
<file path=[Content_Types].xml><?xml version="1.0" encoding="utf-8"?>
<Types xmlns="http://schemas.openxmlformats.org/package/2006/content-types">
  <Default Extension="xml" ContentType="application/xml"/>
  <Default Extension="xlsx" ContentType="application/vnd.openxmlformats-officedocument.spreadsheetml.sheet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5" r:id="rId1"/>
    <p:sldMasterId id="2147483703" r:id="rId2"/>
  </p:sldMasterIdLst>
  <p:notesMasterIdLst>
    <p:notesMasterId r:id="rId53"/>
  </p:notesMasterIdLst>
  <p:handoutMasterIdLst>
    <p:handoutMasterId r:id="rId54"/>
  </p:handoutMasterIdLst>
  <p:sldIdLst>
    <p:sldId id="300" r:id="rId3"/>
    <p:sldId id="318" r:id="rId4"/>
    <p:sldId id="332" r:id="rId5"/>
    <p:sldId id="343" r:id="rId6"/>
    <p:sldId id="347" r:id="rId7"/>
    <p:sldId id="340" r:id="rId8"/>
    <p:sldId id="364" r:id="rId9"/>
    <p:sldId id="320" r:id="rId10"/>
    <p:sldId id="365" r:id="rId11"/>
    <p:sldId id="334" r:id="rId12"/>
    <p:sldId id="322" r:id="rId13"/>
    <p:sldId id="351" r:id="rId14"/>
    <p:sldId id="324" r:id="rId15"/>
    <p:sldId id="328" r:id="rId16"/>
    <p:sldId id="329" r:id="rId17"/>
    <p:sldId id="330" r:id="rId18"/>
    <p:sldId id="331" r:id="rId19"/>
    <p:sldId id="314" r:id="rId20"/>
    <p:sldId id="356" r:id="rId21"/>
    <p:sldId id="358" r:id="rId22"/>
    <p:sldId id="363" r:id="rId23"/>
    <p:sldId id="359" r:id="rId24"/>
    <p:sldId id="360" r:id="rId25"/>
    <p:sldId id="361" r:id="rId26"/>
    <p:sldId id="362" r:id="rId27"/>
    <p:sldId id="336" r:id="rId28"/>
    <p:sldId id="357" r:id="rId29"/>
    <p:sldId id="304" r:id="rId30"/>
    <p:sldId id="381" r:id="rId31"/>
    <p:sldId id="367" r:id="rId32"/>
    <p:sldId id="368" r:id="rId33"/>
    <p:sldId id="371" r:id="rId34"/>
    <p:sldId id="370" r:id="rId35"/>
    <p:sldId id="373" r:id="rId36"/>
    <p:sldId id="372" r:id="rId37"/>
    <p:sldId id="345" r:id="rId38"/>
    <p:sldId id="344" r:id="rId39"/>
    <p:sldId id="346" r:id="rId40"/>
    <p:sldId id="378" r:id="rId41"/>
    <p:sldId id="380" r:id="rId42"/>
    <p:sldId id="354" r:id="rId43"/>
    <p:sldId id="349" r:id="rId44"/>
    <p:sldId id="355" r:id="rId45"/>
    <p:sldId id="311" r:id="rId46"/>
    <p:sldId id="375" r:id="rId47"/>
    <p:sldId id="376" r:id="rId48"/>
    <p:sldId id="377" r:id="rId49"/>
    <p:sldId id="305" r:id="rId50"/>
    <p:sldId id="312" r:id="rId51"/>
    <p:sldId id="316" r:id="rId52"/>
  </p:sldIdLst>
  <p:sldSz cx="9144000" cy="5143500" type="screen16x9"/>
  <p:notesSz cx="6858000" cy="9144000"/>
  <p:defaultTextStyle>
    <a:defPPr>
      <a:defRPr lang="es-ES_tradnl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6912"/>
    <a:srgbClr val="9B4C00"/>
    <a:srgbClr val="736602"/>
    <a:srgbClr val="BAA603"/>
    <a:srgbClr val="69090D"/>
    <a:srgbClr val="750B0F"/>
    <a:srgbClr val="830E12"/>
    <a:srgbClr val="627414"/>
    <a:srgbClr val="6A7C16"/>
    <a:srgbClr val="728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982"/>
    <p:restoredTop sz="93519" autoAdjust="0"/>
  </p:normalViewPr>
  <p:slideViewPr>
    <p:cSldViewPr snapToGrid="0" snapToObjects="1" showGuides="1">
      <p:cViewPr varScale="1">
        <p:scale>
          <a:sx n="108" d="100"/>
          <a:sy n="108" d="100"/>
        </p:scale>
        <p:origin x="904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138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4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notesMaster" Target="notesMasters/notesMaster1.xml"/><Relationship Id="rId54" Type="http://schemas.openxmlformats.org/officeDocument/2006/relationships/handoutMaster" Target="handoutMasters/handoutMaster1.xml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6.xml"/><Relationship Id="rId2" Type="http://schemas.microsoft.com/office/2011/relationships/chartColorStyle" Target="colors6.xml"/><Relationship Id="rId3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microsoft.com/office/2011/relationships/chartStyle" Target="style7.xml"/><Relationship Id="rId2" Type="http://schemas.microsoft.com/office/2011/relationships/chartColorStyle" Target="colors7.xml"/><Relationship Id="rId3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microsoft.com/office/2011/relationships/chartStyle" Target="style8.xml"/><Relationship Id="rId2" Type="http://schemas.microsoft.com/office/2011/relationships/chartColorStyle" Target="colors8.xml"/><Relationship Id="rId3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5.0</c:v>
                </c:pt>
                <c:pt idx="1">
                  <c:v>4.0</c:v>
                </c:pt>
                <c:pt idx="2">
                  <c:v>2.0</c:v>
                </c:pt>
                <c:pt idx="3">
                  <c:v>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8B-46F7-882A-3E883386779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4.0</c:v>
                </c:pt>
                <c:pt idx="1">
                  <c:v>5.0</c:v>
                </c:pt>
                <c:pt idx="2">
                  <c:v>3.0</c:v>
                </c:pt>
                <c:pt idx="3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8B-46F7-882A-3E883386779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3.0</c:v>
                </c:pt>
                <c:pt idx="1">
                  <c:v>4.0</c:v>
                </c:pt>
                <c:pt idx="2">
                  <c:v>4.0</c:v>
                </c:pt>
                <c:pt idx="3">
                  <c:v>4.0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8B-46F7-882A-3E88338677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110301936"/>
        <c:axId val="2110295744"/>
      </c:barChart>
      <c:catAx>
        <c:axId val="2110301936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2110295744"/>
        <c:crosses val="autoZero"/>
        <c:auto val="1"/>
        <c:lblAlgn val="ctr"/>
        <c:lblOffset val="100"/>
        <c:noMultiLvlLbl val="0"/>
      </c:catAx>
      <c:valAx>
        <c:axId val="21102957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0301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52BF-41B7-87EF-CE1F83F128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52BF-41B7-87EF-CE1F83F128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52BF-41B7-87EF-CE1F83F1286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-2147105312"/>
        <c:axId val="-2147113968"/>
      </c:lineChart>
      <c:catAx>
        <c:axId val="-2147105312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-2147113968"/>
        <c:crosses val="autoZero"/>
        <c:auto val="1"/>
        <c:lblAlgn val="ctr"/>
        <c:lblOffset val="100"/>
        <c:noMultiLvlLbl val="0"/>
      </c:catAx>
      <c:valAx>
        <c:axId val="-2147113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7105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55-4438-8971-2EA463F8239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55-4438-8971-2EA463F8239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  <c:pt idx="3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955-4438-8971-2EA463F823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47408576"/>
        <c:axId val="-2147415104"/>
      </c:areaChart>
      <c:catAx>
        <c:axId val="-2147408576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47415104"/>
        <c:crosses val="autoZero"/>
        <c:auto val="1"/>
        <c:lblAlgn val="ctr"/>
        <c:lblOffset val="100"/>
        <c:noMultiLvlLbl val="1"/>
      </c:catAx>
      <c:valAx>
        <c:axId val="-2147415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74085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Data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Sheet1!$B$2:$B$5</c:f>
              <c:numCache>
                <c:formatCode>General</c:formatCode>
                <c:ptCount val="4"/>
                <c:pt idx="0">
                  <c:v>5.0</c:v>
                </c:pt>
                <c:pt idx="1">
                  <c:v>3.0</c:v>
                </c:pt>
                <c:pt idx="2">
                  <c:v>4.0</c:v>
                </c:pt>
                <c:pt idx="3">
                  <c:v>5.0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AAB9-458F-9FD4-B68D2120FF5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Data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Sheet1!$C$2:$C$5</c:f>
              <c:numCache>
                <c:formatCode>General</c:formatCode>
                <c:ptCount val="4"/>
                <c:pt idx="0">
                  <c:v>3.0</c:v>
                </c:pt>
                <c:pt idx="1">
                  <c:v>4.0</c:v>
                </c:pt>
                <c:pt idx="2">
                  <c:v>2.0</c:v>
                </c:pt>
                <c:pt idx="3">
                  <c:v>3.0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AAB9-458F-9FD4-B68D2120FF5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Data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xVal>
          <c:yVal>
            <c:numRef>
              <c:f>Sheet1!$D$2:$D$5</c:f>
              <c:numCache>
                <c:formatCode>General</c:formatCode>
                <c:ptCount val="4"/>
                <c:pt idx="0">
                  <c:v>3.0</c:v>
                </c:pt>
                <c:pt idx="1">
                  <c:v>2.0</c:v>
                </c:pt>
                <c:pt idx="2">
                  <c:v>4.0</c:v>
                </c:pt>
                <c:pt idx="3">
                  <c:v>2.0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AAB9-458F-9FD4-B68D2120FF5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axId val="-2130165632"/>
        <c:axId val="-2130485104"/>
      </c:scatterChart>
      <c:valAx>
        <c:axId val="-2130165632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-2130485104"/>
        <c:crosses val="autoZero"/>
        <c:crossBetween val="midCat"/>
      </c:valAx>
      <c:valAx>
        <c:axId val="-2130485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01656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657001593537405"/>
          <c:y val="0.0444382346563228"/>
          <c:w val="0.896367534491577"/>
          <c:h val="0.945010049055788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21E-4058-96DA-4F2F175E231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21E-4058-96DA-4F2F175E231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21E-4058-96DA-4F2F175E231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21E-4058-96DA-4F2F175E2317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21E-4058-96DA-4F2F175E2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95E-4026-9ED3-E2950E66524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95E-4026-9ED3-E2950E66524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95E-4026-9ED3-E2950E66524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695E-4026-9ED3-E2950E665248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695E-4026-9ED3-E2950E6652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39A-42A9-B88E-1D688EA8E00B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39A-42A9-B88E-1D688EA8E00B}"/>
              </c:ext>
            </c:extLst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39A-42A9-B88E-1D688EA8E00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39A-42A9-B88E-1D688EA8E00B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3.0</c:v>
                </c:pt>
                <c:pt idx="1">
                  <c:v>5.0</c:v>
                </c:pt>
                <c:pt idx="2">
                  <c:v>4.0</c:v>
                </c:pt>
                <c:pt idx="3">
                  <c:v>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F39A-42A9-B88E-1D688EA8E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249-4B58-93FC-EA2D66C43FD7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249-4B58-93FC-EA2D66C43FD7}"/>
              </c:ext>
            </c:extLst>
          </c:dPt>
          <c:dPt>
            <c:idx val="2"/>
            <c:bubble3D val="0"/>
            <c:spPr>
              <a:solidFill>
                <a:schemeClr val="accent1">
                  <a:lumMod val="90000"/>
                  <a:lumOff val="1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249-4B58-93FC-EA2D66C43FD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249-4B58-93FC-EA2D66C43FD7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9.0</c:v>
                </c:pt>
                <c:pt idx="1">
                  <c:v>8.0</c:v>
                </c:pt>
                <c:pt idx="2">
                  <c:v>4.0</c:v>
                </c:pt>
                <c:pt idx="3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1249-4B58-93FC-EA2D66C43F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tx1">
              <a:lumMod val="50000"/>
              <a:lumOff val="50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1FDAA2-155F-4D4D-80FA-13EF88C96703}" type="datetimeFigureOut">
              <a:rPr lang="es-ES_tradnl" smtClean="0"/>
              <a:t>26/4/17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7FB22-0228-B54E-9266-921B6601F8FC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42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BBC1D-01E7-2A4B-B48C-2CB88C1DD72F}" type="datetimeFigureOut">
              <a:rPr lang="es-ES_tradnl" smtClean="0"/>
              <a:t>26/4/17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432D9-C447-114D-8AE4-4B69B11377B0}" type="slidenum">
              <a:rPr lang="es-ES_tradnl" smtClean="0"/>
              <a:t>‹#›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6635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432D9-C447-114D-8AE4-4B69B11377B0}" type="slidenum">
              <a:rPr lang="es-ES_tradnl" smtClean="0"/>
              <a:t>1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81251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713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graphic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2"/>
          </p:nvPr>
        </p:nvSpPr>
        <p:spPr>
          <a:xfrm>
            <a:off x="1" y="370581"/>
            <a:ext cx="9336686" cy="4341716"/>
          </a:xfrm>
          <a:custGeom>
            <a:avLst/>
            <a:gdLst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1906601 w 9336686"/>
              <a:gd name="connsiteY3" fmla="*/ 3260396 h 4341716"/>
              <a:gd name="connsiteX4" fmla="*/ 1903759 w 9336686"/>
              <a:gd name="connsiteY4" fmla="*/ 3261264 h 4341716"/>
              <a:gd name="connsiteX5" fmla="*/ 1904153 w 9336686"/>
              <a:gd name="connsiteY5" fmla="*/ 3261230 h 4341716"/>
              <a:gd name="connsiteX6" fmla="*/ 5128552 w 9336686"/>
              <a:gd name="connsiteY6" fmla="*/ 3139033 h 4341716"/>
              <a:gd name="connsiteX7" fmla="*/ 5131001 w 9336686"/>
              <a:gd name="connsiteY7" fmla="*/ 3139867 h 4341716"/>
              <a:gd name="connsiteX8" fmla="*/ 5131395 w 9336686"/>
              <a:gd name="connsiteY8" fmla="*/ 3139901 h 4341716"/>
              <a:gd name="connsiteX9" fmla="*/ 145218 w 9336686"/>
              <a:gd name="connsiteY9" fmla="*/ 2924768 h 4341716"/>
              <a:gd name="connsiteX10" fmla="*/ 142375 w 9336686"/>
              <a:gd name="connsiteY10" fmla="*/ 2925636 h 4341716"/>
              <a:gd name="connsiteX11" fmla="*/ 142769 w 9336686"/>
              <a:gd name="connsiteY11" fmla="*/ 2925602 h 4341716"/>
              <a:gd name="connsiteX12" fmla="*/ 1148720 w 9336686"/>
              <a:gd name="connsiteY12" fmla="*/ 2632936 h 4341716"/>
              <a:gd name="connsiteX13" fmla="*/ 1145876 w 9336686"/>
              <a:gd name="connsiteY13" fmla="*/ 2633804 h 4341716"/>
              <a:gd name="connsiteX14" fmla="*/ 1146270 w 9336686"/>
              <a:gd name="connsiteY14" fmla="*/ 2633770 h 4341716"/>
              <a:gd name="connsiteX15" fmla="*/ 8190809 w 9336686"/>
              <a:gd name="connsiteY15" fmla="*/ 1707912 h 4341716"/>
              <a:gd name="connsiteX16" fmla="*/ 8190415 w 9336686"/>
              <a:gd name="connsiteY16" fmla="*/ 1707946 h 4341716"/>
              <a:gd name="connsiteX17" fmla="*/ 8187965 w 9336686"/>
              <a:gd name="connsiteY17" fmla="*/ 1708780 h 4341716"/>
              <a:gd name="connsiteX18" fmla="*/ 9194310 w 9336686"/>
              <a:gd name="connsiteY18" fmla="*/ 1416080 h 4341716"/>
              <a:gd name="connsiteX19" fmla="*/ 9193916 w 9336686"/>
              <a:gd name="connsiteY19" fmla="*/ 1416114 h 4341716"/>
              <a:gd name="connsiteX20" fmla="*/ 9191467 w 9336686"/>
              <a:gd name="connsiteY20" fmla="*/ 1416948 h 4341716"/>
              <a:gd name="connsiteX21" fmla="*/ 4205290 w 9336686"/>
              <a:gd name="connsiteY21" fmla="*/ 1201815 h 4341716"/>
              <a:gd name="connsiteX22" fmla="*/ 4208133 w 9336686"/>
              <a:gd name="connsiteY22" fmla="*/ 1202683 h 4341716"/>
              <a:gd name="connsiteX23" fmla="*/ 4205684 w 9336686"/>
              <a:gd name="connsiteY23" fmla="*/ 1201849 h 4341716"/>
              <a:gd name="connsiteX24" fmla="*/ 7432926 w 9336686"/>
              <a:gd name="connsiteY24" fmla="*/ 1080452 h 4341716"/>
              <a:gd name="connsiteX25" fmla="*/ 7432532 w 9336686"/>
              <a:gd name="connsiteY25" fmla="*/ 1080486 h 4341716"/>
              <a:gd name="connsiteX26" fmla="*/ 7430084 w 9336686"/>
              <a:gd name="connsiteY26" fmla="*/ 1081320 h 4341716"/>
              <a:gd name="connsiteX27" fmla="*/ 5688181 w 9336686"/>
              <a:gd name="connsiteY27" fmla="*/ 735130 h 4341716"/>
              <a:gd name="connsiteX28" fmla="*/ 5687787 w 9336686"/>
              <a:gd name="connsiteY28" fmla="*/ 735164 h 4341716"/>
              <a:gd name="connsiteX29" fmla="*/ 5685338 w 9336686"/>
              <a:gd name="connsiteY29" fmla="*/ 735998 h 4341716"/>
              <a:gd name="connsiteX30" fmla="*/ 5447517 w 9336686"/>
              <a:gd name="connsiteY30" fmla="*/ 0 h 4341716"/>
              <a:gd name="connsiteX31" fmla="*/ 5447516 w 9336686"/>
              <a:gd name="connsiteY31" fmla="*/ 1 h 4341716"/>
              <a:gd name="connsiteX32" fmla="*/ 5576543 w 9336686"/>
              <a:gd name="connsiteY32" fmla="*/ 129028 h 4341716"/>
              <a:gd name="connsiteX33" fmla="*/ 5576543 w 9336686"/>
              <a:gd name="connsiteY33" fmla="*/ 596197 h 4341716"/>
              <a:gd name="connsiteX34" fmla="*/ 5584744 w 9336686"/>
              <a:gd name="connsiteY34" fmla="*/ 642668 h 4341716"/>
              <a:gd name="connsiteX35" fmla="*/ 5684473 w 9336686"/>
              <a:gd name="connsiteY35" fmla="*/ 728617 h 4341716"/>
              <a:gd name="connsiteX36" fmla="*/ 5707953 w 9336686"/>
              <a:gd name="connsiteY36" fmla="*/ 730984 h 4341716"/>
              <a:gd name="connsiteX37" fmla="*/ 5707953 w 9336686"/>
              <a:gd name="connsiteY37" fmla="*/ 732350 h 4341716"/>
              <a:gd name="connsiteX38" fmla="*/ 5751753 w 9336686"/>
              <a:gd name="connsiteY38" fmla="*/ 741192 h 4341716"/>
              <a:gd name="connsiteX39" fmla="*/ 5830557 w 9336686"/>
              <a:gd name="connsiteY39" fmla="*/ 860080 h 4341716"/>
              <a:gd name="connsiteX40" fmla="*/ 5830557 w 9336686"/>
              <a:gd name="connsiteY40" fmla="*/ 910409 h 4341716"/>
              <a:gd name="connsiteX41" fmla="*/ 5836071 w 9336686"/>
              <a:gd name="connsiteY41" fmla="*/ 937722 h 4341716"/>
              <a:gd name="connsiteX42" fmla="*/ 5954959 w 9336686"/>
              <a:gd name="connsiteY42" fmla="*/ 1016526 h 4341716"/>
              <a:gd name="connsiteX43" fmla="*/ 6046195 w 9336686"/>
              <a:gd name="connsiteY43" fmla="*/ 978735 h 4341716"/>
              <a:gd name="connsiteX44" fmla="*/ 6073131 w 9336686"/>
              <a:gd name="connsiteY44" fmla="*/ 938784 h 4341716"/>
              <a:gd name="connsiteX45" fmla="*/ 6073131 w 9336686"/>
              <a:gd name="connsiteY45" fmla="*/ 710574 h 4341716"/>
              <a:gd name="connsiteX46" fmla="*/ 6202158 w 9336686"/>
              <a:gd name="connsiteY46" fmla="*/ 581547 h 4341716"/>
              <a:gd name="connsiteX47" fmla="*/ 6202157 w 9336686"/>
              <a:gd name="connsiteY47" fmla="*/ 581548 h 4341716"/>
              <a:gd name="connsiteX48" fmla="*/ 6331184 w 9336686"/>
              <a:gd name="connsiteY48" fmla="*/ 710575 h 4341716"/>
              <a:gd name="connsiteX49" fmla="*/ 6331184 w 9336686"/>
              <a:gd name="connsiteY49" fmla="*/ 1349947 h 4341716"/>
              <a:gd name="connsiteX50" fmla="*/ 6336405 w 9336686"/>
              <a:gd name="connsiteY50" fmla="*/ 1375809 h 4341716"/>
              <a:gd name="connsiteX51" fmla="*/ 6455293 w 9336686"/>
              <a:gd name="connsiteY51" fmla="*/ 1454613 h 4341716"/>
              <a:gd name="connsiteX52" fmla="*/ 6574180 w 9336686"/>
              <a:gd name="connsiteY52" fmla="*/ 1375809 h 4341716"/>
              <a:gd name="connsiteX53" fmla="*/ 6574653 w 9336686"/>
              <a:gd name="connsiteY53" fmla="*/ 1373466 h 4341716"/>
              <a:gd name="connsiteX54" fmla="*/ 6574653 w 9336686"/>
              <a:gd name="connsiteY54" fmla="*/ 1228521 h 4341716"/>
              <a:gd name="connsiteX55" fmla="*/ 6653456 w 9336686"/>
              <a:gd name="connsiteY55" fmla="*/ 1109633 h 4341716"/>
              <a:gd name="connsiteX56" fmla="*/ 6701526 w 9336686"/>
              <a:gd name="connsiteY56" fmla="*/ 1099929 h 4341716"/>
              <a:gd name="connsiteX57" fmla="*/ 6701526 w 9336686"/>
              <a:gd name="connsiteY57" fmla="*/ 1099191 h 4341716"/>
              <a:gd name="connsiteX58" fmla="*/ 6725006 w 9336686"/>
              <a:gd name="connsiteY58" fmla="*/ 1096824 h 4341716"/>
              <a:gd name="connsiteX59" fmla="*/ 6802070 w 9336686"/>
              <a:gd name="connsiteY59" fmla="*/ 1050380 h 4341716"/>
              <a:gd name="connsiteX60" fmla="*/ 6823858 w 9336686"/>
              <a:gd name="connsiteY60" fmla="*/ 1012404 h 4341716"/>
              <a:gd name="connsiteX61" fmla="*/ 6823858 w 9336686"/>
              <a:gd name="connsiteY61" fmla="*/ 886836 h 4341716"/>
              <a:gd name="connsiteX62" fmla="*/ 6902661 w 9336686"/>
              <a:gd name="connsiteY62" fmla="*/ 767948 h 4341716"/>
              <a:gd name="connsiteX63" fmla="*/ 6950731 w 9336686"/>
              <a:gd name="connsiteY63" fmla="*/ 758244 h 4341716"/>
              <a:gd name="connsiteX64" fmla="*/ 6950731 w 9336686"/>
              <a:gd name="connsiteY64" fmla="*/ 757506 h 4341716"/>
              <a:gd name="connsiteX65" fmla="*/ 6974211 w 9336686"/>
              <a:gd name="connsiteY65" fmla="*/ 755139 h 4341716"/>
              <a:gd name="connsiteX66" fmla="*/ 7051275 w 9336686"/>
              <a:gd name="connsiteY66" fmla="*/ 708695 h 4341716"/>
              <a:gd name="connsiteX67" fmla="*/ 7063236 w 9336686"/>
              <a:gd name="connsiteY67" fmla="*/ 687847 h 4341716"/>
              <a:gd name="connsiteX68" fmla="*/ 7063236 w 9336686"/>
              <a:gd name="connsiteY68" fmla="*/ 474349 h 4341716"/>
              <a:gd name="connsiteX69" fmla="*/ 7192262 w 9336686"/>
              <a:gd name="connsiteY69" fmla="*/ 345322 h 4341716"/>
              <a:gd name="connsiteX70" fmla="*/ 7192261 w 9336686"/>
              <a:gd name="connsiteY70" fmla="*/ 345323 h 4341716"/>
              <a:gd name="connsiteX71" fmla="*/ 7321289 w 9336686"/>
              <a:gd name="connsiteY71" fmla="*/ 474350 h 4341716"/>
              <a:gd name="connsiteX72" fmla="*/ 7321289 w 9336686"/>
              <a:gd name="connsiteY72" fmla="*/ 941519 h 4341716"/>
              <a:gd name="connsiteX73" fmla="*/ 7329490 w 9336686"/>
              <a:gd name="connsiteY73" fmla="*/ 987990 h 4341716"/>
              <a:gd name="connsiteX74" fmla="*/ 7429218 w 9336686"/>
              <a:gd name="connsiteY74" fmla="*/ 1073939 h 4341716"/>
              <a:gd name="connsiteX75" fmla="*/ 7452698 w 9336686"/>
              <a:gd name="connsiteY75" fmla="*/ 1076306 h 4341716"/>
              <a:gd name="connsiteX76" fmla="*/ 7452698 w 9336686"/>
              <a:gd name="connsiteY76" fmla="*/ 1077672 h 4341716"/>
              <a:gd name="connsiteX77" fmla="*/ 7496498 w 9336686"/>
              <a:gd name="connsiteY77" fmla="*/ 1086514 h 4341716"/>
              <a:gd name="connsiteX78" fmla="*/ 7575302 w 9336686"/>
              <a:gd name="connsiteY78" fmla="*/ 1205402 h 4341716"/>
              <a:gd name="connsiteX79" fmla="*/ 7575302 w 9336686"/>
              <a:gd name="connsiteY79" fmla="*/ 1345613 h 4341716"/>
              <a:gd name="connsiteX80" fmla="*/ 7581398 w 9336686"/>
              <a:gd name="connsiteY80" fmla="*/ 1375809 h 4341716"/>
              <a:gd name="connsiteX81" fmla="*/ 7700287 w 9336686"/>
              <a:gd name="connsiteY81" fmla="*/ 1454613 h 4341716"/>
              <a:gd name="connsiteX82" fmla="*/ 7819175 w 9336686"/>
              <a:gd name="connsiteY82" fmla="*/ 1375809 h 4341716"/>
              <a:gd name="connsiteX83" fmla="*/ 7821117 w 9336686"/>
              <a:gd name="connsiteY83" fmla="*/ 1366189 h 4341716"/>
              <a:gd name="connsiteX84" fmla="*/ 7821117 w 9336686"/>
              <a:gd name="connsiteY84" fmla="*/ 1101809 h 4341716"/>
              <a:gd name="connsiteX85" fmla="*/ 7950144 w 9336686"/>
              <a:gd name="connsiteY85" fmla="*/ 972782 h 4341716"/>
              <a:gd name="connsiteX86" fmla="*/ 7950143 w 9336686"/>
              <a:gd name="connsiteY86" fmla="*/ 972783 h 4341716"/>
              <a:gd name="connsiteX87" fmla="*/ 8079171 w 9336686"/>
              <a:gd name="connsiteY87" fmla="*/ 1101810 h 4341716"/>
              <a:gd name="connsiteX88" fmla="*/ 8079171 w 9336686"/>
              <a:gd name="connsiteY88" fmla="*/ 1568979 h 4341716"/>
              <a:gd name="connsiteX89" fmla="*/ 8087371 w 9336686"/>
              <a:gd name="connsiteY89" fmla="*/ 1615450 h 4341716"/>
              <a:gd name="connsiteX90" fmla="*/ 8187101 w 9336686"/>
              <a:gd name="connsiteY90" fmla="*/ 1701399 h 4341716"/>
              <a:gd name="connsiteX91" fmla="*/ 8210581 w 9336686"/>
              <a:gd name="connsiteY91" fmla="*/ 1703766 h 4341716"/>
              <a:gd name="connsiteX92" fmla="*/ 8210581 w 9336686"/>
              <a:gd name="connsiteY92" fmla="*/ 1705132 h 4341716"/>
              <a:gd name="connsiteX93" fmla="*/ 8254380 w 9336686"/>
              <a:gd name="connsiteY93" fmla="*/ 1713974 h 4341716"/>
              <a:gd name="connsiteX94" fmla="*/ 8333185 w 9336686"/>
              <a:gd name="connsiteY94" fmla="*/ 1832862 h 4341716"/>
              <a:gd name="connsiteX95" fmla="*/ 8333185 w 9336686"/>
              <a:gd name="connsiteY95" fmla="*/ 1954283 h 4341716"/>
              <a:gd name="connsiteX96" fmla="*/ 8333416 w 9336686"/>
              <a:gd name="connsiteY96" fmla="*/ 1955426 h 4341716"/>
              <a:gd name="connsiteX97" fmla="*/ 8452304 w 9336686"/>
              <a:gd name="connsiteY97" fmla="*/ 2034230 h 4341716"/>
              <a:gd name="connsiteX98" fmla="*/ 8571191 w 9336686"/>
              <a:gd name="connsiteY98" fmla="*/ 1955426 h 4341716"/>
              <a:gd name="connsiteX99" fmla="*/ 8574647 w 9336686"/>
              <a:gd name="connsiteY99" fmla="*/ 1938306 h 4341716"/>
              <a:gd name="connsiteX100" fmla="*/ 8574647 w 9336686"/>
              <a:gd name="connsiteY100" fmla="*/ 1727044 h 4341716"/>
              <a:gd name="connsiteX101" fmla="*/ 8653450 w 9336686"/>
              <a:gd name="connsiteY101" fmla="*/ 1608156 h 4341716"/>
              <a:gd name="connsiteX102" fmla="*/ 8701520 w 9336686"/>
              <a:gd name="connsiteY102" fmla="*/ 1598452 h 4341716"/>
              <a:gd name="connsiteX103" fmla="*/ 8701520 w 9336686"/>
              <a:gd name="connsiteY103" fmla="*/ 1597714 h 4341716"/>
              <a:gd name="connsiteX104" fmla="*/ 8725000 w 9336686"/>
              <a:gd name="connsiteY104" fmla="*/ 1595347 h 4341716"/>
              <a:gd name="connsiteX105" fmla="*/ 8802064 w 9336686"/>
              <a:gd name="connsiteY105" fmla="*/ 1548903 h 4341716"/>
              <a:gd name="connsiteX106" fmla="*/ 8824619 w 9336686"/>
              <a:gd name="connsiteY106" fmla="*/ 1509590 h 4341716"/>
              <a:gd name="connsiteX107" fmla="*/ 8824619 w 9336686"/>
              <a:gd name="connsiteY107" fmla="*/ 809977 h 4341716"/>
              <a:gd name="connsiteX108" fmla="*/ 8953646 w 9336686"/>
              <a:gd name="connsiteY108" fmla="*/ 680950 h 4341716"/>
              <a:gd name="connsiteX109" fmla="*/ 8953645 w 9336686"/>
              <a:gd name="connsiteY109" fmla="*/ 680951 h 4341716"/>
              <a:gd name="connsiteX110" fmla="*/ 9082672 w 9336686"/>
              <a:gd name="connsiteY110" fmla="*/ 809978 h 4341716"/>
              <a:gd name="connsiteX111" fmla="*/ 9082672 w 9336686"/>
              <a:gd name="connsiteY111" fmla="*/ 1277147 h 4341716"/>
              <a:gd name="connsiteX112" fmla="*/ 9090873 w 9336686"/>
              <a:gd name="connsiteY112" fmla="*/ 1323618 h 4341716"/>
              <a:gd name="connsiteX113" fmla="*/ 9190602 w 9336686"/>
              <a:gd name="connsiteY113" fmla="*/ 1409567 h 4341716"/>
              <a:gd name="connsiteX114" fmla="*/ 9214082 w 9336686"/>
              <a:gd name="connsiteY114" fmla="*/ 1411934 h 4341716"/>
              <a:gd name="connsiteX115" fmla="*/ 9214082 w 9336686"/>
              <a:gd name="connsiteY115" fmla="*/ 1413300 h 4341716"/>
              <a:gd name="connsiteX116" fmla="*/ 9257882 w 9336686"/>
              <a:gd name="connsiteY116" fmla="*/ 1422142 h 4341716"/>
              <a:gd name="connsiteX117" fmla="*/ 9336686 w 9336686"/>
              <a:gd name="connsiteY117" fmla="*/ 1541030 h 4341716"/>
              <a:gd name="connsiteX118" fmla="*/ 9336686 w 9336686"/>
              <a:gd name="connsiteY118" fmla="*/ 2136650 h 4341716"/>
              <a:gd name="connsiteX119" fmla="*/ 9336686 w 9336686"/>
              <a:gd name="connsiteY119" fmla="*/ 2205066 h 4341716"/>
              <a:gd name="connsiteX120" fmla="*/ 9336685 w 9336686"/>
              <a:gd name="connsiteY120" fmla="*/ 3558605 h 4341716"/>
              <a:gd name="connsiteX121" fmla="*/ 9207658 w 9336686"/>
              <a:gd name="connsiteY121" fmla="*/ 3687632 h 4341716"/>
              <a:gd name="connsiteX122" fmla="*/ 9207659 w 9336686"/>
              <a:gd name="connsiteY122" fmla="*/ 3687631 h 4341716"/>
              <a:gd name="connsiteX123" fmla="*/ 9078632 w 9336686"/>
              <a:gd name="connsiteY123" fmla="*/ 3558604 h 4341716"/>
              <a:gd name="connsiteX124" fmla="*/ 9078632 w 9336686"/>
              <a:gd name="connsiteY124" fmla="*/ 2935868 h 4341716"/>
              <a:gd name="connsiteX125" fmla="*/ 9062402 w 9336686"/>
              <a:gd name="connsiteY125" fmla="*/ 2909117 h 4341716"/>
              <a:gd name="connsiteX126" fmla="*/ 8962838 w 9336686"/>
              <a:gd name="connsiteY126" fmla="*/ 2862163 h 4341716"/>
              <a:gd name="connsiteX127" fmla="*/ 8843950 w 9336686"/>
              <a:gd name="connsiteY127" fmla="*/ 2940967 h 4341716"/>
              <a:gd name="connsiteX128" fmla="*/ 8842149 w 9336686"/>
              <a:gd name="connsiteY128" fmla="*/ 2949889 h 4341716"/>
              <a:gd name="connsiteX129" fmla="*/ 8842149 w 9336686"/>
              <a:gd name="connsiteY129" fmla="*/ 3377665 h 4341716"/>
              <a:gd name="connsiteX130" fmla="*/ 8713122 w 9336686"/>
              <a:gd name="connsiteY130" fmla="*/ 3506692 h 4341716"/>
              <a:gd name="connsiteX131" fmla="*/ 8713123 w 9336686"/>
              <a:gd name="connsiteY131" fmla="*/ 3506691 h 4341716"/>
              <a:gd name="connsiteX132" fmla="*/ 8584096 w 9336686"/>
              <a:gd name="connsiteY132" fmla="*/ 3377664 h 4341716"/>
              <a:gd name="connsiteX133" fmla="*/ 8584096 w 9336686"/>
              <a:gd name="connsiteY133" fmla="*/ 2205066 h 4341716"/>
              <a:gd name="connsiteX134" fmla="*/ 8584095 w 9336686"/>
              <a:gd name="connsiteY134" fmla="*/ 2205066 h 4341716"/>
              <a:gd name="connsiteX135" fmla="*/ 8584095 w 9336686"/>
              <a:gd name="connsiteY135" fmla="*/ 3394187 h 4341716"/>
              <a:gd name="connsiteX136" fmla="*/ 8573957 w 9336686"/>
              <a:gd name="connsiteY136" fmla="*/ 3343968 h 4341716"/>
              <a:gd name="connsiteX137" fmla="*/ 8455069 w 9336686"/>
              <a:gd name="connsiteY137" fmla="*/ 3265164 h 4341716"/>
              <a:gd name="connsiteX138" fmla="*/ 8336182 w 9336686"/>
              <a:gd name="connsiteY138" fmla="*/ 3343968 h 4341716"/>
              <a:gd name="connsiteX139" fmla="*/ 8326418 w 9336686"/>
              <a:gd name="connsiteY139" fmla="*/ 3392328 h 4341716"/>
              <a:gd name="connsiteX140" fmla="*/ 8326418 w 9336686"/>
              <a:gd name="connsiteY140" fmla="*/ 3978730 h 4341716"/>
              <a:gd name="connsiteX141" fmla="*/ 8197391 w 9336686"/>
              <a:gd name="connsiteY141" fmla="*/ 4107757 h 4341716"/>
              <a:gd name="connsiteX142" fmla="*/ 8197392 w 9336686"/>
              <a:gd name="connsiteY142" fmla="*/ 4107756 h 4341716"/>
              <a:gd name="connsiteX143" fmla="*/ 8068365 w 9336686"/>
              <a:gd name="connsiteY143" fmla="*/ 3978729 h 4341716"/>
              <a:gd name="connsiteX144" fmla="*/ 8068365 w 9336686"/>
              <a:gd name="connsiteY144" fmla="*/ 2205066 h 4341716"/>
              <a:gd name="connsiteX145" fmla="*/ 8068364 w 9336686"/>
              <a:gd name="connsiteY145" fmla="*/ 3081767 h 4341716"/>
              <a:gd name="connsiteX146" fmla="*/ 8058226 w 9336686"/>
              <a:gd name="connsiteY146" fmla="*/ 3031548 h 4341716"/>
              <a:gd name="connsiteX147" fmla="*/ 7939338 w 9336686"/>
              <a:gd name="connsiteY147" fmla="*/ 2952744 h 4341716"/>
              <a:gd name="connsiteX148" fmla="*/ 7820451 w 9336686"/>
              <a:gd name="connsiteY148" fmla="*/ 3031548 h 4341716"/>
              <a:gd name="connsiteX149" fmla="*/ 7816853 w 9336686"/>
              <a:gd name="connsiteY149" fmla="*/ 3049367 h 4341716"/>
              <a:gd name="connsiteX150" fmla="*/ 7816853 w 9336686"/>
              <a:gd name="connsiteY150" fmla="*/ 3358313 h 4341716"/>
              <a:gd name="connsiteX151" fmla="*/ 7687826 w 9336686"/>
              <a:gd name="connsiteY151" fmla="*/ 3487340 h 4341716"/>
              <a:gd name="connsiteX152" fmla="*/ 7687827 w 9336686"/>
              <a:gd name="connsiteY152" fmla="*/ 3487339 h 4341716"/>
              <a:gd name="connsiteX153" fmla="*/ 7558800 w 9336686"/>
              <a:gd name="connsiteY153" fmla="*/ 3358312 h 4341716"/>
              <a:gd name="connsiteX154" fmla="*/ 7558800 w 9336686"/>
              <a:gd name="connsiteY154" fmla="*/ 2977960 h 4341716"/>
              <a:gd name="connsiteX155" fmla="*/ 7551332 w 9336686"/>
              <a:gd name="connsiteY155" fmla="*/ 2940967 h 4341716"/>
              <a:gd name="connsiteX156" fmla="*/ 7432444 w 9336686"/>
              <a:gd name="connsiteY156" fmla="*/ 2862163 h 4341716"/>
              <a:gd name="connsiteX157" fmla="*/ 7303417 w 9336686"/>
              <a:gd name="connsiteY157" fmla="*/ 2991190 h 4341716"/>
              <a:gd name="connsiteX158" fmla="*/ 7303417 w 9336686"/>
              <a:gd name="connsiteY158" fmla="*/ 2205066 h 4341716"/>
              <a:gd name="connsiteX159" fmla="*/ 7303416 w 9336686"/>
              <a:gd name="connsiteY159" fmla="*/ 3761682 h 4341716"/>
              <a:gd name="connsiteX160" fmla="*/ 7174389 w 9336686"/>
              <a:gd name="connsiteY160" fmla="*/ 3890709 h 4341716"/>
              <a:gd name="connsiteX161" fmla="*/ 7174390 w 9336686"/>
              <a:gd name="connsiteY161" fmla="*/ 3890708 h 4341716"/>
              <a:gd name="connsiteX162" fmla="*/ 7045363 w 9336686"/>
              <a:gd name="connsiteY162" fmla="*/ 3761681 h 4341716"/>
              <a:gd name="connsiteX163" fmla="*/ 7045363 w 9336686"/>
              <a:gd name="connsiteY163" fmla="*/ 2205066 h 4341716"/>
              <a:gd name="connsiteX164" fmla="*/ 7045362 w 9336686"/>
              <a:gd name="connsiteY164" fmla="*/ 3778204 h 4341716"/>
              <a:gd name="connsiteX165" fmla="*/ 7035224 w 9336686"/>
              <a:gd name="connsiteY165" fmla="*/ 3727985 h 4341716"/>
              <a:gd name="connsiteX166" fmla="*/ 6916336 w 9336686"/>
              <a:gd name="connsiteY166" fmla="*/ 3649181 h 4341716"/>
              <a:gd name="connsiteX167" fmla="*/ 6797449 w 9336686"/>
              <a:gd name="connsiteY167" fmla="*/ 3727985 h 4341716"/>
              <a:gd name="connsiteX168" fmla="*/ 6787685 w 9336686"/>
              <a:gd name="connsiteY168" fmla="*/ 3776346 h 4341716"/>
              <a:gd name="connsiteX169" fmla="*/ 6787685 w 9336686"/>
              <a:gd name="connsiteY169" fmla="*/ 3861685 h 4341716"/>
              <a:gd name="connsiteX170" fmla="*/ 6658658 w 9336686"/>
              <a:gd name="connsiteY170" fmla="*/ 3990712 h 4341716"/>
              <a:gd name="connsiteX171" fmla="*/ 6658659 w 9336686"/>
              <a:gd name="connsiteY171" fmla="*/ 3990711 h 4341716"/>
              <a:gd name="connsiteX172" fmla="*/ 6529632 w 9336686"/>
              <a:gd name="connsiteY172" fmla="*/ 3861684 h 4341716"/>
              <a:gd name="connsiteX173" fmla="*/ 6529632 w 9336686"/>
              <a:gd name="connsiteY173" fmla="*/ 2205066 h 4341716"/>
              <a:gd name="connsiteX174" fmla="*/ 6529631 w 9336686"/>
              <a:gd name="connsiteY174" fmla="*/ 3267664 h 4341716"/>
              <a:gd name="connsiteX175" fmla="*/ 6519493 w 9336686"/>
              <a:gd name="connsiteY175" fmla="*/ 3217445 h 4341716"/>
              <a:gd name="connsiteX176" fmla="*/ 6400605 w 9336686"/>
              <a:gd name="connsiteY176" fmla="*/ 3138641 h 4341716"/>
              <a:gd name="connsiteX177" fmla="*/ 6281718 w 9336686"/>
              <a:gd name="connsiteY177" fmla="*/ 3217445 h 4341716"/>
              <a:gd name="connsiteX178" fmla="*/ 6278120 w 9336686"/>
              <a:gd name="connsiteY178" fmla="*/ 3235264 h 4341716"/>
              <a:gd name="connsiteX179" fmla="*/ 6278120 w 9336686"/>
              <a:gd name="connsiteY179" fmla="*/ 3324182 h 4341716"/>
              <a:gd name="connsiteX180" fmla="*/ 6149093 w 9336686"/>
              <a:gd name="connsiteY180" fmla="*/ 3453209 h 4341716"/>
              <a:gd name="connsiteX181" fmla="*/ 6149094 w 9336686"/>
              <a:gd name="connsiteY181" fmla="*/ 3453208 h 4341716"/>
              <a:gd name="connsiteX182" fmla="*/ 6020067 w 9336686"/>
              <a:gd name="connsiteY182" fmla="*/ 3324181 h 4341716"/>
              <a:gd name="connsiteX183" fmla="*/ 6020067 w 9336686"/>
              <a:gd name="connsiteY183" fmla="*/ 3254438 h 4341716"/>
              <a:gd name="connsiteX184" fmla="*/ 6012599 w 9336686"/>
              <a:gd name="connsiteY184" fmla="*/ 3217445 h 4341716"/>
              <a:gd name="connsiteX185" fmla="*/ 5893711 w 9336686"/>
              <a:gd name="connsiteY185" fmla="*/ 3138641 h 4341716"/>
              <a:gd name="connsiteX186" fmla="*/ 5774823 w 9336686"/>
              <a:gd name="connsiteY186" fmla="*/ 3217445 h 4341716"/>
              <a:gd name="connsiteX187" fmla="*/ 5765060 w 9336686"/>
              <a:gd name="connsiteY187" fmla="*/ 3265805 h 4341716"/>
              <a:gd name="connsiteX188" fmla="*/ 5765060 w 9336686"/>
              <a:gd name="connsiteY188" fmla="*/ 3558605 h 4341716"/>
              <a:gd name="connsiteX189" fmla="*/ 5636033 w 9336686"/>
              <a:gd name="connsiteY189" fmla="*/ 3687632 h 4341716"/>
              <a:gd name="connsiteX190" fmla="*/ 5636034 w 9336686"/>
              <a:gd name="connsiteY190" fmla="*/ 3687631 h 4341716"/>
              <a:gd name="connsiteX191" fmla="*/ 5507007 w 9336686"/>
              <a:gd name="connsiteY191" fmla="*/ 3558604 h 4341716"/>
              <a:gd name="connsiteX192" fmla="*/ 5507007 w 9336686"/>
              <a:gd name="connsiteY192" fmla="*/ 2935868 h 4341716"/>
              <a:gd name="connsiteX193" fmla="*/ 5490777 w 9336686"/>
              <a:gd name="connsiteY193" fmla="*/ 2909117 h 4341716"/>
              <a:gd name="connsiteX194" fmla="*/ 5391213 w 9336686"/>
              <a:gd name="connsiteY194" fmla="*/ 2862163 h 4341716"/>
              <a:gd name="connsiteX195" fmla="*/ 5299977 w 9336686"/>
              <a:gd name="connsiteY195" fmla="*/ 2899954 h 4341716"/>
              <a:gd name="connsiteX196" fmla="*/ 5273771 w 9336686"/>
              <a:gd name="connsiteY196" fmla="*/ 2938823 h 4341716"/>
              <a:gd name="connsiteX197" fmla="*/ 5273771 w 9336686"/>
              <a:gd name="connsiteY197" fmla="*/ 3014951 h 4341716"/>
              <a:gd name="connsiteX198" fmla="*/ 5194967 w 9336686"/>
              <a:gd name="connsiteY198" fmla="*/ 3133839 h 4341716"/>
              <a:gd name="connsiteX199" fmla="*/ 5151167 w 9336686"/>
              <a:gd name="connsiteY199" fmla="*/ 3142681 h 4341716"/>
              <a:gd name="connsiteX200" fmla="*/ 5151167 w 9336686"/>
              <a:gd name="connsiteY200" fmla="*/ 3144047 h 4341716"/>
              <a:gd name="connsiteX201" fmla="*/ 5127687 w 9336686"/>
              <a:gd name="connsiteY201" fmla="*/ 3146414 h 4341716"/>
              <a:gd name="connsiteX202" fmla="*/ 5027958 w 9336686"/>
              <a:gd name="connsiteY202" fmla="*/ 3232363 h 4341716"/>
              <a:gd name="connsiteX203" fmla="*/ 5019757 w 9336686"/>
              <a:gd name="connsiteY203" fmla="*/ 3278834 h 4341716"/>
              <a:gd name="connsiteX204" fmla="*/ 5019757 w 9336686"/>
              <a:gd name="connsiteY204" fmla="*/ 3746003 h 4341716"/>
              <a:gd name="connsiteX205" fmla="*/ 4890730 w 9336686"/>
              <a:gd name="connsiteY205" fmla="*/ 3875030 h 4341716"/>
              <a:gd name="connsiteX206" fmla="*/ 4890731 w 9336686"/>
              <a:gd name="connsiteY206" fmla="*/ 3875031 h 4341716"/>
              <a:gd name="connsiteX207" fmla="*/ 4761704 w 9336686"/>
              <a:gd name="connsiteY207" fmla="*/ 3746004 h 4341716"/>
              <a:gd name="connsiteX208" fmla="*/ 4761704 w 9336686"/>
              <a:gd name="connsiteY208" fmla="*/ 3425369 h 4341716"/>
              <a:gd name="connsiteX209" fmla="*/ 4744536 w 9336686"/>
              <a:gd name="connsiteY209" fmla="*/ 3397074 h 4341716"/>
              <a:gd name="connsiteX210" fmla="*/ 4644973 w 9336686"/>
              <a:gd name="connsiteY210" fmla="*/ 3350120 h 4341716"/>
              <a:gd name="connsiteX211" fmla="*/ 4526085 w 9336686"/>
              <a:gd name="connsiteY211" fmla="*/ 3428924 h 4341716"/>
              <a:gd name="connsiteX212" fmla="*/ 4519985 w 9336686"/>
              <a:gd name="connsiteY212" fmla="*/ 3459140 h 4341716"/>
              <a:gd name="connsiteX213" fmla="*/ 4519985 w 9336686"/>
              <a:gd name="connsiteY213" fmla="*/ 4066575 h 4341716"/>
              <a:gd name="connsiteX214" fmla="*/ 4390958 w 9336686"/>
              <a:gd name="connsiteY214" fmla="*/ 4195602 h 4341716"/>
              <a:gd name="connsiteX215" fmla="*/ 4390959 w 9336686"/>
              <a:gd name="connsiteY215" fmla="*/ 4195601 h 4341716"/>
              <a:gd name="connsiteX216" fmla="*/ 4261932 w 9336686"/>
              <a:gd name="connsiteY216" fmla="*/ 4066574 h 4341716"/>
              <a:gd name="connsiteX217" fmla="*/ 4261932 w 9336686"/>
              <a:gd name="connsiteY217" fmla="*/ 3955216 h 4341716"/>
              <a:gd name="connsiteX218" fmla="*/ 4260106 w 9336686"/>
              <a:gd name="connsiteY218" fmla="*/ 3946171 h 4341716"/>
              <a:gd name="connsiteX219" fmla="*/ 4141220 w 9336686"/>
              <a:gd name="connsiteY219" fmla="*/ 3867367 h 4341716"/>
              <a:gd name="connsiteX220" fmla="*/ 4022332 w 9336686"/>
              <a:gd name="connsiteY220" fmla="*/ 3946171 h 4341716"/>
              <a:gd name="connsiteX221" fmla="*/ 4018195 w 9336686"/>
              <a:gd name="connsiteY221" fmla="*/ 3966664 h 4341716"/>
              <a:gd name="connsiteX222" fmla="*/ 4018195 w 9336686"/>
              <a:gd name="connsiteY222" fmla="*/ 4212689 h 4341716"/>
              <a:gd name="connsiteX223" fmla="*/ 3889168 w 9336686"/>
              <a:gd name="connsiteY223" fmla="*/ 4341716 h 4341716"/>
              <a:gd name="connsiteX224" fmla="*/ 3889169 w 9336686"/>
              <a:gd name="connsiteY224" fmla="*/ 4341715 h 4341716"/>
              <a:gd name="connsiteX225" fmla="*/ 3760142 w 9336686"/>
              <a:gd name="connsiteY225" fmla="*/ 4212688 h 4341716"/>
              <a:gd name="connsiteX226" fmla="*/ 3760142 w 9336686"/>
              <a:gd name="connsiteY226" fmla="*/ 3745519 h 4341716"/>
              <a:gd name="connsiteX227" fmla="*/ 3751941 w 9336686"/>
              <a:gd name="connsiteY227" fmla="*/ 3699048 h 4341716"/>
              <a:gd name="connsiteX228" fmla="*/ 3652212 w 9336686"/>
              <a:gd name="connsiteY228" fmla="*/ 3613099 h 4341716"/>
              <a:gd name="connsiteX229" fmla="*/ 3628732 w 9336686"/>
              <a:gd name="connsiteY229" fmla="*/ 3610732 h 4341716"/>
              <a:gd name="connsiteX230" fmla="*/ 3628732 w 9336686"/>
              <a:gd name="connsiteY230" fmla="*/ 3609366 h 4341716"/>
              <a:gd name="connsiteX231" fmla="*/ 3584932 w 9336686"/>
              <a:gd name="connsiteY231" fmla="*/ 3600524 h 4341716"/>
              <a:gd name="connsiteX232" fmla="*/ 3506128 w 9336686"/>
              <a:gd name="connsiteY232" fmla="*/ 3481636 h 4341716"/>
              <a:gd name="connsiteX233" fmla="*/ 3506128 w 9336686"/>
              <a:gd name="connsiteY233" fmla="*/ 3431307 h 4341716"/>
              <a:gd name="connsiteX234" fmla="*/ 3500614 w 9336686"/>
              <a:gd name="connsiteY234" fmla="*/ 3403994 h 4341716"/>
              <a:gd name="connsiteX235" fmla="*/ 3381726 w 9336686"/>
              <a:gd name="connsiteY235" fmla="*/ 3325190 h 4341716"/>
              <a:gd name="connsiteX236" fmla="*/ 3290490 w 9336686"/>
              <a:gd name="connsiteY236" fmla="*/ 3362981 h 4341716"/>
              <a:gd name="connsiteX237" fmla="*/ 3263554 w 9336686"/>
              <a:gd name="connsiteY237" fmla="*/ 3402932 h 4341716"/>
              <a:gd name="connsiteX238" fmla="*/ 3263554 w 9336686"/>
              <a:gd name="connsiteY238" fmla="*/ 3631142 h 4341716"/>
              <a:gd name="connsiteX239" fmla="*/ 3134527 w 9336686"/>
              <a:gd name="connsiteY239" fmla="*/ 3760169 h 4341716"/>
              <a:gd name="connsiteX240" fmla="*/ 3134528 w 9336686"/>
              <a:gd name="connsiteY240" fmla="*/ 3760168 h 4341716"/>
              <a:gd name="connsiteX241" fmla="*/ 3005501 w 9336686"/>
              <a:gd name="connsiteY241" fmla="*/ 3631141 h 4341716"/>
              <a:gd name="connsiteX242" fmla="*/ 3005501 w 9336686"/>
              <a:gd name="connsiteY242" fmla="*/ 2991769 h 4341716"/>
              <a:gd name="connsiteX243" fmla="*/ 3000280 w 9336686"/>
              <a:gd name="connsiteY243" fmla="*/ 2965907 h 4341716"/>
              <a:gd name="connsiteX244" fmla="*/ 2881392 w 9336686"/>
              <a:gd name="connsiteY244" fmla="*/ 2887103 h 4341716"/>
              <a:gd name="connsiteX245" fmla="*/ 2762505 w 9336686"/>
              <a:gd name="connsiteY245" fmla="*/ 2965907 h 4341716"/>
              <a:gd name="connsiteX246" fmla="*/ 2762032 w 9336686"/>
              <a:gd name="connsiteY246" fmla="*/ 2968250 h 4341716"/>
              <a:gd name="connsiteX247" fmla="*/ 2762032 w 9336686"/>
              <a:gd name="connsiteY247" fmla="*/ 3113195 h 4341716"/>
              <a:gd name="connsiteX248" fmla="*/ 2683229 w 9336686"/>
              <a:gd name="connsiteY248" fmla="*/ 3232083 h 4341716"/>
              <a:gd name="connsiteX249" fmla="*/ 2635159 w 9336686"/>
              <a:gd name="connsiteY249" fmla="*/ 3241787 h 4341716"/>
              <a:gd name="connsiteX250" fmla="*/ 2635159 w 9336686"/>
              <a:gd name="connsiteY250" fmla="*/ 3242525 h 4341716"/>
              <a:gd name="connsiteX251" fmla="*/ 2611679 w 9336686"/>
              <a:gd name="connsiteY251" fmla="*/ 3244892 h 4341716"/>
              <a:gd name="connsiteX252" fmla="*/ 2534615 w 9336686"/>
              <a:gd name="connsiteY252" fmla="*/ 3291336 h 4341716"/>
              <a:gd name="connsiteX253" fmla="*/ 2512827 w 9336686"/>
              <a:gd name="connsiteY253" fmla="*/ 3329312 h 4341716"/>
              <a:gd name="connsiteX254" fmla="*/ 2512827 w 9336686"/>
              <a:gd name="connsiteY254" fmla="*/ 3454880 h 4341716"/>
              <a:gd name="connsiteX255" fmla="*/ 2434024 w 9336686"/>
              <a:gd name="connsiteY255" fmla="*/ 3573768 h 4341716"/>
              <a:gd name="connsiteX256" fmla="*/ 2385954 w 9336686"/>
              <a:gd name="connsiteY256" fmla="*/ 3583472 h 4341716"/>
              <a:gd name="connsiteX257" fmla="*/ 2385954 w 9336686"/>
              <a:gd name="connsiteY257" fmla="*/ 3584210 h 4341716"/>
              <a:gd name="connsiteX258" fmla="*/ 2362474 w 9336686"/>
              <a:gd name="connsiteY258" fmla="*/ 3586577 h 4341716"/>
              <a:gd name="connsiteX259" fmla="*/ 2285410 w 9336686"/>
              <a:gd name="connsiteY259" fmla="*/ 3633021 h 4341716"/>
              <a:gd name="connsiteX260" fmla="*/ 2273449 w 9336686"/>
              <a:gd name="connsiteY260" fmla="*/ 3653869 h 4341716"/>
              <a:gd name="connsiteX261" fmla="*/ 2273449 w 9336686"/>
              <a:gd name="connsiteY261" fmla="*/ 3867367 h 4341716"/>
              <a:gd name="connsiteX262" fmla="*/ 2144423 w 9336686"/>
              <a:gd name="connsiteY262" fmla="*/ 3996394 h 4341716"/>
              <a:gd name="connsiteX263" fmla="*/ 2144424 w 9336686"/>
              <a:gd name="connsiteY263" fmla="*/ 3996393 h 4341716"/>
              <a:gd name="connsiteX264" fmla="*/ 2015396 w 9336686"/>
              <a:gd name="connsiteY264" fmla="*/ 3867366 h 4341716"/>
              <a:gd name="connsiteX265" fmla="*/ 2015396 w 9336686"/>
              <a:gd name="connsiteY265" fmla="*/ 3400197 h 4341716"/>
              <a:gd name="connsiteX266" fmla="*/ 2007195 w 9336686"/>
              <a:gd name="connsiteY266" fmla="*/ 3353726 h 4341716"/>
              <a:gd name="connsiteX267" fmla="*/ 1907467 w 9336686"/>
              <a:gd name="connsiteY267" fmla="*/ 3267777 h 4341716"/>
              <a:gd name="connsiteX268" fmla="*/ 1883987 w 9336686"/>
              <a:gd name="connsiteY268" fmla="*/ 3265410 h 4341716"/>
              <a:gd name="connsiteX269" fmla="*/ 1883987 w 9336686"/>
              <a:gd name="connsiteY269" fmla="*/ 3264044 h 4341716"/>
              <a:gd name="connsiteX270" fmla="*/ 1840187 w 9336686"/>
              <a:gd name="connsiteY270" fmla="*/ 3255202 h 4341716"/>
              <a:gd name="connsiteX271" fmla="*/ 1761383 w 9336686"/>
              <a:gd name="connsiteY271" fmla="*/ 3136314 h 4341716"/>
              <a:gd name="connsiteX272" fmla="*/ 1761383 w 9336686"/>
              <a:gd name="connsiteY272" fmla="*/ 2996103 h 4341716"/>
              <a:gd name="connsiteX273" fmla="*/ 1755287 w 9336686"/>
              <a:gd name="connsiteY273" fmla="*/ 2965907 h 4341716"/>
              <a:gd name="connsiteX274" fmla="*/ 1636398 w 9336686"/>
              <a:gd name="connsiteY274" fmla="*/ 2887103 h 4341716"/>
              <a:gd name="connsiteX275" fmla="*/ 1517510 w 9336686"/>
              <a:gd name="connsiteY275" fmla="*/ 2965907 h 4341716"/>
              <a:gd name="connsiteX276" fmla="*/ 1515568 w 9336686"/>
              <a:gd name="connsiteY276" fmla="*/ 2975527 h 4341716"/>
              <a:gd name="connsiteX277" fmla="*/ 1515568 w 9336686"/>
              <a:gd name="connsiteY277" fmla="*/ 3239907 h 4341716"/>
              <a:gd name="connsiteX278" fmla="*/ 1386541 w 9336686"/>
              <a:gd name="connsiteY278" fmla="*/ 3368934 h 4341716"/>
              <a:gd name="connsiteX279" fmla="*/ 1386542 w 9336686"/>
              <a:gd name="connsiteY279" fmla="*/ 3368933 h 4341716"/>
              <a:gd name="connsiteX280" fmla="*/ 1257514 w 9336686"/>
              <a:gd name="connsiteY280" fmla="*/ 3239906 h 4341716"/>
              <a:gd name="connsiteX281" fmla="*/ 1257514 w 9336686"/>
              <a:gd name="connsiteY281" fmla="*/ 2772737 h 4341716"/>
              <a:gd name="connsiteX282" fmla="*/ 1249314 w 9336686"/>
              <a:gd name="connsiteY282" fmla="*/ 2726266 h 4341716"/>
              <a:gd name="connsiteX283" fmla="*/ 1149584 w 9336686"/>
              <a:gd name="connsiteY283" fmla="*/ 2640317 h 4341716"/>
              <a:gd name="connsiteX284" fmla="*/ 1126104 w 9336686"/>
              <a:gd name="connsiteY284" fmla="*/ 2637950 h 4341716"/>
              <a:gd name="connsiteX285" fmla="*/ 1126104 w 9336686"/>
              <a:gd name="connsiteY285" fmla="*/ 2636584 h 4341716"/>
              <a:gd name="connsiteX286" fmla="*/ 1082305 w 9336686"/>
              <a:gd name="connsiteY286" fmla="*/ 2627742 h 4341716"/>
              <a:gd name="connsiteX287" fmla="*/ 1003500 w 9336686"/>
              <a:gd name="connsiteY287" fmla="*/ 2508854 h 4341716"/>
              <a:gd name="connsiteX288" fmla="*/ 1003500 w 9336686"/>
              <a:gd name="connsiteY288" fmla="*/ 2387433 h 4341716"/>
              <a:gd name="connsiteX289" fmla="*/ 1003269 w 9336686"/>
              <a:gd name="connsiteY289" fmla="*/ 2386290 h 4341716"/>
              <a:gd name="connsiteX290" fmla="*/ 884381 w 9336686"/>
              <a:gd name="connsiteY290" fmla="*/ 2307486 h 4341716"/>
              <a:gd name="connsiteX291" fmla="*/ 765494 w 9336686"/>
              <a:gd name="connsiteY291" fmla="*/ 2386290 h 4341716"/>
              <a:gd name="connsiteX292" fmla="*/ 762038 w 9336686"/>
              <a:gd name="connsiteY292" fmla="*/ 2403410 h 4341716"/>
              <a:gd name="connsiteX293" fmla="*/ 762038 w 9336686"/>
              <a:gd name="connsiteY293" fmla="*/ 2614672 h 4341716"/>
              <a:gd name="connsiteX294" fmla="*/ 683235 w 9336686"/>
              <a:gd name="connsiteY294" fmla="*/ 2733560 h 4341716"/>
              <a:gd name="connsiteX295" fmla="*/ 635165 w 9336686"/>
              <a:gd name="connsiteY295" fmla="*/ 2743264 h 4341716"/>
              <a:gd name="connsiteX296" fmla="*/ 635165 w 9336686"/>
              <a:gd name="connsiteY296" fmla="*/ 2744002 h 4341716"/>
              <a:gd name="connsiteX297" fmla="*/ 611685 w 9336686"/>
              <a:gd name="connsiteY297" fmla="*/ 2746369 h 4341716"/>
              <a:gd name="connsiteX298" fmla="*/ 534621 w 9336686"/>
              <a:gd name="connsiteY298" fmla="*/ 2792813 h 4341716"/>
              <a:gd name="connsiteX299" fmla="*/ 512066 w 9336686"/>
              <a:gd name="connsiteY299" fmla="*/ 2832126 h 4341716"/>
              <a:gd name="connsiteX300" fmla="*/ 512066 w 9336686"/>
              <a:gd name="connsiteY300" fmla="*/ 3531739 h 4341716"/>
              <a:gd name="connsiteX301" fmla="*/ 383039 w 9336686"/>
              <a:gd name="connsiteY301" fmla="*/ 3660766 h 4341716"/>
              <a:gd name="connsiteX302" fmla="*/ 383040 w 9336686"/>
              <a:gd name="connsiteY302" fmla="*/ 3660765 h 4341716"/>
              <a:gd name="connsiteX303" fmla="*/ 254013 w 9336686"/>
              <a:gd name="connsiteY303" fmla="*/ 3531738 h 4341716"/>
              <a:gd name="connsiteX304" fmla="*/ 254013 w 9336686"/>
              <a:gd name="connsiteY304" fmla="*/ 3064569 h 4341716"/>
              <a:gd name="connsiteX305" fmla="*/ 245812 w 9336686"/>
              <a:gd name="connsiteY305" fmla="*/ 3018098 h 4341716"/>
              <a:gd name="connsiteX306" fmla="*/ 146083 w 9336686"/>
              <a:gd name="connsiteY306" fmla="*/ 2932149 h 4341716"/>
              <a:gd name="connsiteX307" fmla="*/ 122603 w 9336686"/>
              <a:gd name="connsiteY307" fmla="*/ 2929782 h 4341716"/>
              <a:gd name="connsiteX308" fmla="*/ 122603 w 9336686"/>
              <a:gd name="connsiteY308" fmla="*/ 2928416 h 4341716"/>
              <a:gd name="connsiteX309" fmla="*/ 78803 w 9336686"/>
              <a:gd name="connsiteY309" fmla="*/ 2919574 h 4341716"/>
              <a:gd name="connsiteX310" fmla="*/ 22035 w 9336686"/>
              <a:gd name="connsiteY310" fmla="*/ 2872826 h 4341716"/>
              <a:gd name="connsiteX311" fmla="*/ 0 w 9336686"/>
              <a:gd name="connsiteY311" fmla="*/ 2800689 h 4341716"/>
              <a:gd name="connsiteX312" fmla="*/ 0 w 9336686"/>
              <a:gd name="connsiteY312" fmla="*/ 783111 h 4341716"/>
              <a:gd name="connsiteX313" fmla="*/ 129027 w 9336686"/>
              <a:gd name="connsiteY313" fmla="*/ 654084 h 4341716"/>
              <a:gd name="connsiteX314" fmla="*/ 129026 w 9336686"/>
              <a:gd name="connsiteY314" fmla="*/ 654085 h 4341716"/>
              <a:gd name="connsiteX315" fmla="*/ 258053 w 9336686"/>
              <a:gd name="connsiteY315" fmla="*/ 783112 h 4341716"/>
              <a:gd name="connsiteX316" fmla="*/ 258053 w 9336686"/>
              <a:gd name="connsiteY316" fmla="*/ 1405848 h 4341716"/>
              <a:gd name="connsiteX317" fmla="*/ 274283 w 9336686"/>
              <a:gd name="connsiteY317" fmla="*/ 1432599 h 4341716"/>
              <a:gd name="connsiteX318" fmla="*/ 373847 w 9336686"/>
              <a:gd name="connsiteY318" fmla="*/ 1479553 h 4341716"/>
              <a:gd name="connsiteX319" fmla="*/ 492735 w 9336686"/>
              <a:gd name="connsiteY319" fmla="*/ 1400749 h 4341716"/>
              <a:gd name="connsiteX320" fmla="*/ 494536 w 9336686"/>
              <a:gd name="connsiteY320" fmla="*/ 1391827 h 4341716"/>
              <a:gd name="connsiteX321" fmla="*/ 494536 w 9336686"/>
              <a:gd name="connsiteY321" fmla="*/ 964051 h 4341716"/>
              <a:gd name="connsiteX322" fmla="*/ 623563 w 9336686"/>
              <a:gd name="connsiteY322" fmla="*/ 835024 h 4341716"/>
              <a:gd name="connsiteX323" fmla="*/ 623562 w 9336686"/>
              <a:gd name="connsiteY323" fmla="*/ 835025 h 4341716"/>
              <a:gd name="connsiteX324" fmla="*/ 752589 w 9336686"/>
              <a:gd name="connsiteY324" fmla="*/ 964052 h 4341716"/>
              <a:gd name="connsiteX325" fmla="*/ 752589 w 9336686"/>
              <a:gd name="connsiteY325" fmla="*/ 2136650 h 4341716"/>
              <a:gd name="connsiteX326" fmla="*/ 752590 w 9336686"/>
              <a:gd name="connsiteY326" fmla="*/ 2136650 h 4341716"/>
              <a:gd name="connsiteX327" fmla="*/ 752590 w 9336686"/>
              <a:gd name="connsiteY327" fmla="*/ 947529 h 4341716"/>
              <a:gd name="connsiteX328" fmla="*/ 762728 w 9336686"/>
              <a:gd name="connsiteY328" fmla="*/ 997748 h 4341716"/>
              <a:gd name="connsiteX329" fmla="*/ 881616 w 9336686"/>
              <a:gd name="connsiteY329" fmla="*/ 1076552 h 4341716"/>
              <a:gd name="connsiteX330" fmla="*/ 1000503 w 9336686"/>
              <a:gd name="connsiteY330" fmla="*/ 997748 h 4341716"/>
              <a:gd name="connsiteX331" fmla="*/ 1010267 w 9336686"/>
              <a:gd name="connsiteY331" fmla="*/ 949388 h 4341716"/>
              <a:gd name="connsiteX332" fmla="*/ 1010267 w 9336686"/>
              <a:gd name="connsiteY332" fmla="*/ 362986 h 4341716"/>
              <a:gd name="connsiteX333" fmla="*/ 1139294 w 9336686"/>
              <a:gd name="connsiteY333" fmla="*/ 233959 h 4341716"/>
              <a:gd name="connsiteX334" fmla="*/ 1139293 w 9336686"/>
              <a:gd name="connsiteY334" fmla="*/ 233960 h 4341716"/>
              <a:gd name="connsiteX335" fmla="*/ 1268320 w 9336686"/>
              <a:gd name="connsiteY335" fmla="*/ 362987 h 4341716"/>
              <a:gd name="connsiteX336" fmla="*/ 1268320 w 9336686"/>
              <a:gd name="connsiteY336" fmla="*/ 2136650 h 4341716"/>
              <a:gd name="connsiteX337" fmla="*/ 1268321 w 9336686"/>
              <a:gd name="connsiteY337" fmla="*/ 1259949 h 4341716"/>
              <a:gd name="connsiteX338" fmla="*/ 1278459 w 9336686"/>
              <a:gd name="connsiteY338" fmla="*/ 1310168 h 4341716"/>
              <a:gd name="connsiteX339" fmla="*/ 1397347 w 9336686"/>
              <a:gd name="connsiteY339" fmla="*/ 1388972 h 4341716"/>
              <a:gd name="connsiteX340" fmla="*/ 1516234 w 9336686"/>
              <a:gd name="connsiteY340" fmla="*/ 1310168 h 4341716"/>
              <a:gd name="connsiteX341" fmla="*/ 1519832 w 9336686"/>
              <a:gd name="connsiteY341" fmla="*/ 1292349 h 4341716"/>
              <a:gd name="connsiteX342" fmla="*/ 1519832 w 9336686"/>
              <a:gd name="connsiteY342" fmla="*/ 983403 h 4341716"/>
              <a:gd name="connsiteX343" fmla="*/ 1648859 w 9336686"/>
              <a:gd name="connsiteY343" fmla="*/ 854376 h 4341716"/>
              <a:gd name="connsiteX344" fmla="*/ 1648858 w 9336686"/>
              <a:gd name="connsiteY344" fmla="*/ 854377 h 4341716"/>
              <a:gd name="connsiteX345" fmla="*/ 1777885 w 9336686"/>
              <a:gd name="connsiteY345" fmla="*/ 983404 h 4341716"/>
              <a:gd name="connsiteX346" fmla="*/ 1777885 w 9336686"/>
              <a:gd name="connsiteY346" fmla="*/ 1363756 h 4341716"/>
              <a:gd name="connsiteX347" fmla="*/ 1785353 w 9336686"/>
              <a:gd name="connsiteY347" fmla="*/ 1400749 h 4341716"/>
              <a:gd name="connsiteX348" fmla="*/ 1904241 w 9336686"/>
              <a:gd name="connsiteY348" fmla="*/ 1479553 h 4341716"/>
              <a:gd name="connsiteX349" fmla="*/ 2033268 w 9336686"/>
              <a:gd name="connsiteY349" fmla="*/ 1350526 h 4341716"/>
              <a:gd name="connsiteX350" fmla="*/ 2033268 w 9336686"/>
              <a:gd name="connsiteY350" fmla="*/ 2136650 h 4341716"/>
              <a:gd name="connsiteX351" fmla="*/ 2033269 w 9336686"/>
              <a:gd name="connsiteY351" fmla="*/ 580034 h 4341716"/>
              <a:gd name="connsiteX352" fmla="*/ 2162296 w 9336686"/>
              <a:gd name="connsiteY352" fmla="*/ 451007 h 4341716"/>
              <a:gd name="connsiteX353" fmla="*/ 2162295 w 9336686"/>
              <a:gd name="connsiteY353" fmla="*/ 451008 h 4341716"/>
              <a:gd name="connsiteX354" fmla="*/ 2291322 w 9336686"/>
              <a:gd name="connsiteY354" fmla="*/ 580035 h 4341716"/>
              <a:gd name="connsiteX355" fmla="*/ 2291322 w 9336686"/>
              <a:gd name="connsiteY355" fmla="*/ 2136650 h 4341716"/>
              <a:gd name="connsiteX356" fmla="*/ 2291323 w 9336686"/>
              <a:gd name="connsiteY356" fmla="*/ 563512 h 4341716"/>
              <a:gd name="connsiteX357" fmla="*/ 2301461 w 9336686"/>
              <a:gd name="connsiteY357" fmla="*/ 613731 h 4341716"/>
              <a:gd name="connsiteX358" fmla="*/ 2420349 w 9336686"/>
              <a:gd name="connsiteY358" fmla="*/ 692535 h 4341716"/>
              <a:gd name="connsiteX359" fmla="*/ 2539236 w 9336686"/>
              <a:gd name="connsiteY359" fmla="*/ 613731 h 4341716"/>
              <a:gd name="connsiteX360" fmla="*/ 2549000 w 9336686"/>
              <a:gd name="connsiteY360" fmla="*/ 565370 h 4341716"/>
              <a:gd name="connsiteX361" fmla="*/ 2549000 w 9336686"/>
              <a:gd name="connsiteY361" fmla="*/ 480031 h 4341716"/>
              <a:gd name="connsiteX362" fmla="*/ 2678027 w 9336686"/>
              <a:gd name="connsiteY362" fmla="*/ 351004 h 4341716"/>
              <a:gd name="connsiteX363" fmla="*/ 2678026 w 9336686"/>
              <a:gd name="connsiteY363" fmla="*/ 351005 h 4341716"/>
              <a:gd name="connsiteX364" fmla="*/ 2807053 w 9336686"/>
              <a:gd name="connsiteY364" fmla="*/ 480032 h 4341716"/>
              <a:gd name="connsiteX365" fmla="*/ 2807053 w 9336686"/>
              <a:gd name="connsiteY365" fmla="*/ 2136650 h 4341716"/>
              <a:gd name="connsiteX366" fmla="*/ 2807054 w 9336686"/>
              <a:gd name="connsiteY366" fmla="*/ 1074052 h 4341716"/>
              <a:gd name="connsiteX367" fmla="*/ 2817192 w 9336686"/>
              <a:gd name="connsiteY367" fmla="*/ 1124271 h 4341716"/>
              <a:gd name="connsiteX368" fmla="*/ 2936080 w 9336686"/>
              <a:gd name="connsiteY368" fmla="*/ 1203075 h 4341716"/>
              <a:gd name="connsiteX369" fmla="*/ 3054967 w 9336686"/>
              <a:gd name="connsiteY369" fmla="*/ 1124271 h 4341716"/>
              <a:gd name="connsiteX370" fmla="*/ 3058565 w 9336686"/>
              <a:gd name="connsiteY370" fmla="*/ 1106452 h 4341716"/>
              <a:gd name="connsiteX371" fmla="*/ 3058565 w 9336686"/>
              <a:gd name="connsiteY371" fmla="*/ 1017534 h 4341716"/>
              <a:gd name="connsiteX372" fmla="*/ 3187592 w 9336686"/>
              <a:gd name="connsiteY372" fmla="*/ 888507 h 4341716"/>
              <a:gd name="connsiteX373" fmla="*/ 3187591 w 9336686"/>
              <a:gd name="connsiteY373" fmla="*/ 888508 h 4341716"/>
              <a:gd name="connsiteX374" fmla="*/ 3316618 w 9336686"/>
              <a:gd name="connsiteY374" fmla="*/ 1017535 h 4341716"/>
              <a:gd name="connsiteX375" fmla="*/ 3316618 w 9336686"/>
              <a:gd name="connsiteY375" fmla="*/ 1087278 h 4341716"/>
              <a:gd name="connsiteX376" fmla="*/ 3324086 w 9336686"/>
              <a:gd name="connsiteY376" fmla="*/ 1124271 h 4341716"/>
              <a:gd name="connsiteX377" fmla="*/ 3442974 w 9336686"/>
              <a:gd name="connsiteY377" fmla="*/ 1203075 h 4341716"/>
              <a:gd name="connsiteX378" fmla="*/ 3561862 w 9336686"/>
              <a:gd name="connsiteY378" fmla="*/ 1124271 h 4341716"/>
              <a:gd name="connsiteX379" fmla="*/ 3571625 w 9336686"/>
              <a:gd name="connsiteY379" fmla="*/ 1075911 h 4341716"/>
              <a:gd name="connsiteX380" fmla="*/ 3571625 w 9336686"/>
              <a:gd name="connsiteY380" fmla="*/ 783111 h 4341716"/>
              <a:gd name="connsiteX381" fmla="*/ 3700652 w 9336686"/>
              <a:gd name="connsiteY381" fmla="*/ 654084 h 4341716"/>
              <a:gd name="connsiteX382" fmla="*/ 3700651 w 9336686"/>
              <a:gd name="connsiteY382" fmla="*/ 654085 h 4341716"/>
              <a:gd name="connsiteX383" fmla="*/ 3829678 w 9336686"/>
              <a:gd name="connsiteY383" fmla="*/ 783112 h 4341716"/>
              <a:gd name="connsiteX384" fmla="*/ 3829678 w 9336686"/>
              <a:gd name="connsiteY384" fmla="*/ 1405848 h 4341716"/>
              <a:gd name="connsiteX385" fmla="*/ 3845908 w 9336686"/>
              <a:gd name="connsiteY385" fmla="*/ 1432599 h 4341716"/>
              <a:gd name="connsiteX386" fmla="*/ 3945472 w 9336686"/>
              <a:gd name="connsiteY386" fmla="*/ 1479553 h 4341716"/>
              <a:gd name="connsiteX387" fmla="*/ 4036708 w 9336686"/>
              <a:gd name="connsiteY387" fmla="*/ 1441762 h 4341716"/>
              <a:gd name="connsiteX388" fmla="*/ 4062914 w 9336686"/>
              <a:gd name="connsiteY388" fmla="*/ 1402893 h 4341716"/>
              <a:gd name="connsiteX389" fmla="*/ 4062914 w 9336686"/>
              <a:gd name="connsiteY389" fmla="*/ 1326765 h 4341716"/>
              <a:gd name="connsiteX390" fmla="*/ 4141718 w 9336686"/>
              <a:gd name="connsiteY390" fmla="*/ 1207877 h 4341716"/>
              <a:gd name="connsiteX391" fmla="*/ 4185518 w 9336686"/>
              <a:gd name="connsiteY391" fmla="*/ 1199035 h 4341716"/>
              <a:gd name="connsiteX392" fmla="*/ 4185518 w 9336686"/>
              <a:gd name="connsiteY392" fmla="*/ 1197669 h 4341716"/>
              <a:gd name="connsiteX393" fmla="*/ 4208998 w 9336686"/>
              <a:gd name="connsiteY393" fmla="*/ 1195302 h 4341716"/>
              <a:gd name="connsiteX394" fmla="*/ 4308727 w 9336686"/>
              <a:gd name="connsiteY394" fmla="*/ 1109353 h 4341716"/>
              <a:gd name="connsiteX395" fmla="*/ 4316928 w 9336686"/>
              <a:gd name="connsiteY395" fmla="*/ 1062882 h 4341716"/>
              <a:gd name="connsiteX396" fmla="*/ 4316928 w 9336686"/>
              <a:gd name="connsiteY396" fmla="*/ 595713 h 4341716"/>
              <a:gd name="connsiteX397" fmla="*/ 4445955 w 9336686"/>
              <a:gd name="connsiteY397" fmla="*/ 466686 h 4341716"/>
              <a:gd name="connsiteX398" fmla="*/ 4445954 w 9336686"/>
              <a:gd name="connsiteY398" fmla="*/ 466685 h 4341716"/>
              <a:gd name="connsiteX399" fmla="*/ 4574981 w 9336686"/>
              <a:gd name="connsiteY399" fmla="*/ 595712 h 4341716"/>
              <a:gd name="connsiteX400" fmla="*/ 4574981 w 9336686"/>
              <a:gd name="connsiteY400" fmla="*/ 916347 h 4341716"/>
              <a:gd name="connsiteX401" fmla="*/ 4592149 w 9336686"/>
              <a:gd name="connsiteY401" fmla="*/ 944642 h 4341716"/>
              <a:gd name="connsiteX402" fmla="*/ 4691712 w 9336686"/>
              <a:gd name="connsiteY402" fmla="*/ 991596 h 4341716"/>
              <a:gd name="connsiteX403" fmla="*/ 4810600 w 9336686"/>
              <a:gd name="connsiteY403" fmla="*/ 912792 h 4341716"/>
              <a:gd name="connsiteX404" fmla="*/ 4816700 w 9336686"/>
              <a:gd name="connsiteY404" fmla="*/ 882576 h 4341716"/>
              <a:gd name="connsiteX405" fmla="*/ 4816700 w 9336686"/>
              <a:gd name="connsiteY405" fmla="*/ 275141 h 4341716"/>
              <a:gd name="connsiteX406" fmla="*/ 4945727 w 9336686"/>
              <a:gd name="connsiteY406" fmla="*/ 146114 h 4341716"/>
              <a:gd name="connsiteX407" fmla="*/ 4945726 w 9336686"/>
              <a:gd name="connsiteY407" fmla="*/ 146115 h 4341716"/>
              <a:gd name="connsiteX408" fmla="*/ 5074753 w 9336686"/>
              <a:gd name="connsiteY408" fmla="*/ 275142 h 4341716"/>
              <a:gd name="connsiteX409" fmla="*/ 5074753 w 9336686"/>
              <a:gd name="connsiteY409" fmla="*/ 386500 h 4341716"/>
              <a:gd name="connsiteX410" fmla="*/ 5076579 w 9336686"/>
              <a:gd name="connsiteY410" fmla="*/ 395545 h 4341716"/>
              <a:gd name="connsiteX411" fmla="*/ 5195465 w 9336686"/>
              <a:gd name="connsiteY411" fmla="*/ 474349 h 4341716"/>
              <a:gd name="connsiteX412" fmla="*/ 5314353 w 9336686"/>
              <a:gd name="connsiteY412" fmla="*/ 395545 h 4341716"/>
              <a:gd name="connsiteX413" fmla="*/ 5318490 w 9336686"/>
              <a:gd name="connsiteY413" fmla="*/ 375052 h 4341716"/>
              <a:gd name="connsiteX414" fmla="*/ 5318490 w 9336686"/>
              <a:gd name="connsiteY414" fmla="*/ 129027 h 4341716"/>
              <a:gd name="connsiteX415" fmla="*/ 5447517 w 9336686"/>
              <a:gd name="connsiteY415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89 w 9336686"/>
              <a:gd name="connsiteY335" fmla="*/ 2136650 h 4341716"/>
              <a:gd name="connsiteX336" fmla="*/ 752590 w 9336686"/>
              <a:gd name="connsiteY336" fmla="*/ 947529 h 4341716"/>
              <a:gd name="connsiteX337" fmla="*/ 762728 w 9336686"/>
              <a:gd name="connsiteY337" fmla="*/ 997748 h 4341716"/>
              <a:gd name="connsiteX338" fmla="*/ 881616 w 9336686"/>
              <a:gd name="connsiteY338" fmla="*/ 1076552 h 4341716"/>
              <a:gd name="connsiteX339" fmla="*/ 1000503 w 9336686"/>
              <a:gd name="connsiteY339" fmla="*/ 997748 h 4341716"/>
              <a:gd name="connsiteX340" fmla="*/ 1010267 w 9336686"/>
              <a:gd name="connsiteY340" fmla="*/ 949388 h 4341716"/>
              <a:gd name="connsiteX341" fmla="*/ 1010267 w 9336686"/>
              <a:gd name="connsiteY341" fmla="*/ 362986 h 4341716"/>
              <a:gd name="connsiteX342" fmla="*/ 1139294 w 9336686"/>
              <a:gd name="connsiteY342" fmla="*/ 233959 h 4341716"/>
              <a:gd name="connsiteX343" fmla="*/ 1139293 w 9336686"/>
              <a:gd name="connsiteY343" fmla="*/ 233960 h 4341716"/>
              <a:gd name="connsiteX344" fmla="*/ 1268320 w 9336686"/>
              <a:gd name="connsiteY344" fmla="*/ 362987 h 4341716"/>
              <a:gd name="connsiteX345" fmla="*/ 1268320 w 9336686"/>
              <a:gd name="connsiteY345" fmla="*/ 2136650 h 4341716"/>
              <a:gd name="connsiteX346" fmla="*/ 1268321 w 9336686"/>
              <a:gd name="connsiteY346" fmla="*/ 1259949 h 4341716"/>
              <a:gd name="connsiteX347" fmla="*/ 1278459 w 9336686"/>
              <a:gd name="connsiteY347" fmla="*/ 1310168 h 4341716"/>
              <a:gd name="connsiteX348" fmla="*/ 1397347 w 9336686"/>
              <a:gd name="connsiteY348" fmla="*/ 1388972 h 4341716"/>
              <a:gd name="connsiteX349" fmla="*/ 1516234 w 9336686"/>
              <a:gd name="connsiteY349" fmla="*/ 1310168 h 4341716"/>
              <a:gd name="connsiteX350" fmla="*/ 1519832 w 9336686"/>
              <a:gd name="connsiteY350" fmla="*/ 1292349 h 4341716"/>
              <a:gd name="connsiteX351" fmla="*/ 1519832 w 9336686"/>
              <a:gd name="connsiteY351" fmla="*/ 983403 h 4341716"/>
              <a:gd name="connsiteX352" fmla="*/ 1648859 w 9336686"/>
              <a:gd name="connsiteY352" fmla="*/ 854376 h 4341716"/>
              <a:gd name="connsiteX353" fmla="*/ 1648858 w 9336686"/>
              <a:gd name="connsiteY353" fmla="*/ 854377 h 4341716"/>
              <a:gd name="connsiteX354" fmla="*/ 1777885 w 9336686"/>
              <a:gd name="connsiteY354" fmla="*/ 983404 h 4341716"/>
              <a:gd name="connsiteX355" fmla="*/ 1777885 w 9336686"/>
              <a:gd name="connsiteY355" fmla="*/ 1363756 h 4341716"/>
              <a:gd name="connsiteX356" fmla="*/ 1785353 w 9336686"/>
              <a:gd name="connsiteY356" fmla="*/ 1400749 h 4341716"/>
              <a:gd name="connsiteX357" fmla="*/ 1904241 w 9336686"/>
              <a:gd name="connsiteY357" fmla="*/ 1479553 h 4341716"/>
              <a:gd name="connsiteX358" fmla="*/ 2033268 w 9336686"/>
              <a:gd name="connsiteY358" fmla="*/ 1350526 h 4341716"/>
              <a:gd name="connsiteX359" fmla="*/ 2033268 w 9336686"/>
              <a:gd name="connsiteY359" fmla="*/ 2136650 h 4341716"/>
              <a:gd name="connsiteX360" fmla="*/ 2033269 w 9336686"/>
              <a:gd name="connsiteY360" fmla="*/ 580034 h 4341716"/>
              <a:gd name="connsiteX361" fmla="*/ 2162296 w 9336686"/>
              <a:gd name="connsiteY361" fmla="*/ 451007 h 4341716"/>
              <a:gd name="connsiteX362" fmla="*/ 2162295 w 9336686"/>
              <a:gd name="connsiteY362" fmla="*/ 451008 h 4341716"/>
              <a:gd name="connsiteX363" fmla="*/ 2291322 w 9336686"/>
              <a:gd name="connsiteY363" fmla="*/ 580035 h 4341716"/>
              <a:gd name="connsiteX364" fmla="*/ 2291322 w 9336686"/>
              <a:gd name="connsiteY364" fmla="*/ 2136650 h 4341716"/>
              <a:gd name="connsiteX365" fmla="*/ 2291323 w 9336686"/>
              <a:gd name="connsiteY365" fmla="*/ 563512 h 4341716"/>
              <a:gd name="connsiteX366" fmla="*/ 2301461 w 9336686"/>
              <a:gd name="connsiteY366" fmla="*/ 613731 h 4341716"/>
              <a:gd name="connsiteX367" fmla="*/ 2420349 w 9336686"/>
              <a:gd name="connsiteY367" fmla="*/ 692535 h 4341716"/>
              <a:gd name="connsiteX368" fmla="*/ 2539236 w 9336686"/>
              <a:gd name="connsiteY368" fmla="*/ 613731 h 4341716"/>
              <a:gd name="connsiteX369" fmla="*/ 2549000 w 9336686"/>
              <a:gd name="connsiteY369" fmla="*/ 565370 h 4341716"/>
              <a:gd name="connsiteX370" fmla="*/ 2549000 w 9336686"/>
              <a:gd name="connsiteY370" fmla="*/ 480031 h 4341716"/>
              <a:gd name="connsiteX371" fmla="*/ 2678027 w 9336686"/>
              <a:gd name="connsiteY371" fmla="*/ 351004 h 4341716"/>
              <a:gd name="connsiteX372" fmla="*/ 2678026 w 9336686"/>
              <a:gd name="connsiteY372" fmla="*/ 351005 h 4341716"/>
              <a:gd name="connsiteX373" fmla="*/ 2807053 w 9336686"/>
              <a:gd name="connsiteY373" fmla="*/ 480032 h 4341716"/>
              <a:gd name="connsiteX374" fmla="*/ 2807053 w 9336686"/>
              <a:gd name="connsiteY374" fmla="*/ 2136650 h 4341716"/>
              <a:gd name="connsiteX375" fmla="*/ 2807054 w 9336686"/>
              <a:gd name="connsiteY375" fmla="*/ 1074052 h 4341716"/>
              <a:gd name="connsiteX376" fmla="*/ 2817192 w 9336686"/>
              <a:gd name="connsiteY376" fmla="*/ 1124271 h 4341716"/>
              <a:gd name="connsiteX377" fmla="*/ 2936080 w 9336686"/>
              <a:gd name="connsiteY377" fmla="*/ 1203075 h 4341716"/>
              <a:gd name="connsiteX378" fmla="*/ 3054967 w 9336686"/>
              <a:gd name="connsiteY378" fmla="*/ 1124271 h 4341716"/>
              <a:gd name="connsiteX379" fmla="*/ 3058565 w 9336686"/>
              <a:gd name="connsiteY379" fmla="*/ 1106452 h 4341716"/>
              <a:gd name="connsiteX380" fmla="*/ 3058565 w 9336686"/>
              <a:gd name="connsiteY380" fmla="*/ 1017534 h 4341716"/>
              <a:gd name="connsiteX381" fmla="*/ 3187592 w 9336686"/>
              <a:gd name="connsiteY381" fmla="*/ 888507 h 4341716"/>
              <a:gd name="connsiteX382" fmla="*/ 3187591 w 9336686"/>
              <a:gd name="connsiteY382" fmla="*/ 888508 h 4341716"/>
              <a:gd name="connsiteX383" fmla="*/ 3316618 w 9336686"/>
              <a:gd name="connsiteY383" fmla="*/ 1017535 h 4341716"/>
              <a:gd name="connsiteX384" fmla="*/ 3316618 w 9336686"/>
              <a:gd name="connsiteY384" fmla="*/ 1087278 h 4341716"/>
              <a:gd name="connsiteX385" fmla="*/ 3324086 w 9336686"/>
              <a:gd name="connsiteY385" fmla="*/ 1124271 h 4341716"/>
              <a:gd name="connsiteX386" fmla="*/ 3442974 w 9336686"/>
              <a:gd name="connsiteY386" fmla="*/ 1203075 h 4341716"/>
              <a:gd name="connsiteX387" fmla="*/ 3561862 w 9336686"/>
              <a:gd name="connsiteY387" fmla="*/ 1124271 h 4341716"/>
              <a:gd name="connsiteX388" fmla="*/ 3571625 w 9336686"/>
              <a:gd name="connsiteY388" fmla="*/ 1075911 h 4341716"/>
              <a:gd name="connsiteX389" fmla="*/ 3571625 w 9336686"/>
              <a:gd name="connsiteY389" fmla="*/ 783111 h 4341716"/>
              <a:gd name="connsiteX390" fmla="*/ 3700652 w 9336686"/>
              <a:gd name="connsiteY390" fmla="*/ 654084 h 4341716"/>
              <a:gd name="connsiteX391" fmla="*/ 3700651 w 9336686"/>
              <a:gd name="connsiteY391" fmla="*/ 654085 h 4341716"/>
              <a:gd name="connsiteX392" fmla="*/ 3829678 w 9336686"/>
              <a:gd name="connsiteY392" fmla="*/ 783112 h 4341716"/>
              <a:gd name="connsiteX393" fmla="*/ 3829678 w 9336686"/>
              <a:gd name="connsiteY393" fmla="*/ 1405848 h 4341716"/>
              <a:gd name="connsiteX394" fmla="*/ 3845908 w 9336686"/>
              <a:gd name="connsiteY394" fmla="*/ 1432599 h 4341716"/>
              <a:gd name="connsiteX395" fmla="*/ 3945472 w 9336686"/>
              <a:gd name="connsiteY395" fmla="*/ 1479553 h 4341716"/>
              <a:gd name="connsiteX396" fmla="*/ 4036708 w 9336686"/>
              <a:gd name="connsiteY396" fmla="*/ 1441762 h 4341716"/>
              <a:gd name="connsiteX397" fmla="*/ 4062914 w 9336686"/>
              <a:gd name="connsiteY397" fmla="*/ 1402893 h 4341716"/>
              <a:gd name="connsiteX398" fmla="*/ 4062914 w 9336686"/>
              <a:gd name="connsiteY398" fmla="*/ 1326765 h 4341716"/>
              <a:gd name="connsiteX399" fmla="*/ 4141718 w 9336686"/>
              <a:gd name="connsiteY399" fmla="*/ 1207877 h 4341716"/>
              <a:gd name="connsiteX400" fmla="*/ 4185518 w 9336686"/>
              <a:gd name="connsiteY400" fmla="*/ 1199035 h 4341716"/>
              <a:gd name="connsiteX401" fmla="*/ 4185518 w 9336686"/>
              <a:gd name="connsiteY401" fmla="*/ 1197669 h 4341716"/>
              <a:gd name="connsiteX402" fmla="*/ 4208998 w 9336686"/>
              <a:gd name="connsiteY402" fmla="*/ 1195302 h 4341716"/>
              <a:gd name="connsiteX403" fmla="*/ 4308727 w 9336686"/>
              <a:gd name="connsiteY403" fmla="*/ 1109353 h 4341716"/>
              <a:gd name="connsiteX404" fmla="*/ 4316928 w 9336686"/>
              <a:gd name="connsiteY404" fmla="*/ 1062882 h 4341716"/>
              <a:gd name="connsiteX405" fmla="*/ 4316928 w 9336686"/>
              <a:gd name="connsiteY405" fmla="*/ 595713 h 4341716"/>
              <a:gd name="connsiteX406" fmla="*/ 4445955 w 9336686"/>
              <a:gd name="connsiteY406" fmla="*/ 466686 h 4341716"/>
              <a:gd name="connsiteX407" fmla="*/ 4445954 w 9336686"/>
              <a:gd name="connsiteY407" fmla="*/ 466685 h 4341716"/>
              <a:gd name="connsiteX408" fmla="*/ 4574981 w 9336686"/>
              <a:gd name="connsiteY408" fmla="*/ 595712 h 4341716"/>
              <a:gd name="connsiteX409" fmla="*/ 4574981 w 9336686"/>
              <a:gd name="connsiteY409" fmla="*/ 916347 h 4341716"/>
              <a:gd name="connsiteX410" fmla="*/ 4592149 w 9336686"/>
              <a:gd name="connsiteY410" fmla="*/ 944642 h 4341716"/>
              <a:gd name="connsiteX411" fmla="*/ 4691712 w 9336686"/>
              <a:gd name="connsiteY411" fmla="*/ 991596 h 4341716"/>
              <a:gd name="connsiteX412" fmla="*/ 4810600 w 9336686"/>
              <a:gd name="connsiteY412" fmla="*/ 912792 h 4341716"/>
              <a:gd name="connsiteX413" fmla="*/ 4816700 w 9336686"/>
              <a:gd name="connsiteY413" fmla="*/ 882576 h 4341716"/>
              <a:gd name="connsiteX414" fmla="*/ 4816700 w 9336686"/>
              <a:gd name="connsiteY414" fmla="*/ 275141 h 4341716"/>
              <a:gd name="connsiteX415" fmla="*/ 4945727 w 9336686"/>
              <a:gd name="connsiteY415" fmla="*/ 146114 h 4341716"/>
              <a:gd name="connsiteX416" fmla="*/ 4945726 w 9336686"/>
              <a:gd name="connsiteY416" fmla="*/ 146115 h 4341716"/>
              <a:gd name="connsiteX417" fmla="*/ 5074753 w 9336686"/>
              <a:gd name="connsiteY417" fmla="*/ 275142 h 4341716"/>
              <a:gd name="connsiteX418" fmla="*/ 5074753 w 9336686"/>
              <a:gd name="connsiteY418" fmla="*/ 386500 h 4341716"/>
              <a:gd name="connsiteX419" fmla="*/ 5076579 w 9336686"/>
              <a:gd name="connsiteY419" fmla="*/ 395545 h 4341716"/>
              <a:gd name="connsiteX420" fmla="*/ 5195465 w 9336686"/>
              <a:gd name="connsiteY420" fmla="*/ 474349 h 4341716"/>
              <a:gd name="connsiteX421" fmla="*/ 5314353 w 9336686"/>
              <a:gd name="connsiteY421" fmla="*/ 395545 h 4341716"/>
              <a:gd name="connsiteX422" fmla="*/ 5318490 w 9336686"/>
              <a:gd name="connsiteY422" fmla="*/ 375052 h 4341716"/>
              <a:gd name="connsiteX423" fmla="*/ 5318490 w 9336686"/>
              <a:gd name="connsiteY423" fmla="*/ 129027 h 4341716"/>
              <a:gd name="connsiteX424" fmla="*/ 5447517 w 9336686"/>
              <a:gd name="connsiteY424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89 w 9336686"/>
              <a:gd name="connsiteY335" fmla="*/ 2136650 h 4341716"/>
              <a:gd name="connsiteX336" fmla="*/ 752590 w 9336686"/>
              <a:gd name="connsiteY336" fmla="*/ 947529 h 4341716"/>
              <a:gd name="connsiteX337" fmla="*/ 762728 w 9336686"/>
              <a:gd name="connsiteY337" fmla="*/ 997748 h 4341716"/>
              <a:gd name="connsiteX338" fmla="*/ 881616 w 9336686"/>
              <a:gd name="connsiteY338" fmla="*/ 1076552 h 4341716"/>
              <a:gd name="connsiteX339" fmla="*/ 1000503 w 9336686"/>
              <a:gd name="connsiteY339" fmla="*/ 997748 h 4341716"/>
              <a:gd name="connsiteX340" fmla="*/ 1010267 w 9336686"/>
              <a:gd name="connsiteY340" fmla="*/ 949388 h 4341716"/>
              <a:gd name="connsiteX341" fmla="*/ 1010267 w 9336686"/>
              <a:gd name="connsiteY341" fmla="*/ 362986 h 4341716"/>
              <a:gd name="connsiteX342" fmla="*/ 1139294 w 9336686"/>
              <a:gd name="connsiteY342" fmla="*/ 233959 h 4341716"/>
              <a:gd name="connsiteX343" fmla="*/ 1139293 w 9336686"/>
              <a:gd name="connsiteY343" fmla="*/ 233960 h 4341716"/>
              <a:gd name="connsiteX344" fmla="*/ 1268320 w 9336686"/>
              <a:gd name="connsiteY344" fmla="*/ 362987 h 4341716"/>
              <a:gd name="connsiteX345" fmla="*/ 1268321 w 9336686"/>
              <a:gd name="connsiteY345" fmla="*/ 1259949 h 4341716"/>
              <a:gd name="connsiteX346" fmla="*/ 1278459 w 9336686"/>
              <a:gd name="connsiteY346" fmla="*/ 1310168 h 4341716"/>
              <a:gd name="connsiteX347" fmla="*/ 1397347 w 9336686"/>
              <a:gd name="connsiteY347" fmla="*/ 1388972 h 4341716"/>
              <a:gd name="connsiteX348" fmla="*/ 1516234 w 9336686"/>
              <a:gd name="connsiteY348" fmla="*/ 1310168 h 4341716"/>
              <a:gd name="connsiteX349" fmla="*/ 1519832 w 9336686"/>
              <a:gd name="connsiteY349" fmla="*/ 1292349 h 4341716"/>
              <a:gd name="connsiteX350" fmla="*/ 1519832 w 9336686"/>
              <a:gd name="connsiteY350" fmla="*/ 983403 h 4341716"/>
              <a:gd name="connsiteX351" fmla="*/ 1648859 w 9336686"/>
              <a:gd name="connsiteY351" fmla="*/ 854376 h 4341716"/>
              <a:gd name="connsiteX352" fmla="*/ 1648858 w 9336686"/>
              <a:gd name="connsiteY352" fmla="*/ 854377 h 4341716"/>
              <a:gd name="connsiteX353" fmla="*/ 1777885 w 9336686"/>
              <a:gd name="connsiteY353" fmla="*/ 983404 h 4341716"/>
              <a:gd name="connsiteX354" fmla="*/ 1777885 w 9336686"/>
              <a:gd name="connsiteY354" fmla="*/ 1363756 h 4341716"/>
              <a:gd name="connsiteX355" fmla="*/ 1785353 w 9336686"/>
              <a:gd name="connsiteY355" fmla="*/ 1400749 h 4341716"/>
              <a:gd name="connsiteX356" fmla="*/ 1904241 w 9336686"/>
              <a:gd name="connsiteY356" fmla="*/ 1479553 h 4341716"/>
              <a:gd name="connsiteX357" fmla="*/ 2033268 w 9336686"/>
              <a:gd name="connsiteY357" fmla="*/ 1350526 h 4341716"/>
              <a:gd name="connsiteX358" fmla="*/ 2033268 w 9336686"/>
              <a:gd name="connsiteY358" fmla="*/ 2136650 h 4341716"/>
              <a:gd name="connsiteX359" fmla="*/ 2033269 w 9336686"/>
              <a:gd name="connsiteY359" fmla="*/ 580034 h 4341716"/>
              <a:gd name="connsiteX360" fmla="*/ 2162296 w 9336686"/>
              <a:gd name="connsiteY360" fmla="*/ 451007 h 4341716"/>
              <a:gd name="connsiteX361" fmla="*/ 2162295 w 9336686"/>
              <a:gd name="connsiteY361" fmla="*/ 451008 h 4341716"/>
              <a:gd name="connsiteX362" fmla="*/ 2291322 w 9336686"/>
              <a:gd name="connsiteY362" fmla="*/ 580035 h 4341716"/>
              <a:gd name="connsiteX363" fmla="*/ 2291322 w 9336686"/>
              <a:gd name="connsiteY363" fmla="*/ 2136650 h 4341716"/>
              <a:gd name="connsiteX364" fmla="*/ 2291323 w 9336686"/>
              <a:gd name="connsiteY364" fmla="*/ 563512 h 4341716"/>
              <a:gd name="connsiteX365" fmla="*/ 2301461 w 9336686"/>
              <a:gd name="connsiteY365" fmla="*/ 613731 h 4341716"/>
              <a:gd name="connsiteX366" fmla="*/ 2420349 w 9336686"/>
              <a:gd name="connsiteY366" fmla="*/ 692535 h 4341716"/>
              <a:gd name="connsiteX367" fmla="*/ 2539236 w 9336686"/>
              <a:gd name="connsiteY367" fmla="*/ 613731 h 4341716"/>
              <a:gd name="connsiteX368" fmla="*/ 2549000 w 9336686"/>
              <a:gd name="connsiteY368" fmla="*/ 565370 h 4341716"/>
              <a:gd name="connsiteX369" fmla="*/ 2549000 w 9336686"/>
              <a:gd name="connsiteY369" fmla="*/ 480031 h 4341716"/>
              <a:gd name="connsiteX370" fmla="*/ 2678027 w 9336686"/>
              <a:gd name="connsiteY370" fmla="*/ 351004 h 4341716"/>
              <a:gd name="connsiteX371" fmla="*/ 2678026 w 9336686"/>
              <a:gd name="connsiteY371" fmla="*/ 351005 h 4341716"/>
              <a:gd name="connsiteX372" fmla="*/ 2807053 w 9336686"/>
              <a:gd name="connsiteY372" fmla="*/ 480032 h 4341716"/>
              <a:gd name="connsiteX373" fmla="*/ 2807053 w 9336686"/>
              <a:gd name="connsiteY373" fmla="*/ 2136650 h 4341716"/>
              <a:gd name="connsiteX374" fmla="*/ 2807054 w 9336686"/>
              <a:gd name="connsiteY374" fmla="*/ 1074052 h 4341716"/>
              <a:gd name="connsiteX375" fmla="*/ 2817192 w 9336686"/>
              <a:gd name="connsiteY375" fmla="*/ 1124271 h 4341716"/>
              <a:gd name="connsiteX376" fmla="*/ 2936080 w 9336686"/>
              <a:gd name="connsiteY376" fmla="*/ 1203075 h 4341716"/>
              <a:gd name="connsiteX377" fmla="*/ 3054967 w 9336686"/>
              <a:gd name="connsiteY377" fmla="*/ 1124271 h 4341716"/>
              <a:gd name="connsiteX378" fmla="*/ 3058565 w 9336686"/>
              <a:gd name="connsiteY378" fmla="*/ 1106452 h 4341716"/>
              <a:gd name="connsiteX379" fmla="*/ 3058565 w 9336686"/>
              <a:gd name="connsiteY379" fmla="*/ 1017534 h 4341716"/>
              <a:gd name="connsiteX380" fmla="*/ 3187592 w 9336686"/>
              <a:gd name="connsiteY380" fmla="*/ 888507 h 4341716"/>
              <a:gd name="connsiteX381" fmla="*/ 3187591 w 9336686"/>
              <a:gd name="connsiteY381" fmla="*/ 888508 h 4341716"/>
              <a:gd name="connsiteX382" fmla="*/ 3316618 w 9336686"/>
              <a:gd name="connsiteY382" fmla="*/ 1017535 h 4341716"/>
              <a:gd name="connsiteX383" fmla="*/ 3316618 w 9336686"/>
              <a:gd name="connsiteY383" fmla="*/ 1087278 h 4341716"/>
              <a:gd name="connsiteX384" fmla="*/ 3324086 w 9336686"/>
              <a:gd name="connsiteY384" fmla="*/ 1124271 h 4341716"/>
              <a:gd name="connsiteX385" fmla="*/ 3442974 w 9336686"/>
              <a:gd name="connsiteY385" fmla="*/ 1203075 h 4341716"/>
              <a:gd name="connsiteX386" fmla="*/ 3561862 w 9336686"/>
              <a:gd name="connsiteY386" fmla="*/ 1124271 h 4341716"/>
              <a:gd name="connsiteX387" fmla="*/ 3571625 w 9336686"/>
              <a:gd name="connsiteY387" fmla="*/ 1075911 h 4341716"/>
              <a:gd name="connsiteX388" fmla="*/ 3571625 w 9336686"/>
              <a:gd name="connsiteY388" fmla="*/ 783111 h 4341716"/>
              <a:gd name="connsiteX389" fmla="*/ 3700652 w 9336686"/>
              <a:gd name="connsiteY389" fmla="*/ 654084 h 4341716"/>
              <a:gd name="connsiteX390" fmla="*/ 3700651 w 9336686"/>
              <a:gd name="connsiteY390" fmla="*/ 654085 h 4341716"/>
              <a:gd name="connsiteX391" fmla="*/ 3829678 w 9336686"/>
              <a:gd name="connsiteY391" fmla="*/ 783112 h 4341716"/>
              <a:gd name="connsiteX392" fmla="*/ 3829678 w 9336686"/>
              <a:gd name="connsiteY392" fmla="*/ 1405848 h 4341716"/>
              <a:gd name="connsiteX393" fmla="*/ 3845908 w 9336686"/>
              <a:gd name="connsiteY393" fmla="*/ 1432599 h 4341716"/>
              <a:gd name="connsiteX394" fmla="*/ 3945472 w 9336686"/>
              <a:gd name="connsiteY394" fmla="*/ 1479553 h 4341716"/>
              <a:gd name="connsiteX395" fmla="*/ 4036708 w 9336686"/>
              <a:gd name="connsiteY395" fmla="*/ 1441762 h 4341716"/>
              <a:gd name="connsiteX396" fmla="*/ 4062914 w 9336686"/>
              <a:gd name="connsiteY396" fmla="*/ 1402893 h 4341716"/>
              <a:gd name="connsiteX397" fmla="*/ 4062914 w 9336686"/>
              <a:gd name="connsiteY397" fmla="*/ 1326765 h 4341716"/>
              <a:gd name="connsiteX398" fmla="*/ 4141718 w 9336686"/>
              <a:gd name="connsiteY398" fmla="*/ 1207877 h 4341716"/>
              <a:gd name="connsiteX399" fmla="*/ 4185518 w 9336686"/>
              <a:gd name="connsiteY399" fmla="*/ 1199035 h 4341716"/>
              <a:gd name="connsiteX400" fmla="*/ 4185518 w 9336686"/>
              <a:gd name="connsiteY400" fmla="*/ 1197669 h 4341716"/>
              <a:gd name="connsiteX401" fmla="*/ 4208998 w 9336686"/>
              <a:gd name="connsiteY401" fmla="*/ 1195302 h 4341716"/>
              <a:gd name="connsiteX402" fmla="*/ 4308727 w 9336686"/>
              <a:gd name="connsiteY402" fmla="*/ 1109353 h 4341716"/>
              <a:gd name="connsiteX403" fmla="*/ 4316928 w 9336686"/>
              <a:gd name="connsiteY403" fmla="*/ 1062882 h 4341716"/>
              <a:gd name="connsiteX404" fmla="*/ 4316928 w 9336686"/>
              <a:gd name="connsiteY404" fmla="*/ 595713 h 4341716"/>
              <a:gd name="connsiteX405" fmla="*/ 4445955 w 9336686"/>
              <a:gd name="connsiteY405" fmla="*/ 466686 h 4341716"/>
              <a:gd name="connsiteX406" fmla="*/ 4445954 w 9336686"/>
              <a:gd name="connsiteY406" fmla="*/ 466685 h 4341716"/>
              <a:gd name="connsiteX407" fmla="*/ 4574981 w 9336686"/>
              <a:gd name="connsiteY407" fmla="*/ 595712 h 4341716"/>
              <a:gd name="connsiteX408" fmla="*/ 4574981 w 9336686"/>
              <a:gd name="connsiteY408" fmla="*/ 916347 h 4341716"/>
              <a:gd name="connsiteX409" fmla="*/ 4592149 w 9336686"/>
              <a:gd name="connsiteY409" fmla="*/ 944642 h 4341716"/>
              <a:gd name="connsiteX410" fmla="*/ 4691712 w 9336686"/>
              <a:gd name="connsiteY410" fmla="*/ 991596 h 4341716"/>
              <a:gd name="connsiteX411" fmla="*/ 4810600 w 9336686"/>
              <a:gd name="connsiteY411" fmla="*/ 912792 h 4341716"/>
              <a:gd name="connsiteX412" fmla="*/ 4816700 w 9336686"/>
              <a:gd name="connsiteY412" fmla="*/ 882576 h 4341716"/>
              <a:gd name="connsiteX413" fmla="*/ 4816700 w 9336686"/>
              <a:gd name="connsiteY413" fmla="*/ 275141 h 4341716"/>
              <a:gd name="connsiteX414" fmla="*/ 4945727 w 9336686"/>
              <a:gd name="connsiteY414" fmla="*/ 146114 h 4341716"/>
              <a:gd name="connsiteX415" fmla="*/ 4945726 w 9336686"/>
              <a:gd name="connsiteY415" fmla="*/ 146115 h 4341716"/>
              <a:gd name="connsiteX416" fmla="*/ 5074753 w 9336686"/>
              <a:gd name="connsiteY416" fmla="*/ 275142 h 4341716"/>
              <a:gd name="connsiteX417" fmla="*/ 5074753 w 9336686"/>
              <a:gd name="connsiteY417" fmla="*/ 386500 h 4341716"/>
              <a:gd name="connsiteX418" fmla="*/ 5076579 w 9336686"/>
              <a:gd name="connsiteY418" fmla="*/ 395545 h 4341716"/>
              <a:gd name="connsiteX419" fmla="*/ 5195465 w 9336686"/>
              <a:gd name="connsiteY419" fmla="*/ 474349 h 4341716"/>
              <a:gd name="connsiteX420" fmla="*/ 5314353 w 9336686"/>
              <a:gd name="connsiteY420" fmla="*/ 395545 h 4341716"/>
              <a:gd name="connsiteX421" fmla="*/ 5318490 w 9336686"/>
              <a:gd name="connsiteY421" fmla="*/ 375052 h 4341716"/>
              <a:gd name="connsiteX422" fmla="*/ 5318490 w 9336686"/>
              <a:gd name="connsiteY422" fmla="*/ 129027 h 4341716"/>
              <a:gd name="connsiteX423" fmla="*/ 5447517 w 9336686"/>
              <a:gd name="connsiteY423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90 w 9336686"/>
              <a:gd name="connsiteY335" fmla="*/ 947529 h 4341716"/>
              <a:gd name="connsiteX336" fmla="*/ 762728 w 9336686"/>
              <a:gd name="connsiteY336" fmla="*/ 997748 h 4341716"/>
              <a:gd name="connsiteX337" fmla="*/ 881616 w 9336686"/>
              <a:gd name="connsiteY337" fmla="*/ 1076552 h 4341716"/>
              <a:gd name="connsiteX338" fmla="*/ 1000503 w 9336686"/>
              <a:gd name="connsiteY338" fmla="*/ 997748 h 4341716"/>
              <a:gd name="connsiteX339" fmla="*/ 1010267 w 9336686"/>
              <a:gd name="connsiteY339" fmla="*/ 949388 h 4341716"/>
              <a:gd name="connsiteX340" fmla="*/ 1010267 w 9336686"/>
              <a:gd name="connsiteY340" fmla="*/ 362986 h 4341716"/>
              <a:gd name="connsiteX341" fmla="*/ 1139294 w 9336686"/>
              <a:gd name="connsiteY341" fmla="*/ 233959 h 4341716"/>
              <a:gd name="connsiteX342" fmla="*/ 1139293 w 9336686"/>
              <a:gd name="connsiteY342" fmla="*/ 233960 h 4341716"/>
              <a:gd name="connsiteX343" fmla="*/ 1268320 w 9336686"/>
              <a:gd name="connsiteY343" fmla="*/ 362987 h 4341716"/>
              <a:gd name="connsiteX344" fmla="*/ 1268321 w 9336686"/>
              <a:gd name="connsiteY344" fmla="*/ 1259949 h 4341716"/>
              <a:gd name="connsiteX345" fmla="*/ 1278459 w 9336686"/>
              <a:gd name="connsiteY345" fmla="*/ 1310168 h 4341716"/>
              <a:gd name="connsiteX346" fmla="*/ 1397347 w 9336686"/>
              <a:gd name="connsiteY346" fmla="*/ 1388972 h 4341716"/>
              <a:gd name="connsiteX347" fmla="*/ 1516234 w 9336686"/>
              <a:gd name="connsiteY347" fmla="*/ 1310168 h 4341716"/>
              <a:gd name="connsiteX348" fmla="*/ 1519832 w 9336686"/>
              <a:gd name="connsiteY348" fmla="*/ 1292349 h 4341716"/>
              <a:gd name="connsiteX349" fmla="*/ 1519832 w 9336686"/>
              <a:gd name="connsiteY349" fmla="*/ 983403 h 4341716"/>
              <a:gd name="connsiteX350" fmla="*/ 1648859 w 9336686"/>
              <a:gd name="connsiteY350" fmla="*/ 854376 h 4341716"/>
              <a:gd name="connsiteX351" fmla="*/ 1648858 w 9336686"/>
              <a:gd name="connsiteY351" fmla="*/ 854377 h 4341716"/>
              <a:gd name="connsiteX352" fmla="*/ 1777885 w 9336686"/>
              <a:gd name="connsiteY352" fmla="*/ 983404 h 4341716"/>
              <a:gd name="connsiteX353" fmla="*/ 1777885 w 9336686"/>
              <a:gd name="connsiteY353" fmla="*/ 1363756 h 4341716"/>
              <a:gd name="connsiteX354" fmla="*/ 1785353 w 9336686"/>
              <a:gd name="connsiteY354" fmla="*/ 1400749 h 4341716"/>
              <a:gd name="connsiteX355" fmla="*/ 1904241 w 9336686"/>
              <a:gd name="connsiteY355" fmla="*/ 1479553 h 4341716"/>
              <a:gd name="connsiteX356" fmla="*/ 2033268 w 9336686"/>
              <a:gd name="connsiteY356" fmla="*/ 1350526 h 4341716"/>
              <a:gd name="connsiteX357" fmla="*/ 2033268 w 9336686"/>
              <a:gd name="connsiteY357" fmla="*/ 2136650 h 4341716"/>
              <a:gd name="connsiteX358" fmla="*/ 2033269 w 9336686"/>
              <a:gd name="connsiteY358" fmla="*/ 580034 h 4341716"/>
              <a:gd name="connsiteX359" fmla="*/ 2162296 w 9336686"/>
              <a:gd name="connsiteY359" fmla="*/ 451007 h 4341716"/>
              <a:gd name="connsiteX360" fmla="*/ 2162295 w 9336686"/>
              <a:gd name="connsiteY360" fmla="*/ 451008 h 4341716"/>
              <a:gd name="connsiteX361" fmla="*/ 2291322 w 9336686"/>
              <a:gd name="connsiteY361" fmla="*/ 580035 h 4341716"/>
              <a:gd name="connsiteX362" fmla="*/ 2291322 w 9336686"/>
              <a:gd name="connsiteY362" fmla="*/ 2136650 h 4341716"/>
              <a:gd name="connsiteX363" fmla="*/ 2291323 w 9336686"/>
              <a:gd name="connsiteY363" fmla="*/ 563512 h 4341716"/>
              <a:gd name="connsiteX364" fmla="*/ 2301461 w 9336686"/>
              <a:gd name="connsiteY364" fmla="*/ 613731 h 4341716"/>
              <a:gd name="connsiteX365" fmla="*/ 2420349 w 9336686"/>
              <a:gd name="connsiteY365" fmla="*/ 692535 h 4341716"/>
              <a:gd name="connsiteX366" fmla="*/ 2539236 w 9336686"/>
              <a:gd name="connsiteY366" fmla="*/ 613731 h 4341716"/>
              <a:gd name="connsiteX367" fmla="*/ 2549000 w 9336686"/>
              <a:gd name="connsiteY367" fmla="*/ 565370 h 4341716"/>
              <a:gd name="connsiteX368" fmla="*/ 2549000 w 9336686"/>
              <a:gd name="connsiteY368" fmla="*/ 480031 h 4341716"/>
              <a:gd name="connsiteX369" fmla="*/ 2678027 w 9336686"/>
              <a:gd name="connsiteY369" fmla="*/ 351004 h 4341716"/>
              <a:gd name="connsiteX370" fmla="*/ 2678026 w 9336686"/>
              <a:gd name="connsiteY370" fmla="*/ 351005 h 4341716"/>
              <a:gd name="connsiteX371" fmla="*/ 2807053 w 9336686"/>
              <a:gd name="connsiteY371" fmla="*/ 480032 h 4341716"/>
              <a:gd name="connsiteX372" fmla="*/ 2807053 w 9336686"/>
              <a:gd name="connsiteY372" fmla="*/ 2136650 h 4341716"/>
              <a:gd name="connsiteX373" fmla="*/ 2807054 w 9336686"/>
              <a:gd name="connsiteY373" fmla="*/ 1074052 h 4341716"/>
              <a:gd name="connsiteX374" fmla="*/ 2817192 w 9336686"/>
              <a:gd name="connsiteY374" fmla="*/ 1124271 h 4341716"/>
              <a:gd name="connsiteX375" fmla="*/ 2936080 w 9336686"/>
              <a:gd name="connsiteY375" fmla="*/ 1203075 h 4341716"/>
              <a:gd name="connsiteX376" fmla="*/ 3054967 w 9336686"/>
              <a:gd name="connsiteY376" fmla="*/ 1124271 h 4341716"/>
              <a:gd name="connsiteX377" fmla="*/ 3058565 w 9336686"/>
              <a:gd name="connsiteY377" fmla="*/ 1106452 h 4341716"/>
              <a:gd name="connsiteX378" fmla="*/ 3058565 w 9336686"/>
              <a:gd name="connsiteY378" fmla="*/ 1017534 h 4341716"/>
              <a:gd name="connsiteX379" fmla="*/ 3187592 w 9336686"/>
              <a:gd name="connsiteY379" fmla="*/ 888507 h 4341716"/>
              <a:gd name="connsiteX380" fmla="*/ 3187591 w 9336686"/>
              <a:gd name="connsiteY380" fmla="*/ 888508 h 4341716"/>
              <a:gd name="connsiteX381" fmla="*/ 3316618 w 9336686"/>
              <a:gd name="connsiteY381" fmla="*/ 1017535 h 4341716"/>
              <a:gd name="connsiteX382" fmla="*/ 3316618 w 9336686"/>
              <a:gd name="connsiteY382" fmla="*/ 1087278 h 4341716"/>
              <a:gd name="connsiteX383" fmla="*/ 3324086 w 9336686"/>
              <a:gd name="connsiteY383" fmla="*/ 1124271 h 4341716"/>
              <a:gd name="connsiteX384" fmla="*/ 3442974 w 9336686"/>
              <a:gd name="connsiteY384" fmla="*/ 1203075 h 4341716"/>
              <a:gd name="connsiteX385" fmla="*/ 3561862 w 9336686"/>
              <a:gd name="connsiteY385" fmla="*/ 1124271 h 4341716"/>
              <a:gd name="connsiteX386" fmla="*/ 3571625 w 9336686"/>
              <a:gd name="connsiteY386" fmla="*/ 1075911 h 4341716"/>
              <a:gd name="connsiteX387" fmla="*/ 3571625 w 9336686"/>
              <a:gd name="connsiteY387" fmla="*/ 783111 h 4341716"/>
              <a:gd name="connsiteX388" fmla="*/ 3700652 w 9336686"/>
              <a:gd name="connsiteY388" fmla="*/ 654084 h 4341716"/>
              <a:gd name="connsiteX389" fmla="*/ 3700651 w 9336686"/>
              <a:gd name="connsiteY389" fmla="*/ 654085 h 4341716"/>
              <a:gd name="connsiteX390" fmla="*/ 3829678 w 9336686"/>
              <a:gd name="connsiteY390" fmla="*/ 783112 h 4341716"/>
              <a:gd name="connsiteX391" fmla="*/ 3829678 w 9336686"/>
              <a:gd name="connsiteY391" fmla="*/ 1405848 h 4341716"/>
              <a:gd name="connsiteX392" fmla="*/ 3845908 w 9336686"/>
              <a:gd name="connsiteY392" fmla="*/ 1432599 h 4341716"/>
              <a:gd name="connsiteX393" fmla="*/ 3945472 w 9336686"/>
              <a:gd name="connsiteY393" fmla="*/ 1479553 h 4341716"/>
              <a:gd name="connsiteX394" fmla="*/ 4036708 w 9336686"/>
              <a:gd name="connsiteY394" fmla="*/ 1441762 h 4341716"/>
              <a:gd name="connsiteX395" fmla="*/ 4062914 w 9336686"/>
              <a:gd name="connsiteY395" fmla="*/ 1402893 h 4341716"/>
              <a:gd name="connsiteX396" fmla="*/ 4062914 w 9336686"/>
              <a:gd name="connsiteY396" fmla="*/ 1326765 h 4341716"/>
              <a:gd name="connsiteX397" fmla="*/ 4141718 w 9336686"/>
              <a:gd name="connsiteY397" fmla="*/ 1207877 h 4341716"/>
              <a:gd name="connsiteX398" fmla="*/ 4185518 w 9336686"/>
              <a:gd name="connsiteY398" fmla="*/ 1199035 h 4341716"/>
              <a:gd name="connsiteX399" fmla="*/ 4185518 w 9336686"/>
              <a:gd name="connsiteY399" fmla="*/ 1197669 h 4341716"/>
              <a:gd name="connsiteX400" fmla="*/ 4208998 w 9336686"/>
              <a:gd name="connsiteY400" fmla="*/ 1195302 h 4341716"/>
              <a:gd name="connsiteX401" fmla="*/ 4308727 w 9336686"/>
              <a:gd name="connsiteY401" fmla="*/ 1109353 h 4341716"/>
              <a:gd name="connsiteX402" fmla="*/ 4316928 w 9336686"/>
              <a:gd name="connsiteY402" fmla="*/ 1062882 h 4341716"/>
              <a:gd name="connsiteX403" fmla="*/ 4316928 w 9336686"/>
              <a:gd name="connsiteY403" fmla="*/ 595713 h 4341716"/>
              <a:gd name="connsiteX404" fmla="*/ 4445955 w 9336686"/>
              <a:gd name="connsiteY404" fmla="*/ 466686 h 4341716"/>
              <a:gd name="connsiteX405" fmla="*/ 4445954 w 9336686"/>
              <a:gd name="connsiteY405" fmla="*/ 466685 h 4341716"/>
              <a:gd name="connsiteX406" fmla="*/ 4574981 w 9336686"/>
              <a:gd name="connsiteY406" fmla="*/ 595712 h 4341716"/>
              <a:gd name="connsiteX407" fmla="*/ 4574981 w 9336686"/>
              <a:gd name="connsiteY407" fmla="*/ 916347 h 4341716"/>
              <a:gd name="connsiteX408" fmla="*/ 4592149 w 9336686"/>
              <a:gd name="connsiteY408" fmla="*/ 944642 h 4341716"/>
              <a:gd name="connsiteX409" fmla="*/ 4691712 w 9336686"/>
              <a:gd name="connsiteY409" fmla="*/ 991596 h 4341716"/>
              <a:gd name="connsiteX410" fmla="*/ 4810600 w 9336686"/>
              <a:gd name="connsiteY410" fmla="*/ 912792 h 4341716"/>
              <a:gd name="connsiteX411" fmla="*/ 4816700 w 9336686"/>
              <a:gd name="connsiteY411" fmla="*/ 882576 h 4341716"/>
              <a:gd name="connsiteX412" fmla="*/ 4816700 w 9336686"/>
              <a:gd name="connsiteY412" fmla="*/ 275141 h 4341716"/>
              <a:gd name="connsiteX413" fmla="*/ 4945727 w 9336686"/>
              <a:gd name="connsiteY413" fmla="*/ 146114 h 4341716"/>
              <a:gd name="connsiteX414" fmla="*/ 4945726 w 9336686"/>
              <a:gd name="connsiteY414" fmla="*/ 146115 h 4341716"/>
              <a:gd name="connsiteX415" fmla="*/ 5074753 w 9336686"/>
              <a:gd name="connsiteY415" fmla="*/ 275142 h 4341716"/>
              <a:gd name="connsiteX416" fmla="*/ 5074753 w 9336686"/>
              <a:gd name="connsiteY416" fmla="*/ 386500 h 4341716"/>
              <a:gd name="connsiteX417" fmla="*/ 5076579 w 9336686"/>
              <a:gd name="connsiteY417" fmla="*/ 395545 h 4341716"/>
              <a:gd name="connsiteX418" fmla="*/ 5195465 w 9336686"/>
              <a:gd name="connsiteY418" fmla="*/ 474349 h 4341716"/>
              <a:gd name="connsiteX419" fmla="*/ 5314353 w 9336686"/>
              <a:gd name="connsiteY419" fmla="*/ 395545 h 4341716"/>
              <a:gd name="connsiteX420" fmla="*/ 5318490 w 9336686"/>
              <a:gd name="connsiteY420" fmla="*/ 375052 h 4341716"/>
              <a:gd name="connsiteX421" fmla="*/ 5318490 w 9336686"/>
              <a:gd name="connsiteY421" fmla="*/ 129027 h 4341716"/>
              <a:gd name="connsiteX422" fmla="*/ 5447517 w 9336686"/>
              <a:gd name="connsiteY422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90 w 9336686"/>
              <a:gd name="connsiteY335" fmla="*/ 947529 h 4341716"/>
              <a:gd name="connsiteX336" fmla="*/ 762728 w 9336686"/>
              <a:gd name="connsiteY336" fmla="*/ 997748 h 4341716"/>
              <a:gd name="connsiteX337" fmla="*/ 881616 w 9336686"/>
              <a:gd name="connsiteY337" fmla="*/ 1076552 h 4341716"/>
              <a:gd name="connsiteX338" fmla="*/ 1000503 w 9336686"/>
              <a:gd name="connsiteY338" fmla="*/ 997748 h 4341716"/>
              <a:gd name="connsiteX339" fmla="*/ 1010267 w 9336686"/>
              <a:gd name="connsiteY339" fmla="*/ 949388 h 4341716"/>
              <a:gd name="connsiteX340" fmla="*/ 1010267 w 9336686"/>
              <a:gd name="connsiteY340" fmla="*/ 362986 h 4341716"/>
              <a:gd name="connsiteX341" fmla="*/ 1139294 w 9336686"/>
              <a:gd name="connsiteY341" fmla="*/ 233959 h 4341716"/>
              <a:gd name="connsiteX342" fmla="*/ 1139293 w 9336686"/>
              <a:gd name="connsiteY342" fmla="*/ 233960 h 4341716"/>
              <a:gd name="connsiteX343" fmla="*/ 1268320 w 9336686"/>
              <a:gd name="connsiteY343" fmla="*/ 362987 h 4341716"/>
              <a:gd name="connsiteX344" fmla="*/ 1268321 w 9336686"/>
              <a:gd name="connsiteY344" fmla="*/ 1259949 h 4341716"/>
              <a:gd name="connsiteX345" fmla="*/ 1278459 w 9336686"/>
              <a:gd name="connsiteY345" fmla="*/ 1310168 h 4341716"/>
              <a:gd name="connsiteX346" fmla="*/ 1397347 w 9336686"/>
              <a:gd name="connsiteY346" fmla="*/ 1388972 h 4341716"/>
              <a:gd name="connsiteX347" fmla="*/ 1516234 w 9336686"/>
              <a:gd name="connsiteY347" fmla="*/ 1310168 h 4341716"/>
              <a:gd name="connsiteX348" fmla="*/ 1519832 w 9336686"/>
              <a:gd name="connsiteY348" fmla="*/ 1292349 h 4341716"/>
              <a:gd name="connsiteX349" fmla="*/ 1519832 w 9336686"/>
              <a:gd name="connsiteY349" fmla="*/ 983403 h 4341716"/>
              <a:gd name="connsiteX350" fmla="*/ 1648859 w 9336686"/>
              <a:gd name="connsiteY350" fmla="*/ 854376 h 4341716"/>
              <a:gd name="connsiteX351" fmla="*/ 1648858 w 9336686"/>
              <a:gd name="connsiteY351" fmla="*/ 854377 h 4341716"/>
              <a:gd name="connsiteX352" fmla="*/ 1777885 w 9336686"/>
              <a:gd name="connsiteY352" fmla="*/ 983404 h 4341716"/>
              <a:gd name="connsiteX353" fmla="*/ 1777885 w 9336686"/>
              <a:gd name="connsiteY353" fmla="*/ 1363756 h 4341716"/>
              <a:gd name="connsiteX354" fmla="*/ 1785353 w 9336686"/>
              <a:gd name="connsiteY354" fmla="*/ 1400749 h 4341716"/>
              <a:gd name="connsiteX355" fmla="*/ 1904241 w 9336686"/>
              <a:gd name="connsiteY355" fmla="*/ 1479553 h 4341716"/>
              <a:gd name="connsiteX356" fmla="*/ 2033268 w 9336686"/>
              <a:gd name="connsiteY356" fmla="*/ 1350526 h 4341716"/>
              <a:gd name="connsiteX357" fmla="*/ 2033269 w 9336686"/>
              <a:gd name="connsiteY357" fmla="*/ 580034 h 4341716"/>
              <a:gd name="connsiteX358" fmla="*/ 2162296 w 9336686"/>
              <a:gd name="connsiteY358" fmla="*/ 451007 h 4341716"/>
              <a:gd name="connsiteX359" fmla="*/ 2162295 w 9336686"/>
              <a:gd name="connsiteY359" fmla="*/ 451008 h 4341716"/>
              <a:gd name="connsiteX360" fmla="*/ 2291322 w 9336686"/>
              <a:gd name="connsiteY360" fmla="*/ 580035 h 4341716"/>
              <a:gd name="connsiteX361" fmla="*/ 2291322 w 9336686"/>
              <a:gd name="connsiteY361" fmla="*/ 2136650 h 4341716"/>
              <a:gd name="connsiteX362" fmla="*/ 2291323 w 9336686"/>
              <a:gd name="connsiteY362" fmla="*/ 563512 h 4341716"/>
              <a:gd name="connsiteX363" fmla="*/ 2301461 w 9336686"/>
              <a:gd name="connsiteY363" fmla="*/ 613731 h 4341716"/>
              <a:gd name="connsiteX364" fmla="*/ 2420349 w 9336686"/>
              <a:gd name="connsiteY364" fmla="*/ 692535 h 4341716"/>
              <a:gd name="connsiteX365" fmla="*/ 2539236 w 9336686"/>
              <a:gd name="connsiteY365" fmla="*/ 613731 h 4341716"/>
              <a:gd name="connsiteX366" fmla="*/ 2549000 w 9336686"/>
              <a:gd name="connsiteY366" fmla="*/ 565370 h 4341716"/>
              <a:gd name="connsiteX367" fmla="*/ 2549000 w 9336686"/>
              <a:gd name="connsiteY367" fmla="*/ 480031 h 4341716"/>
              <a:gd name="connsiteX368" fmla="*/ 2678027 w 9336686"/>
              <a:gd name="connsiteY368" fmla="*/ 351004 h 4341716"/>
              <a:gd name="connsiteX369" fmla="*/ 2678026 w 9336686"/>
              <a:gd name="connsiteY369" fmla="*/ 351005 h 4341716"/>
              <a:gd name="connsiteX370" fmla="*/ 2807053 w 9336686"/>
              <a:gd name="connsiteY370" fmla="*/ 480032 h 4341716"/>
              <a:gd name="connsiteX371" fmla="*/ 2807053 w 9336686"/>
              <a:gd name="connsiteY371" fmla="*/ 2136650 h 4341716"/>
              <a:gd name="connsiteX372" fmla="*/ 2807054 w 9336686"/>
              <a:gd name="connsiteY372" fmla="*/ 1074052 h 4341716"/>
              <a:gd name="connsiteX373" fmla="*/ 2817192 w 9336686"/>
              <a:gd name="connsiteY373" fmla="*/ 1124271 h 4341716"/>
              <a:gd name="connsiteX374" fmla="*/ 2936080 w 9336686"/>
              <a:gd name="connsiteY374" fmla="*/ 1203075 h 4341716"/>
              <a:gd name="connsiteX375" fmla="*/ 3054967 w 9336686"/>
              <a:gd name="connsiteY375" fmla="*/ 1124271 h 4341716"/>
              <a:gd name="connsiteX376" fmla="*/ 3058565 w 9336686"/>
              <a:gd name="connsiteY376" fmla="*/ 1106452 h 4341716"/>
              <a:gd name="connsiteX377" fmla="*/ 3058565 w 9336686"/>
              <a:gd name="connsiteY377" fmla="*/ 1017534 h 4341716"/>
              <a:gd name="connsiteX378" fmla="*/ 3187592 w 9336686"/>
              <a:gd name="connsiteY378" fmla="*/ 888507 h 4341716"/>
              <a:gd name="connsiteX379" fmla="*/ 3187591 w 9336686"/>
              <a:gd name="connsiteY379" fmla="*/ 888508 h 4341716"/>
              <a:gd name="connsiteX380" fmla="*/ 3316618 w 9336686"/>
              <a:gd name="connsiteY380" fmla="*/ 1017535 h 4341716"/>
              <a:gd name="connsiteX381" fmla="*/ 3316618 w 9336686"/>
              <a:gd name="connsiteY381" fmla="*/ 1087278 h 4341716"/>
              <a:gd name="connsiteX382" fmla="*/ 3324086 w 9336686"/>
              <a:gd name="connsiteY382" fmla="*/ 1124271 h 4341716"/>
              <a:gd name="connsiteX383" fmla="*/ 3442974 w 9336686"/>
              <a:gd name="connsiteY383" fmla="*/ 1203075 h 4341716"/>
              <a:gd name="connsiteX384" fmla="*/ 3561862 w 9336686"/>
              <a:gd name="connsiteY384" fmla="*/ 1124271 h 4341716"/>
              <a:gd name="connsiteX385" fmla="*/ 3571625 w 9336686"/>
              <a:gd name="connsiteY385" fmla="*/ 1075911 h 4341716"/>
              <a:gd name="connsiteX386" fmla="*/ 3571625 w 9336686"/>
              <a:gd name="connsiteY386" fmla="*/ 783111 h 4341716"/>
              <a:gd name="connsiteX387" fmla="*/ 3700652 w 9336686"/>
              <a:gd name="connsiteY387" fmla="*/ 654084 h 4341716"/>
              <a:gd name="connsiteX388" fmla="*/ 3700651 w 9336686"/>
              <a:gd name="connsiteY388" fmla="*/ 654085 h 4341716"/>
              <a:gd name="connsiteX389" fmla="*/ 3829678 w 9336686"/>
              <a:gd name="connsiteY389" fmla="*/ 783112 h 4341716"/>
              <a:gd name="connsiteX390" fmla="*/ 3829678 w 9336686"/>
              <a:gd name="connsiteY390" fmla="*/ 1405848 h 4341716"/>
              <a:gd name="connsiteX391" fmla="*/ 3845908 w 9336686"/>
              <a:gd name="connsiteY391" fmla="*/ 1432599 h 4341716"/>
              <a:gd name="connsiteX392" fmla="*/ 3945472 w 9336686"/>
              <a:gd name="connsiteY392" fmla="*/ 1479553 h 4341716"/>
              <a:gd name="connsiteX393" fmla="*/ 4036708 w 9336686"/>
              <a:gd name="connsiteY393" fmla="*/ 1441762 h 4341716"/>
              <a:gd name="connsiteX394" fmla="*/ 4062914 w 9336686"/>
              <a:gd name="connsiteY394" fmla="*/ 1402893 h 4341716"/>
              <a:gd name="connsiteX395" fmla="*/ 4062914 w 9336686"/>
              <a:gd name="connsiteY395" fmla="*/ 1326765 h 4341716"/>
              <a:gd name="connsiteX396" fmla="*/ 4141718 w 9336686"/>
              <a:gd name="connsiteY396" fmla="*/ 1207877 h 4341716"/>
              <a:gd name="connsiteX397" fmla="*/ 4185518 w 9336686"/>
              <a:gd name="connsiteY397" fmla="*/ 1199035 h 4341716"/>
              <a:gd name="connsiteX398" fmla="*/ 4185518 w 9336686"/>
              <a:gd name="connsiteY398" fmla="*/ 1197669 h 4341716"/>
              <a:gd name="connsiteX399" fmla="*/ 4208998 w 9336686"/>
              <a:gd name="connsiteY399" fmla="*/ 1195302 h 4341716"/>
              <a:gd name="connsiteX400" fmla="*/ 4308727 w 9336686"/>
              <a:gd name="connsiteY400" fmla="*/ 1109353 h 4341716"/>
              <a:gd name="connsiteX401" fmla="*/ 4316928 w 9336686"/>
              <a:gd name="connsiteY401" fmla="*/ 1062882 h 4341716"/>
              <a:gd name="connsiteX402" fmla="*/ 4316928 w 9336686"/>
              <a:gd name="connsiteY402" fmla="*/ 595713 h 4341716"/>
              <a:gd name="connsiteX403" fmla="*/ 4445955 w 9336686"/>
              <a:gd name="connsiteY403" fmla="*/ 466686 h 4341716"/>
              <a:gd name="connsiteX404" fmla="*/ 4445954 w 9336686"/>
              <a:gd name="connsiteY404" fmla="*/ 466685 h 4341716"/>
              <a:gd name="connsiteX405" fmla="*/ 4574981 w 9336686"/>
              <a:gd name="connsiteY405" fmla="*/ 595712 h 4341716"/>
              <a:gd name="connsiteX406" fmla="*/ 4574981 w 9336686"/>
              <a:gd name="connsiteY406" fmla="*/ 916347 h 4341716"/>
              <a:gd name="connsiteX407" fmla="*/ 4592149 w 9336686"/>
              <a:gd name="connsiteY407" fmla="*/ 944642 h 4341716"/>
              <a:gd name="connsiteX408" fmla="*/ 4691712 w 9336686"/>
              <a:gd name="connsiteY408" fmla="*/ 991596 h 4341716"/>
              <a:gd name="connsiteX409" fmla="*/ 4810600 w 9336686"/>
              <a:gd name="connsiteY409" fmla="*/ 912792 h 4341716"/>
              <a:gd name="connsiteX410" fmla="*/ 4816700 w 9336686"/>
              <a:gd name="connsiteY410" fmla="*/ 882576 h 4341716"/>
              <a:gd name="connsiteX411" fmla="*/ 4816700 w 9336686"/>
              <a:gd name="connsiteY411" fmla="*/ 275141 h 4341716"/>
              <a:gd name="connsiteX412" fmla="*/ 4945727 w 9336686"/>
              <a:gd name="connsiteY412" fmla="*/ 146114 h 4341716"/>
              <a:gd name="connsiteX413" fmla="*/ 4945726 w 9336686"/>
              <a:gd name="connsiteY413" fmla="*/ 146115 h 4341716"/>
              <a:gd name="connsiteX414" fmla="*/ 5074753 w 9336686"/>
              <a:gd name="connsiteY414" fmla="*/ 275142 h 4341716"/>
              <a:gd name="connsiteX415" fmla="*/ 5074753 w 9336686"/>
              <a:gd name="connsiteY415" fmla="*/ 386500 h 4341716"/>
              <a:gd name="connsiteX416" fmla="*/ 5076579 w 9336686"/>
              <a:gd name="connsiteY416" fmla="*/ 395545 h 4341716"/>
              <a:gd name="connsiteX417" fmla="*/ 5195465 w 9336686"/>
              <a:gd name="connsiteY417" fmla="*/ 474349 h 4341716"/>
              <a:gd name="connsiteX418" fmla="*/ 5314353 w 9336686"/>
              <a:gd name="connsiteY418" fmla="*/ 395545 h 4341716"/>
              <a:gd name="connsiteX419" fmla="*/ 5318490 w 9336686"/>
              <a:gd name="connsiteY419" fmla="*/ 375052 h 4341716"/>
              <a:gd name="connsiteX420" fmla="*/ 5318490 w 9336686"/>
              <a:gd name="connsiteY420" fmla="*/ 129027 h 4341716"/>
              <a:gd name="connsiteX421" fmla="*/ 5447517 w 9336686"/>
              <a:gd name="connsiteY421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90 w 9336686"/>
              <a:gd name="connsiteY335" fmla="*/ 947529 h 4341716"/>
              <a:gd name="connsiteX336" fmla="*/ 762728 w 9336686"/>
              <a:gd name="connsiteY336" fmla="*/ 997748 h 4341716"/>
              <a:gd name="connsiteX337" fmla="*/ 881616 w 9336686"/>
              <a:gd name="connsiteY337" fmla="*/ 1076552 h 4341716"/>
              <a:gd name="connsiteX338" fmla="*/ 1000503 w 9336686"/>
              <a:gd name="connsiteY338" fmla="*/ 997748 h 4341716"/>
              <a:gd name="connsiteX339" fmla="*/ 1010267 w 9336686"/>
              <a:gd name="connsiteY339" fmla="*/ 949388 h 4341716"/>
              <a:gd name="connsiteX340" fmla="*/ 1010267 w 9336686"/>
              <a:gd name="connsiteY340" fmla="*/ 362986 h 4341716"/>
              <a:gd name="connsiteX341" fmla="*/ 1139294 w 9336686"/>
              <a:gd name="connsiteY341" fmla="*/ 233959 h 4341716"/>
              <a:gd name="connsiteX342" fmla="*/ 1139293 w 9336686"/>
              <a:gd name="connsiteY342" fmla="*/ 233960 h 4341716"/>
              <a:gd name="connsiteX343" fmla="*/ 1268320 w 9336686"/>
              <a:gd name="connsiteY343" fmla="*/ 362987 h 4341716"/>
              <a:gd name="connsiteX344" fmla="*/ 1268321 w 9336686"/>
              <a:gd name="connsiteY344" fmla="*/ 1259949 h 4341716"/>
              <a:gd name="connsiteX345" fmla="*/ 1278459 w 9336686"/>
              <a:gd name="connsiteY345" fmla="*/ 1310168 h 4341716"/>
              <a:gd name="connsiteX346" fmla="*/ 1397347 w 9336686"/>
              <a:gd name="connsiteY346" fmla="*/ 1388972 h 4341716"/>
              <a:gd name="connsiteX347" fmla="*/ 1516234 w 9336686"/>
              <a:gd name="connsiteY347" fmla="*/ 1310168 h 4341716"/>
              <a:gd name="connsiteX348" fmla="*/ 1519832 w 9336686"/>
              <a:gd name="connsiteY348" fmla="*/ 1292349 h 4341716"/>
              <a:gd name="connsiteX349" fmla="*/ 1519832 w 9336686"/>
              <a:gd name="connsiteY349" fmla="*/ 983403 h 4341716"/>
              <a:gd name="connsiteX350" fmla="*/ 1648859 w 9336686"/>
              <a:gd name="connsiteY350" fmla="*/ 854376 h 4341716"/>
              <a:gd name="connsiteX351" fmla="*/ 1648858 w 9336686"/>
              <a:gd name="connsiteY351" fmla="*/ 854377 h 4341716"/>
              <a:gd name="connsiteX352" fmla="*/ 1777885 w 9336686"/>
              <a:gd name="connsiteY352" fmla="*/ 983404 h 4341716"/>
              <a:gd name="connsiteX353" fmla="*/ 1777885 w 9336686"/>
              <a:gd name="connsiteY353" fmla="*/ 1363756 h 4341716"/>
              <a:gd name="connsiteX354" fmla="*/ 1785353 w 9336686"/>
              <a:gd name="connsiteY354" fmla="*/ 1400749 h 4341716"/>
              <a:gd name="connsiteX355" fmla="*/ 1904241 w 9336686"/>
              <a:gd name="connsiteY355" fmla="*/ 1479553 h 4341716"/>
              <a:gd name="connsiteX356" fmla="*/ 2033268 w 9336686"/>
              <a:gd name="connsiteY356" fmla="*/ 1350526 h 4341716"/>
              <a:gd name="connsiteX357" fmla="*/ 2033269 w 9336686"/>
              <a:gd name="connsiteY357" fmla="*/ 580034 h 4341716"/>
              <a:gd name="connsiteX358" fmla="*/ 2162296 w 9336686"/>
              <a:gd name="connsiteY358" fmla="*/ 451007 h 4341716"/>
              <a:gd name="connsiteX359" fmla="*/ 2162295 w 9336686"/>
              <a:gd name="connsiteY359" fmla="*/ 451008 h 4341716"/>
              <a:gd name="connsiteX360" fmla="*/ 2291322 w 9336686"/>
              <a:gd name="connsiteY360" fmla="*/ 580035 h 4341716"/>
              <a:gd name="connsiteX361" fmla="*/ 2291322 w 9336686"/>
              <a:gd name="connsiteY361" fmla="*/ 2136650 h 4341716"/>
              <a:gd name="connsiteX362" fmla="*/ 2291323 w 9336686"/>
              <a:gd name="connsiteY362" fmla="*/ 563512 h 4341716"/>
              <a:gd name="connsiteX363" fmla="*/ 2301461 w 9336686"/>
              <a:gd name="connsiteY363" fmla="*/ 613731 h 4341716"/>
              <a:gd name="connsiteX364" fmla="*/ 2420349 w 9336686"/>
              <a:gd name="connsiteY364" fmla="*/ 692535 h 4341716"/>
              <a:gd name="connsiteX365" fmla="*/ 2539236 w 9336686"/>
              <a:gd name="connsiteY365" fmla="*/ 613731 h 4341716"/>
              <a:gd name="connsiteX366" fmla="*/ 2549000 w 9336686"/>
              <a:gd name="connsiteY366" fmla="*/ 565370 h 4341716"/>
              <a:gd name="connsiteX367" fmla="*/ 2549000 w 9336686"/>
              <a:gd name="connsiteY367" fmla="*/ 480031 h 4341716"/>
              <a:gd name="connsiteX368" fmla="*/ 2678027 w 9336686"/>
              <a:gd name="connsiteY368" fmla="*/ 351004 h 4341716"/>
              <a:gd name="connsiteX369" fmla="*/ 2678026 w 9336686"/>
              <a:gd name="connsiteY369" fmla="*/ 351005 h 4341716"/>
              <a:gd name="connsiteX370" fmla="*/ 2807053 w 9336686"/>
              <a:gd name="connsiteY370" fmla="*/ 480032 h 4341716"/>
              <a:gd name="connsiteX371" fmla="*/ 2807054 w 9336686"/>
              <a:gd name="connsiteY371" fmla="*/ 1074052 h 4341716"/>
              <a:gd name="connsiteX372" fmla="*/ 2817192 w 9336686"/>
              <a:gd name="connsiteY372" fmla="*/ 1124271 h 4341716"/>
              <a:gd name="connsiteX373" fmla="*/ 2936080 w 9336686"/>
              <a:gd name="connsiteY373" fmla="*/ 1203075 h 4341716"/>
              <a:gd name="connsiteX374" fmla="*/ 3054967 w 9336686"/>
              <a:gd name="connsiteY374" fmla="*/ 1124271 h 4341716"/>
              <a:gd name="connsiteX375" fmla="*/ 3058565 w 9336686"/>
              <a:gd name="connsiteY375" fmla="*/ 1106452 h 4341716"/>
              <a:gd name="connsiteX376" fmla="*/ 3058565 w 9336686"/>
              <a:gd name="connsiteY376" fmla="*/ 1017534 h 4341716"/>
              <a:gd name="connsiteX377" fmla="*/ 3187592 w 9336686"/>
              <a:gd name="connsiteY377" fmla="*/ 888507 h 4341716"/>
              <a:gd name="connsiteX378" fmla="*/ 3187591 w 9336686"/>
              <a:gd name="connsiteY378" fmla="*/ 888508 h 4341716"/>
              <a:gd name="connsiteX379" fmla="*/ 3316618 w 9336686"/>
              <a:gd name="connsiteY379" fmla="*/ 1017535 h 4341716"/>
              <a:gd name="connsiteX380" fmla="*/ 3316618 w 9336686"/>
              <a:gd name="connsiteY380" fmla="*/ 1087278 h 4341716"/>
              <a:gd name="connsiteX381" fmla="*/ 3324086 w 9336686"/>
              <a:gd name="connsiteY381" fmla="*/ 1124271 h 4341716"/>
              <a:gd name="connsiteX382" fmla="*/ 3442974 w 9336686"/>
              <a:gd name="connsiteY382" fmla="*/ 1203075 h 4341716"/>
              <a:gd name="connsiteX383" fmla="*/ 3561862 w 9336686"/>
              <a:gd name="connsiteY383" fmla="*/ 1124271 h 4341716"/>
              <a:gd name="connsiteX384" fmla="*/ 3571625 w 9336686"/>
              <a:gd name="connsiteY384" fmla="*/ 1075911 h 4341716"/>
              <a:gd name="connsiteX385" fmla="*/ 3571625 w 9336686"/>
              <a:gd name="connsiteY385" fmla="*/ 783111 h 4341716"/>
              <a:gd name="connsiteX386" fmla="*/ 3700652 w 9336686"/>
              <a:gd name="connsiteY386" fmla="*/ 654084 h 4341716"/>
              <a:gd name="connsiteX387" fmla="*/ 3700651 w 9336686"/>
              <a:gd name="connsiteY387" fmla="*/ 654085 h 4341716"/>
              <a:gd name="connsiteX388" fmla="*/ 3829678 w 9336686"/>
              <a:gd name="connsiteY388" fmla="*/ 783112 h 4341716"/>
              <a:gd name="connsiteX389" fmla="*/ 3829678 w 9336686"/>
              <a:gd name="connsiteY389" fmla="*/ 1405848 h 4341716"/>
              <a:gd name="connsiteX390" fmla="*/ 3845908 w 9336686"/>
              <a:gd name="connsiteY390" fmla="*/ 1432599 h 4341716"/>
              <a:gd name="connsiteX391" fmla="*/ 3945472 w 9336686"/>
              <a:gd name="connsiteY391" fmla="*/ 1479553 h 4341716"/>
              <a:gd name="connsiteX392" fmla="*/ 4036708 w 9336686"/>
              <a:gd name="connsiteY392" fmla="*/ 1441762 h 4341716"/>
              <a:gd name="connsiteX393" fmla="*/ 4062914 w 9336686"/>
              <a:gd name="connsiteY393" fmla="*/ 1402893 h 4341716"/>
              <a:gd name="connsiteX394" fmla="*/ 4062914 w 9336686"/>
              <a:gd name="connsiteY394" fmla="*/ 1326765 h 4341716"/>
              <a:gd name="connsiteX395" fmla="*/ 4141718 w 9336686"/>
              <a:gd name="connsiteY395" fmla="*/ 1207877 h 4341716"/>
              <a:gd name="connsiteX396" fmla="*/ 4185518 w 9336686"/>
              <a:gd name="connsiteY396" fmla="*/ 1199035 h 4341716"/>
              <a:gd name="connsiteX397" fmla="*/ 4185518 w 9336686"/>
              <a:gd name="connsiteY397" fmla="*/ 1197669 h 4341716"/>
              <a:gd name="connsiteX398" fmla="*/ 4208998 w 9336686"/>
              <a:gd name="connsiteY398" fmla="*/ 1195302 h 4341716"/>
              <a:gd name="connsiteX399" fmla="*/ 4308727 w 9336686"/>
              <a:gd name="connsiteY399" fmla="*/ 1109353 h 4341716"/>
              <a:gd name="connsiteX400" fmla="*/ 4316928 w 9336686"/>
              <a:gd name="connsiteY400" fmla="*/ 1062882 h 4341716"/>
              <a:gd name="connsiteX401" fmla="*/ 4316928 w 9336686"/>
              <a:gd name="connsiteY401" fmla="*/ 595713 h 4341716"/>
              <a:gd name="connsiteX402" fmla="*/ 4445955 w 9336686"/>
              <a:gd name="connsiteY402" fmla="*/ 466686 h 4341716"/>
              <a:gd name="connsiteX403" fmla="*/ 4445954 w 9336686"/>
              <a:gd name="connsiteY403" fmla="*/ 466685 h 4341716"/>
              <a:gd name="connsiteX404" fmla="*/ 4574981 w 9336686"/>
              <a:gd name="connsiteY404" fmla="*/ 595712 h 4341716"/>
              <a:gd name="connsiteX405" fmla="*/ 4574981 w 9336686"/>
              <a:gd name="connsiteY405" fmla="*/ 916347 h 4341716"/>
              <a:gd name="connsiteX406" fmla="*/ 4592149 w 9336686"/>
              <a:gd name="connsiteY406" fmla="*/ 944642 h 4341716"/>
              <a:gd name="connsiteX407" fmla="*/ 4691712 w 9336686"/>
              <a:gd name="connsiteY407" fmla="*/ 991596 h 4341716"/>
              <a:gd name="connsiteX408" fmla="*/ 4810600 w 9336686"/>
              <a:gd name="connsiteY408" fmla="*/ 912792 h 4341716"/>
              <a:gd name="connsiteX409" fmla="*/ 4816700 w 9336686"/>
              <a:gd name="connsiteY409" fmla="*/ 882576 h 4341716"/>
              <a:gd name="connsiteX410" fmla="*/ 4816700 w 9336686"/>
              <a:gd name="connsiteY410" fmla="*/ 275141 h 4341716"/>
              <a:gd name="connsiteX411" fmla="*/ 4945727 w 9336686"/>
              <a:gd name="connsiteY411" fmla="*/ 146114 h 4341716"/>
              <a:gd name="connsiteX412" fmla="*/ 4945726 w 9336686"/>
              <a:gd name="connsiteY412" fmla="*/ 146115 h 4341716"/>
              <a:gd name="connsiteX413" fmla="*/ 5074753 w 9336686"/>
              <a:gd name="connsiteY413" fmla="*/ 275142 h 4341716"/>
              <a:gd name="connsiteX414" fmla="*/ 5074753 w 9336686"/>
              <a:gd name="connsiteY414" fmla="*/ 386500 h 4341716"/>
              <a:gd name="connsiteX415" fmla="*/ 5076579 w 9336686"/>
              <a:gd name="connsiteY415" fmla="*/ 395545 h 4341716"/>
              <a:gd name="connsiteX416" fmla="*/ 5195465 w 9336686"/>
              <a:gd name="connsiteY416" fmla="*/ 474349 h 4341716"/>
              <a:gd name="connsiteX417" fmla="*/ 5314353 w 9336686"/>
              <a:gd name="connsiteY417" fmla="*/ 395545 h 4341716"/>
              <a:gd name="connsiteX418" fmla="*/ 5318490 w 9336686"/>
              <a:gd name="connsiteY418" fmla="*/ 375052 h 4341716"/>
              <a:gd name="connsiteX419" fmla="*/ 5318490 w 9336686"/>
              <a:gd name="connsiteY419" fmla="*/ 129027 h 4341716"/>
              <a:gd name="connsiteX420" fmla="*/ 5447517 w 9336686"/>
              <a:gd name="connsiteY420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90 w 9336686"/>
              <a:gd name="connsiteY335" fmla="*/ 947529 h 4341716"/>
              <a:gd name="connsiteX336" fmla="*/ 762728 w 9336686"/>
              <a:gd name="connsiteY336" fmla="*/ 997748 h 4341716"/>
              <a:gd name="connsiteX337" fmla="*/ 881616 w 9336686"/>
              <a:gd name="connsiteY337" fmla="*/ 1076552 h 4341716"/>
              <a:gd name="connsiteX338" fmla="*/ 1000503 w 9336686"/>
              <a:gd name="connsiteY338" fmla="*/ 997748 h 4341716"/>
              <a:gd name="connsiteX339" fmla="*/ 1010267 w 9336686"/>
              <a:gd name="connsiteY339" fmla="*/ 949388 h 4341716"/>
              <a:gd name="connsiteX340" fmla="*/ 1010267 w 9336686"/>
              <a:gd name="connsiteY340" fmla="*/ 362986 h 4341716"/>
              <a:gd name="connsiteX341" fmla="*/ 1139294 w 9336686"/>
              <a:gd name="connsiteY341" fmla="*/ 233959 h 4341716"/>
              <a:gd name="connsiteX342" fmla="*/ 1139293 w 9336686"/>
              <a:gd name="connsiteY342" fmla="*/ 233960 h 4341716"/>
              <a:gd name="connsiteX343" fmla="*/ 1268320 w 9336686"/>
              <a:gd name="connsiteY343" fmla="*/ 362987 h 4341716"/>
              <a:gd name="connsiteX344" fmla="*/ 1268321 w 9336686"/>
              <a:gd name="connsiteY344" fmla="*/ 1259949 h 4341716"/>
              <a:gd name="connsiteX345" fmla="*/ 1278459 w 9336686"/>
              <a:gd name="connsiteY345" fmla="*/ 1310168 h 4341716"/>
              <a:gd name="connsiteX346" fmla="*/ 1397347 w 9336686"/>
              <a:gd name="connsiteY346" fmla="*/ 1388972 h 4341716"/>
              <a:gd name="connsiteX347" fmla="*/ 1516234 w 9336686"/>
              <a:gd name="connsiteY347" fmla="*/ 1310168 h 4341716"/>
              <a:gd name="connsiteX348" fmla="*/ 1519832 w 9336686"/>
              <a:gd name="connsiteY348" fmla="*/ 1292349 h 4341716"/>
              <a:gd name="connsiteX349" fmla="*/ 1519832 w 9336686"/>
              <a:gd name="connsiteY349" fmla="*/ 983403 h 4341716"/>
              <a:gd name="connsiteX350" fmla="*/ 1648859 w 9336686"/>
              <a:gd name="connsiteY350" fmla="*/ 854376 h 4341716"/>
              <a:gd name="connsiteX351" fmla="*/ 1648858 w 9336686"/>
              <a:gd name="connsiteY351" fmla="*/ 854377 h 4341716"/>
              <a:gd name="connsiteX352" fmla="*/ 1777885 w 9336686"/>
              <a:gd name="connsiteY352" fmla="*/ 983404 h 4341716"/>
              <a:gd name="connsiteX353" fmla="*/ 1777885 w 9336686"/>
              <a:gd name="connsiteY353" fmla="*/ 1363756 h 4341716"/>
              <a:gd name="connsiteX354" fmla="*/ 1785353 w 9336686"/>
              <a:gd name="connsiteY354" fmla="*/ 1400749 h 4341716"/>
              <a:gd name="connsiteX355" fmla="*/ 1904241 w 9336686"/>
              <a:gd name="connsiteY355" fmla="*/ 1479553 h 4341716"/>
              <a:gd name="connsiteX356" fmla="*/ 2033268 w 9336686"/>
              <a:gd name="connsiteY356" fmla="*/ 1350526 h 4341716"/>
              <a:gd name="connsiteX357" fmla="*/ 2033269 w 9336686"/>
              <a:gd name="connsiteY357" fmla="*/ 580034 h 4341716"/>
              <a:gd name="connsiteX358" fmla="*/ 2162296 w 9336686"/>
              <a:gd name="connsiteY358" fmla="*/ 451007 h 4341716"/>
              <a:gd name="connsiteX359" fmla="*/ 2162295 w 9336686"/>
              <a:gd name="connsiteY359" fmla="*/ 451008 h 4341716"/>
              <a:gd name="connsiteX360" fmla="*/ 2291322 w 9336686"/>
              <a:gd name="connsiteY360" fmla="*/ 580035 h 4341716"/>
              <a:gd name="connsiteX361" fmla="*/ 2291323 w 9336686"/>
              <a:gd name="connsiteY361" fmla="*/ 563512 h 4341716"/>
              <a:gd name="connsiteX362" fmla="*/ 2301461 w 9336686"/>
              <a:gd name="connsiteY362" fmla="*/ 613731 h 4341716"/>
              <a:gd name="connsiteX363" fmla="*/ 2420349 w 9336686"/>
              <a:gd name="connsiteY363" fmla="*/ 692535 h 4341716"/>
              <a:gd name="connsiteX364" fmla="*/ 2539236 w 9336686"/>
              <a:gd name="connsiteY364" fmla="*/ 613731 h 4341716"/>
              <a:gd name="connsiteX365" fmla="*/ 2549000 w 9336686"/>
              <a:gd name="connsiteY365" fmla="*/ 565370 h 4341716"/>
              <a:gd name="connsiteX366" fmla="*/ 2549000 w 9336686"/>
              <a:gd name="connsiteY366" fmla="*/ 480031 h 4341716"/>
              <a:gd name="connsiteX367" fmla="*/ 2678027 w 9336686"/>
              <a:gd name="connsiteY367" fmla="*/ 351004 h 4341716"/>
              <a:gd name="connsiteX368" fmla="*/ 2678026 w 9336686"/>
              <a:gd name="connsiteY368" fmla="*/ 351005 h 4341716"/>
              <a:gd name="connsiteX369" fmla="*/ 2807053 w 9336686"/>
              <a:gd name="connsiteY369" fmla="*/ 480032 h 4341716"/>
              <a:gd name="connsiteX370" fmla="*/ 2807054 w 9336686"/>
              <a:gd name="connsiteY370" fmla="*/ 1074052 h 4341716"/>
              <a:gd name="connsiteX371" fmla="*/ 2817192 w 9336686"/>
              <a:gd name="connsiteY371" fmla="*/ 1124271 h 4341716"/>
              <a:gd name="connsiteX372" fmla="*/ 2936080 w 9336686"/>
              <a:gd name="connsiteY372" fmla="*/ 1203075 h 4341716"/>
              <a:gd name="connsiteX373" fmla="*/ 3054967 w 9336686"/>
              <a:gd name="connsiteY373" fmla="*/ 1124271 h 4341716"/>
              <a:gd name="connsiteX374" fmla="*/ 3058565 w 9336686"/>
              <a:gd name="connsiteY374" fmla="*/ 1106452 h 4341716"/>
              <a:gd name="connsiteX375" fmla="*/ 3058565 w 9336686"/>
              <a:gd name="connsiteY375" fmla="*/ 1017534 h 4341716"/>
              <a:gd name="connsiteX376" fmla="*/ 3187592 w 9336686"/>
              <a:gd name="connsiteY376" fmla="*/ 888507 h 4341716"/>
              <a:gd name="connsiteX377" fmla="*/ 3187591 w 9336686"/>
              <a:gd name="connsiteY377" fmla="*/ 888508 h 4341716"/>
              <a:gd name="connsiteX378" fmla="*/ 3316618 w 9336686"/>
              <a:gd name="connsiteY378" fmla="*/ 1017535 h 4341716"/>
              <a:gd name="connsiteX379" fmla="*/ 3316618 w 9336686"/>
              <a:gd name="connsiteY379" fmla="*/ 1087278 h 4341716"/>
              <a:gd name="connsiteX380" fmla="*/ 3324086 w 9336686"/>
              <a:gd name="connsiteY380" fmla="*/ 1124271 h 4341716"/>
              <a:gd name="connsiteX381" fmla="*/ 3442974 w 9336686"/>
              <a:gd name="connsiteY381" fmla="*/ 1203075 h 4341716"/>
              <a:gd name="connsiteX382" fmla="*/ 3561862 w 9336686"/>
              <a:gd name="connsiteY382" fmla="*/ 1124271 h 4341716"/>
              <a:gd name="connsiteX383" fmla="*/ 3571625 w 9336686"/>
              <a:gd name="connsiteY383" fmla="*/ 1075911 h 4341716"/>
              <a:gd name="connsiteX384" fmla="*/ 3571625 w 9336686"/>
              <a:gd name="connsiteY384" fmla="*/ 783111 h 4341716"/>
              <a:gd name="connsiteX385" fmla="*/ 3700652 w 9336686"/>
              <a:gd name="connsiteY385" fmla="*/ 654084 h 4341716"/>
              <a:gd name="connsiteX386" fmla="*/ 3700651 w 9336686"/>
              <a:gd name="connsiteY386" fmla="*/ 654085 h 4341716"/>
              <a:gd name="connsiteX387" fmla="*/ 3829678 w 9336686"/>
              <a:gd name="connsiteY387" fmla="*/ 783112 h 4341716"/>
              <a:gd name="connsiteX388" fmla="*/ 3829678 w 9336686"/>
              <a:gd name="connsiteY388" fmla="*/ 1405848 h 4341716"/>
              <a:gd name="connsiteX389" fmla="*/ 3845908 w 9336686"/>
              <a:gd name="connsiteY389" fmla="*/ 1432599 h 4341716"/>
              <a:gd name="connsiteX390" fmla="*/ 3945472 w 9336686"/>
              <a:gd name="connsiteY390" fmla="*/ 1479553 h 4341716"/>
              <a:gd name="connsiteX391" fmla="*/ 4036708 w 9336686"/>
              <a:gd name="connsiteY391" fmla="*/ 1441762 h 4341716"/>
              <a:gd name="connsiteX392" fmla="*/ 4062914 w 9336686"/>
              <a:gd name="connsiteY392" fmla="*/ 1402893 h 4341716"/>
              <a:gd name="connsiteX393" fmla="*/ 4062914 w 9336686"/>
              <a:gd name="connsiteY393" fmla="*/ 1326765 h 4341716"/>
              <a:gd name="connsiteX394" fmla="*/ 4141718 w 9336686"/>
              <a:gd name="connsiteY394" fmla="*/ 1207877 h 4341716"/>
              <a:gd name="connsiteX395" fmla="*/ 4185518 w 9336686"/>
              <a:gd name="connsiteY395" fmla="*/ 1199035 h 4341716"/>
              <a:gd name="connsiteX396" fmla="*/ 4185518 w 9336686"/>
              <a:gd name="connsiteY396" fmla="*/ 1197669 h 4341716"/>
              <a:gd name="connsiteX397" fmla="*/ 4208998 w 9336686"/>
              <a:gd name="connsiteY397" fmla="*/ 1195302 h 4341716"/>
              <a:gd name="connsiteX398" fmla="*/ 4308727 w 9336686"/>
              <a:gd name="connsiteY398" fmla="*/ 1109353 h 4341716"/>
              <a:gd name="connsiteX399" fmla="*/ 4316928 w 9336686"/>
              <a:gd name="connsiteY399" fmla="*/ 1062882 h 4341716"/>
              <a:gd name="connsiteX400" fmla="*/ 4316928 w 9336686"/>
              <a:gd name="connsiteY400" fmla="*/ 595713 h 4341716"/>
              <a:gd name="connsiteX401" fmla="*/ 4445955 w 9336686"/>
              <a:gd name="connsiteY401" fmla="*/ 466686 h 4341716"/>
              <a:gd name="connsiteX402" fmla="*/ 4445954 w 9336686"/>
              <a:gd name="connsiteY402" fmla="*/ 466685 h 4341716"/>
              <a:gd name="connsiteX403" fmla="*/ 4574981 w 9336686"/>
              <a:gd name="connsiteY403" fmla="*/ 595712 h 4341716"/>
              <a:gd name="connsiteX404" fmla="*/ 4574981 w 9336686"/>
              <a:gd name="connsiteY404" fmla="*/ 916347 h 4341716"/>
              <a:gd name="connsiteX405" fmla="*/ 4592149 w 9336686"/>
              <a:gd name="connsiteY405" fmla="*/ 944642 h 4341716"/>
              <a:gd name="connsiteX406" fmla="*/ 4691712 w 9336686"/>
              <a:gd name="connsiteY406" fmla="*/ 991596 h 4341716"/>
              <a:gd name="connsiteX407" fmla="*/ 4810600 w 9336686"/>
              <a:gd name="connsiteY407" fmla="*/ 912792 h 4341716"/>
              <a:gd name="connsiteX408" fmla="*/ 4816700 w 9336686"/>
              <a:gd name="connsiteY408" fmla="*/ 882576 h 4341716"/>
              <a:gd name="connsiteX409" fmla="*/ 4816700 w 9336686"/>
              <a:gd name="connsiteY409" fmla="*/ 275141 h 4341716"/>
              <a:gd name="connsiteX410" fmla="*/ 4945727 w 9336686"/>
              <a:gd name="connsiteY410" fmla="*/ 146114 h 4341716"/>
              <a:gd name="connsiteX411" fmla="*/ 4945726 w 9336686"/>
              <a:gd name="connsiteY411" fmla="*/ 146115 h 4341716"/>
              <a:gd name="connsiteX412" fmla="*/ 5074753 w 9336686"/>
              <a:gd name="connsiteY412" fmla="*/ 275142 h 4341716"/>
              <a:gd name="connsiteX413" fmla="*/ 5074753 w 9336686"/>
              <a:gd name="connsiteY413" fmla="*/ 386500 h 4341716"/>
              <a:gd name="connsiteX414" fmla="*/ 5076579 w 9336686"/>
              <a:gd name="connsiteY414" fmla="*/ 395545 h 4341716"/>
              <a:gd name="connsiteX415" fmla="*/ 5195465 w 9336686"/>
              <a:gd name="connsiteY415" fmla="*/ 474349 h 4341716"/>
              <a:gd name="connsiteX416" fmla="*/ 5314353 w 9336686"/>
              <a:gd name="connsiteY416" fmla="*/ 395545 h 4341716"/>
              <a:gd name="connsiteX417" fmla="*/ 5318490 w 9336686"/>
              <a:gd name="connsiteY417" fmla="*/ 375052 h 4341716"/>
              <a:gd name="connsiteX418" fmla="*/ 5318490 w 9336686"/>
              <a:gd name="connsiteY418" fmla="*/ 129027 h 4341716"/>
              <a:gd name="connsiteX419" fmla="*/ 5447517 w 9336686"/>
              <a:gd name="connsiteY419" fmla="*/ 0 h 4341716"/>
              <a:gd name="connsiteX0" fmla="*/ 3651347 w 9336686"/>
              <a:gd name="connsiteY0" fmla="*/ 3605718 h 4341716"/>
              <a:gd name="connsiteX1" fmla="*/ 4248149 w 9336686"/>
              <a:gd name="connsiteY1" fmla="*/ 2391669 h 4341716"/>
              <a:gd name="connsiteX2" fmla="*/ 3648504 w 9336686"/>
              <a:gd name="connsiteY2" fmla="*/ 3606586 h 4341716"/>
              <a:gd name="connsiteX3" fmla="*/ 3648898 w 9336686"/>
              <a:gd name="connsiteY3" fmla="*/ 3606552 h 4341716"/>
              <a:gd name="connsiteX4" fmla="*/ 3651347 w 9336686"/>
              <a:gd name="connsiteY4" fmla="*/ 3605718 h 4341716"/>
              <a:gd name="connsiteX5" fmla="*/ 1906601 w 9336686"/>
              <a:gd name="connsiteY5" fmla="*/ 3260396 h 4341716"/>
              <a:gd name="connsiteX6" fmla="*/ 1903759 w 9336686"/>
              <a:gd name="connsiteY6" fmla="*/ 3261264 h 4341716"/>
              <a:gd name="connsiteX7" fmla="*/ 1904153 w 9336686"/>
              <a:gd name="connsiteY7" fmla="*/ 3261230 h 4341716"/>
              <a:gd name="connsiteX8" fmla="*/ 1906601 w 9336686"/>
              <a:gd name="connsiteY8" fmla="*/ 3260396 h 4341716"/>
              <a:gd name="connsiteX9" fmla="*/ 5128552 w 9336686"/>
              <a:gd name="connsiteY9" fmla="*/ 3139033 h 4341716"/>
              <a:gd name="connsiteX10" fmla="*/ 5131001 w 9336686"/>
              <a:gd name="connsiteY10" fmla="*/ 3139867 h 4341716"/>
              <a:gd name="connsiteX11" fmla="*/ 5131395 w 9336686"/>
              <a:gd name="connsiteY11" fmla="*/ 3139901 h 4341716"/>
              <a:gd name="connsiteX12" fmla="*/ 5128552 w 9336686"/>
              <a:gd name="connsiteY12" fmla="*/ 3139033 h 4341716"/>
              <a:gd name="connsiteX13" fmla="*/ 145218 w 9336686"/>
              <a:gd name="connsiteY13" fmla="*/ 2924768 h 4341716"/>
              <a:gd name="connsiteX14" fmla="*/ 142375 w 9336686"/>
              <a:gd name="connsiteY14" fmla="*/ 2925636 h 4341716"/>
              <a:gd name="connsiteX15" fmla="*/ 142769 w 9336686"/>
              <a:gd name="connsiteY15" fmla="*/ 2925602 h 4341716"/>
              <a:gd name="connsiteX16" fmla="*/ 145218 w 9336686"/>
              <a:gd name="connsiteY16" fmla="*/ 2924768 h 4341716"/>
              <a:gd name="connsiteX17" fmla="*/ 1148720 w 9336686"/>
              <a:gd name="connsiteY17" fmla="*/ 2632936 h 4341716"/>
              <a:gd name="connsiteX18" fmla="*/ 1145876 w 9336686"/>
              <a:gd name="connsiteY18" fmla="*/ 2633804 h 4341716"/>
              <a:gd name="connsiteX19" fmla="*/ 1146270 w 9336686"/>
              <a:gd name="connsiteY19" fmla="*/ 2633770 h 4341716"/>
              <a:gd name="connsiteX20" fmla="*/ 1148720 w 9336686"/>
              <a:gd name="connsiteY20" fmla="*/ 2632936 h 4341716"/>
              <a:gd name="connsiteX21" fmla="*/ 8190809 w 9336686"/>
              <a:gd name="connsiteY21" fmla="*/ 1707912 h 4341716"/>
              <a:gd name="connsiteX22" fmla="*/ 8190415 w 9336686"/>
              <a:gd name="connsiteY22" fmla="*/ 1707946 h 4341716"/>
              <a:gd name="connsiteX23" fmla="*/ 8187965 w 9336686"/>
              <a:gd name="connsiteY23" fmla="*/ 1708780 h 4341716"/>
              <a:gd name="connsiteX24" fmla="*/ 8190809 w 9336686"/>
              <a:gd name="connsiteY24" fmla="*/ 1707912 h 4341716"/>
              <a:gd name="connsiteX25" fmla="*/ 9194310 w 9336686"/>
              <a:gd name="connsiteY25" fmla="*/ 1416080 h 4341716"/>
              <a:gd name="connsiteX26" fmla="*/ 9193916 w 9336686"/>
              <a:gd name="connsiteY26" fmla="*/ 1416114 h 4341716"/>
              <a:gd name="connsiteX27" fmla="*/ 9191467 w 9336686"/>
              <a:gd name="connsiteY27" fmla="*/ 1416948 h 4341716"/>
              <a:gd name="connsiteX28" fmla="*/ 9194310 w 9336686"/>
              <a:gd name="connsiteY28" fmla="*/ 1416080 h 4341716"/>
              <a:gd name="connsiteX29" fmla="*/ 4205290 w 9336686"/>
              <a:gd name="connsiteY29" fmla="*/ 1201815 h 4341716"/>
              <a:gd name="connsiteX30" fmla="*/ 4208133 w 9336686"/>
              <a:gd name="connsiteY30" fmla="*/ 1202683 h 4341716"/>
              <a:gd name="connsiteX31" fmla="*/ 4205684 w 9336686"/>
              <a:gd name="connsiteY31" fmla="*/ 1201849 h 4341716"/>
              <a:gd name="connsiteX32" fmla="*/ 4205290 w 9336686"/>
              <a:gd name="connsiteY32" fmla="*/ 1201815 h 4341716"/>
              <a:gd name="connsiteX33" fmla="*/ 7432926 w 9336686"/>
              <a:gd name="connsiteY33" fmla="*/ 1080452 h 4341716"/>
              <a:gd name="connsiteX34" fmla="*/ 7432532 w 9336686"/>
              <a:gd name="connsiteY34" fmla="*/ 1080486 h 4341716"/>
              <a:gd name="connsiteX35" fmla="*/ 7430084 w 9336686"/>
              <a:gd name="connsiteY35" fmla="*/ 1081320 h 4341716"/>
              <a:gd name="connsiteX36" fmla="*/ 7432926 w 9336686"/>
              <a:gd name="connsiteY36" fmla="*/ 1080452 h 4341716"/>
              <a:gd name="connsiteX37" fmla="*/ 5688181 w 9336686"/>
              <a:gd name="connsiteY37" fmla="*/ 735130 h 4341716"/>
              <a:gd name="connsiteX38" fmla="*/ 5687787 w 9336686"/>
              <a:gd name="connsiteY38" fmla="*/ 735164 h 4341716"/>
              <a:gd name="connsiteX39" fmla="*/ 5685338 w 9336686"/>
              <a:gd name="connsiteY39" fmla="*/ 735998 h 4341716"/>
              <a:gd name="connsiteX40" fmla="*/ 5688181 w 9336686"/>
              <a:gd name="connsiteY40" fmla="*/ 735130 h 4341716"/>
              <a:gd name="connsiteX41" fmla="*/ 5447517 w 9336686"/>
              <a:gd name="connsiteY41" fmla="*/ 0 h 4341716"/>
              <a:gd name="connsiteX42" fmla="*/ 5447516 w 9336686"/>
              <a:gd name="connsiteY42" fmla="*/ 1 h 4341716"/>
              <a:gd name="connsiteX43" fmla="*/ 5576543 w 9336686"/>
              <a:gd name="connsiteY43" fmla="*/ 129028 h 4341716"/>
              <a:gd name="connsiteX44" fmla="*/ 5576543 w 9336686"/>
              <a:gd name="connsiteY44" fmla="*/ 596197 h 4341716"/>
              <a:gd name="connsiteX45" fmla="*/ 5584744 w 9336686"/>
              <a:gd name="connsiteY45" fmla="*/ 642668 h 4341716"/>
              <a:gd name="connsiteX46" fmla="*/ 5684473 w 9336686"/>
              <a:gd name="connsiteY46" fmla="*/ 728617 h 4341716"/>
              <a:gd name="connsiteX47" fmla="*/ 5707953 w 9336686"/>
              <a:gd name="connsiteY47" fmla="*/ 730984 h 4341716"/>
              <a:gd name="connsiteX48" fmla="*/ 5707953 w 9336686"/>
              <a:gd name="connsiteY48" fmla="*/ 732350 h 4341716"/>
              <a:gd name="connsiteX49" fmla="*/ 5751753 w 9336686"/>
              <a:gd name="connsiteY49" fmla="*/ 741192 h 4341716"/>
              <a:gd name="connsiteX50" fmla="*/ 5830557 w 9336686"/>
              <a:gd name="connsiteY50" fmla="*/ 860080 h 4341716"/>
              <a:gd name="connsiteX51" fmla="*/ 5830557 w 9336686"/>
              <a:gd name="connsiteY51" fmla="*/ 910409 h 4341716"/>
              <a:gd name="connsiteX52" fmla="*/ 5836071 w 9336686"/>
              <a:gd name="connsiteY52" fmla="*/ 937722 h 4341716"/>
              <a:gd name="connsiteX53" fmla="*/ 5954959 w 9336686"/>
              <a:gd name="connsiteY53" fmla="*/ 1016526 h 4341716"/>
              <a:gd name="connsiteX54" fmla="*/ 6046195 w 9336686"/>
              <a:gd name="connsiteY54" fmla="*/ 978735 h 4341716"/>
              <a:gd name="connsiteX55" fmla="*/ 6073131 w 9336686"/>
              <a:gd name="connsiteY55" fmla="*/ 938784 h 4341716"/>
              <a:gd name="connsiteX56" fmla="*/ 6073131 w 9336686"/>
              <a:gd name="connsiteY56" fmla="*/ 710574 h 4341716"/>
              <a:gd name="connsiteX57" fmla="*/ 6202158 w 9336686"/>
              <a:gd name="connsiteY57" fmla="*/ 581547 h 4341716"/>
              <a:gd name="connsiteX58" fmla="*/ 6202157 w 9336686"/>
              <a:gd name="connsiteY58" fmla="*/ 581548 h 4341716"/>
              <a:gd name="connsiteX59" fmla="*/ 6331184 w 9336686"/>
              <a:gd name="connsiteY59" fmla="*/ 710575 h 4341716"/>
              <a:gd name="connsiteX60" fmla="*/ 6331184 w 9336686"/>
              <a:gd name="connsiteY60" fmla="*/ 1349947 h 4341716"/>
              <a:gd name="connsiteX61" fmla="*/ 6336405 w 9336686"/>
              <a:gd name="connsiteY61" fmla="*/ 1375809 h 4341716"/>
              <a:gd name="connsiteX62" fmla="*/ 6455293 w 9336686"/>
              <a:gd name="connsiteY62" fmla="*/ 1454613 h 4341716"/>
              <a:gd name="connsiteX63" fmla="*/ 6574180 w 9336686"/>
              <a:gd name="connsiteY63" fmla="*/ 1375809 h 4341716"/>
              <a:gd name="connsiteX64" fmla="*/ 6574653 w 9336686"/>
              <a:gd name="connsiteY64" fmla="*/ 1373466 h 4341716"/>
              <a:gd name="connsiteX65" fmla="*/ 6574653 w 9336686"/>
              <a:gd name="connsiteY65" fmla="*/ 1228521 h 4341716"/>
              <a:gd name="connsiteX66" fmla="*/ 6653456 w 9336686"/>
              <a:gd name="connsiteY66" fmla="*/ 1109633 h 4341716"/>
              <a:gd name="connsiteX67" fmla="*/ 6701526 w 9336686"/>
              <a:gd name="connsiteY67" fmla="*/ 1099929 h 4341716"/>
              <a:gd name="connsiteX68" fmla="*/ 6701526 w 9336686"/>
              <a:gd name="connsiteY68" fmla="*/ 1099191 h 4341716"/>
              <a:gd name="connsiteX69" fmla="*/ 6725006 w 9336686"/>
              <a:gd name="connsiteY69" fmla="*/ 1096824 h 4341716"/>
              <a:gd name="connsiteX70" fmla="*/ 6802070 w 9336686"/>
              <a:gd name="connsiteY70" fmla="*/ 1050380 h 4341716"/>
              <a:gd name="connsiteX71" fmla="*/ 6823858 w 9336686"/>
              <a:gd name="connsiteY71" fmla="*/ 1012404 h 4341716"/>
              <a:gd name="connsiteX72" fmla="*/ 6823858 w 9336686"/>
              <a:gd name="connsiteY72" fmla="*/ 886836 h 4341716"/>
              <a:gd name="connsiteX73" fmla="*/ 6902661 w 9336686"/>
              <a:gd name="connsiteY73" fmla="*/ 767948 h 4341716"/>
              <a:gd name="connsiteX74" fmla="*/ 6950731 w 9336686"/>
              <a:gd name="connsiteY74" fmla="*/ 758244 h 4341716"/>
              <a:gd name="connsiteX75" fmla="*/ 6950731 w 9336686"/>
              <a:gd name="connsiteY75" fmla="*/ 757506 h 4341716"/>
              <a:gd name="connsiteX76" fmla="*/ 6974211 w 9336686"/>
              <a:gd name="connsiteY76" fmla="*/ 755139 h 4341716"/>
              <a:gd name="connsiteX77" fmla="*/ 7051275 w 9336686"/>
              <a:gd name="connsiteY77" fmla="*/ 708695 h 4341716"/>
              <a:gd name="connsiteX78" fmla="*/ 7063236 w 9336686"/>
              <a:gd name="connsiteY78" fmla="*/ 687847 h 4341716"/>
              <a:gd name="connsiteX79" fmla="*/ 7063236 w 9336686"/>
              <a:gd name="connsiteY79" fmla="*/ 474349 h 4341716"/>
              <a:gd name="connsiteX80" fmla="*/ 7192262 w 9336686"/>
              <a:gd name="connsiteY80" fmla="*/ 345322 h 4341716"/>
              <a:gd name="connsiteX81" fmla="*/ 7192261 w 9336686"/>
              <a:gd name="connsiteY81" fmla="*/ 345323 h 4341716"/>
              <a:gd name="connsiteX82" fmla="*/ 7321289 w 9336686"/>
              <a:gd name="connsiteY82" fmla="*/ 474350 h 4341716"/>
              <a:gd name="connsiteX83" fmla="*/ 7321289 w 9336686"/>
              <a:gd name="connsiteY83" fmla="*/ 941519 h 4341716"/>
              <a:gd name="connsiteX84" fmla="*/ 7329490 w 9336686"/>
              <a:gd name="connsiteY84" fmla="*/ 987990 h 4341716"/>
              <a:gd name="connsiteX85" fmla="*/ 7429218 w 9336686"/>
              <a:gd name="connsiteY85" fmla="*/ 1073939 h 4341716"/>
              <a:gd name="connsiteX86" fmla="*/ 7452698 w 9336686"/>
              <a:gd name="connsiteY86" fmla="*/ 1076306 h 4341716"/>
              <a:gd name="connsiteX87" fmla="*/ 7452698 w 9336686"/>
              <a:gd name="connsiteY87" fmla="*/ 1077672 h 4341716"/>
              <a:gd name="connsiteX88" fmla="*/ 7496498 w 9336686"/>
              <a:gd name="connsiteY88" fmla="*/ 1086514 h 4341716"/>
              <a:gd name="connsiteX89" fmla="*/ 7575302 w 9336686"/>
              <a:gd name="connsiteY89" fmla="*/ 1205402 h 4341716"/>
              <a:gd name="connsiteX90" fmla="*/ 7575302 w 9336686"/>
              <a:gd name="connsiteY90" fmla="*/ 1345613 h 4341716"/>
              <a:gd name="connsiteX91" fmla="*/ 7581398 w 9336686"/>
              <a:gd name="connsiteY91" fmla="*/ 1375809 h 4341716"/>
              <a:gd name="connsiteX92" fmla="*/ 7700287 w 9336686"/>
              <a:gd name="connsiteY92" fmla="*/ 1454613 h 4341716"/>
              <a:gd name="connsiteX93" fmla="*/ 7819175 w 9336686"/>
              <a:gd name="connsiteY93" fmla="*/ 1375809 h 4341716"/>
              <a:gd name="connsiteX94" fmla="*/ 7821117 w 9336686"/>
              <a:gd name="connsiteY94" fmla="*/ 1366189 h 4341716"/>
              <a:gd name="connsiteX95" fmla="*/ 7821117 w 9336686"/>
              <a:gd name="connsiteY95" fmla="*/ 1101809 h 4341716"/>
              <a:gd name="connsiteX96" fmla="*/ 7950144 w 9336686"/>
              <a:gd name="connsiteY96" fmla="*/ 972782 h 4341716"/>
              <a:gd name="connsiteX97" fmla="*/ 7950143 w 9336686"/>
              <a:gd name="connsiteY97" fmla="*/ 972783 h 4341716"/>
              <a:gd name="connsiteX98" fmla="*/ 8079171 w 9336686"/>
              <a:gd name="connsiteY98" fmla="*/ 1101810 h 4341716"/>
              <a:gd name="connsiteX99" fmla="*/ 8079171 w 9336686"/>
              <a:gd name="connsiteY99" fmla="*/ 1568979 h 4341716"/>
              <a:gd name="connsiteX100" fmla="*/ 8087371 w 9336686"/>
              <a:gd name="connsiteY100" fmla="*/ 1615450 h 4341716"/>
              <a:gd name="connsiteX101" fmla="*/ 8187101 w 9336686"/>
              <a:gd name="connsiteY101" fmla="*/ 1701399 h 4341716"/>
              <a:gd name="connsiteX102" fmla="*/ 8210581 w 9336686"/>
              <a:gd name="connsiteY102" fmla="*/ 1703766 h 4341716"/>
              <a:gd name="connsiteX103" fmla="*/ 8210581 w 9336686"/>
              <a:gd name="connsiteY103" fmla="*/ 1705132 h 4341716"/>
              <a:gd name="connsiteX104" fmla="*/ 8254380 w 9336686"/>
              <a:gd name="connsiteY104" fmla="*/ 1713974 h 4341716"/>
              <a:gd name="connsiteX105" fmla="*/ 8333185 w 9336686"/>
              <a:gd name="connsiteY105" fmla="*/ 1832862 h 4341716"/>
              <a:gd name="connsiteX106" fmla="*/ 8333185 w 9336686"/>
              <a:gd name="connsiteY106" fmla="*/ 1954283 h 4341716"/>
              <a:gd name="connsiteX107" fmla="*/ 8333416 w 9336686"/>
              <a:gd name="connsiteY107" fmla="*/ 1955426 h 4341716"/>
              <a:gd name="connsiteX108" fmla="*/ 8452304 w 9336686"/>
              <a:gd name="connsiteY108" fmla="*/ 2034230 h 4341716"/>
              <a:gd name="connsiteX109" fmla="*/ 8571191 w 9336686"/>
              <a:gd name="connsiteY109" fmla="*/ 1955426 h 4341716"/>
              <a:gd name="connsiteX110" fmla="*/ 8574647 w 9336686"/>
              <a:gd name="connsiteY110" fmla="*/ 1938306 h 4341716"/>
              <a:gd name="connsiteX111" fmla="*/ 8574647 w 9336686"/>
              <a:gd name="connsiteY111" fmla="*/ 1727044 h 4341716"/>
              <a:gd name="connsiteX112" fmla="*/ 8653450 w 9336686"/>
              <a:gd name="connsiteY112" fmla="*/ 1608156 h 4341716"/>
              <a:gd name="connsiteX113" fmla="*/ 8701520 w 9336686"/>
              <a:gd name="connsiteY113" fmla="*/ 1598452 h 4341716"/>
              <a:gd name="connsiteX114" fmla="*/ 8701520 w 9336686"/>
              <a:gd name="connsiteY114" fmla="*/ 1597714 h 4341716"/>
              <a:gd name="connsiteX115" fmla="*/ 8725000 w 9336686"/>
              <a:gd name="connsiteY115" fmla="*/ 1595347 h 4341716"/>
              <a:gd name="connsiteX116" fmla="*/ 8802064 w 9336686"/>
              <a:gd name="connsiteY116" fmla="*/ 1548903 h 4341716"/>
              <a:gd name="connsiteX117" fmla="*/ 8824619 w 9336686"/>
              <a:gd name="connsiteY117" fmla="*/ 1509590 h 4341716"/>
              <a:gd name="connsiteX118" fmla="*/ 8824619 w 9336686"/>
              <a:gd name="connsiteY118" fmla="*/ 809977 h 4341716"/>
              <a:gd name="connsiteX119" fmla="*/ 8953646 w 9336686"/>
              <a:gd name="connsiteY119" fmla="*/ 680950 h 4341716"/>
              <a:gd name="connsiteX120" fmla="*/ 8953645 w 9336686"/>
              <a:gd name="connsiteY120" fmla="*/ 680951 h 4341716"/>
              <a:gd name="connsiteX121" fmla="*/ 9082672 w 9336686"/>
              <a:gd name="connsiteY121" fmla="*/ 809978 h 4341716"/>
              <a:gd name="connsiteX122" fmla="*/ 9082672 w 9336686"/>
              <a:gd name="connsiteY122" fmla="*/ 1277147 h 4341716"/>
              <a:gd name="connsiteX123" fmla="*/ 9090873 w 9336686"/>
              <a:gd name="connsiteY123" fmla="*/ 1323618 h 4341716"/>
              <a:gd name="connsiteX124" fmla="*/ 9190602 w 9336686"/>
              <a:gd name="connsiteY124" fmla="*/ 1409567 h 4341716"/>
              <a:gd name="connsiteX125" fmla="*/ 9214082 w 9336686"/>
              <a:gd name="connsiteY125" fmla="*/ 1411934 h 4341716"/>
              <a:gd name="connsiteX126" fmla="*/ 9214082 w 9336686"/>
              <a:gd name="connsiteY126" fmla="*/ 1413300 h 4341716"/>
              <a:gd name="connsiteX127" fmla="*/ 9257882 w 9336686"/>
              <a:gd name="connsiteY127" fmla="*/ 1422142 h 4341716"/>
              <a:gd name="connsiteX128" fmla="*/ 9336686 w 9336686"/>
              <a:gd name="connsiteY128" fmla="*/ 1541030 h 4341716"/>
              <a:gd name="connsiteX129" fmla="*/ 9336686 w 9336686"/>
              <a:gd name="connsiteY129" fmla="*/ 2136650 h 4341716"/>
              <a:gd name="connsiteX130" fmla="*/ 9336686 w 9336686"/>
              <a:gd name="connsiteY130" fmla="*/ 2205066 h 4341716"/>
              <a:gd name="connsiteX131" fmla="*/ 9336685 w 9336686"/>
              <a:gd name="connsiteY131" fmla="*/ 3558605 h 4341716"/>
              <a:gd name="connsiteX132" fmla="*/ 9207658 w 9336686"/>
              <a:gd name="connsiteY132" fmla="*/ 3687632 h 4341716"/>
              <a:gd name="connsiteX133" fmla="*/ 9207659 w 9336686"/>
              <a:gd name="connsiteY133" fmla="*/ 3687631 h 4341716"/>
              <a:gd name="connsiteX134" fmla="*/ 9078632 w 9336686"/>
              <a:gd name="connsiteY134" fmla="*/ 3558604 h 4341716"/>
              <a:gd name="connsiteX135" fmla="*/ 9078632 w 9336686"/>
              <a:gd name="connsiteY135" fmla="*/ 2935868 h 4341716"/>
              <a:gd name="connsiteX136" fmla="*/ 9062402 w 9336686"/>
              <a:gd name="connsiteY136" fmla="*/ 2909117 h 4341716"/>
              <a:gd name="connsiteX137" fmla="*/ 8962838 w 9336686"/>
              <a:gd name="connsiteY137" fmla="*/ 2862163 h 4341716"/>
              <a:gd name="connsiteX138" fmla="*/ 8843950 w 9336686"/>
              <a:gd name="connsiteY138" fmla="*/ 2940967 h 4341716"/>
              <a:gd name="connsiteX139" fmla="*/ 8842149 w 9336686"/>
              <a:gd name="connsiteY139" fmla="*/ 2949889 h 4341716"/>
              <a:gd name="connsiteX140" fmla="*/ 8842149 w 9336686"/>
              <a:gd name="connsiteY140" fmla="*/ 3377665 h 4341716"/>
              <a:gd name="connsiteX141" fmla="*/ 8713122 w 9336686"/>
              <a:gd name="connsiteY141" fmla="*/ 3506692 h 4341716"/>
              <a:gd name="connsiteX142" fmla="*/ 8713123 w 9336686"/>
              <a:gd name="connsiteY142" fmla="*/ 3506691 h 4341716"/>
              <a:gd name="connsiteX143" fmla="*/ 8584096 w 9336686"/>
              <a:gd name="connsiteY143" fmla="*/ 3377664 h 4341716"/>
              <a:gd name="connsiteX144" fmla="*/ 8584096 w 9336686"/>
              <a:gd name="connsiteY144" fmla="*/ 2205066 h 4341716"/>
              <a:gd name="connsiteX145" fmla="*/ 8584095 w 9336686"/>
              <a:gd name="connsiteY145" fmla="*/ 2205066 h 4341716"/>
              <a:gd name="connsiteX146" fmla="*/ 8584095 w 9336686"/>
              <a:gd name="connsiteY146" fmla="*/ 3394187 h 4341716"/>
              <a:gd name="connsiteX147" fmla="*/ 8573957 w 9336686"/>
              <a:gd name="connsiteY147" fmla="*/ 3343968 h 4341716"/>
              <a:gd name="connsiteX148" fmla="*/ 8455069 w 9336686"/>
              <a:gd name="connsiteY148" fmla="*/ 3265164 h 4341716"/>
              <a:gd name="connsiteX149" fmla="*/ 8336182 w 9336686"/>
              <a:gd name="connsiteY149" fmla="*/ 3343968 h 4341716"/>
              <a:gd name="connsiteX150" fmla="*/ 8326418 w 9336686"/>
              <a:gd name="connsiteY150" fmla="*/ 3392328 h 4341716"/>
              <a:gd name="connsiteX151" fmla="*/ 8326418 w 9336686"/>
              <a:gd name="connsiteY151" fmla="*/ 3978730 h 4341716"/>
              <a:gd name="connsiteX152" fmla="*/ 8197391 w 9336686"/>
              <a:gd name="connsiteY152" fmla="*/ 4107757 h 4341716"/>
              <a:gd name="connsiteX153" fmla="*/ 8197392 w 9336686"/>
              <a:gd name="connsiteY153" fmla="*/ 4107756 h 4341716"/>
              <a:gd name="connsiteX154" fmla="*/ 8068365 w 9336686"/>
              <a:gd name="connsiteY154" fmla="*/ 3978729 h 4341716"/>
              <a:gd name="connsiteX155" fmla="*/ 8068365 w 9336686"/>
              <a:gd name="connsiteY155" fmla="*/ 2205066 h 4341716"/>
              <a:gd name="connsiteX156" fmla="*/ 8068364 w 9336686"/>
              <a:gd name="connsiteY156" fmla="*/ 3081767 h 4341716"/>
              <a:gd name="connsiteX157" fmla="*/ 8058226 w 9336686"/>
              <a:gd name="connsiteY157" fmla="*/ 3031548 h 4341716"/>
              <a:gd name="connsiteX158" fmla="*/ 7939338 w 9336686"/>
              <a:gd name="connsiteY158" fmla="*/ 2952744 h 4341716"/>
              <a:gd name="connsiteX159" fmla="*/ 7820451 w 9336686"/>
              <a:gd name="connsiteY159" fmla="*/ 3031548 h 4341716"/>
              <a:gd name="connsiteX160" fmla="*/ 7816853 w 9336686"/>
              <a:gd name="connsiteY160" fmla="*/ 3049367 h 4341716"/>
              <a:gd name="connsiteX161" fmla="*/ 7816853 w 9336686"/>
              <a:gd name="connsiteY161" fmla="*/ 3358313 h 4341716"/>
              <a:gd name="connsiteX162" fmla="*/ 7687826 w 9336686"/>
              <a:gd name="connsiteY162" fmla="*/ 3487340 h 4341716"/>
              <a:gd name="connsiteX163" fmla="*/ 7687827 w 9336686"/>
              <a:gd name="connsiteY163" fmla="*/ 3487339 h 4341716"/>
              <a:gd name="connsiteX164" fmla="*/ 7558800 w 9336686"/>
              <a:gd name="connsiteY164" fmla="*/ 3358312 h 4341716"/>
              <a:gd name="connsiteX165" fmla="*/ 7558800 w 9336686"/>
              <a:gd name="connsiteY165" fmla="*/ 2977960 h 4341716"/>
              <a:gd name="connsiteX166" fmla="*/ 7551332 w 9336686"/>
              <a:gd name="connsiteY166" fmla="*/ 2940967 h 4341716"/>
              <a:gd name="connsiteX167" fmla="*/ 7432444 w 9336686"/>
              <a:gd name="connsiteY167" fmla="*/ 2862163 h 4341716"/>
              <a:gd name="connsiteX168" fmla="*/ 7303417 w 9336686"/>
              <a:gd name="connsiteY168" fmla="*/ 2991190 h 4341716"/>
              <a:gd name="connsiteX169" fmla="*/ 7303417 w 9336686"/>
              <a:gd name="connsiteY169" fmla="*/ 2205066 h 4341716"/>
              <a:gd name="connsiteX170" fmla="*/ 7303416 w 9336686"/>
              <a:gd name="connsiteY170" fmla="*/ 3761682 h 4341716"/>
              <a:gd name="connsiteX171" fmla="*/ 7174389 w 9336686"/>
              <a:gd name="connsiteY171" fmla="*/ 3890709 h 4341716"/>
              <a:gd name="connsiteX172" fmla="*/ 7174390 w 9336686"/>
              <a:gd name="connsiteY172" fmla="*/ 3890708 h 4341716"/>
              <a:gd name="connsiteX173" fmla="*/ 7045363 w 9336686"/>
              <a:gd name="connsiteY173" fmla="*/ 3761681 h 4341716"/>
              <a:gd name="connsiteX174" fmla="*/ 7045363 w 9336686"/>
              <a:gd name="connsiteY174" fmla="*/ 2205066 h 4341716"/>
              <a:gd name="connsiteX175" fmla="*/ 7045362 w 9336686"/>
              <a:gd name="connsiteY175" fmla="*/ 3778204 h 4341716"/>
              <a:gd name="connsiteX176" fmla="*/ 7035224 w 9336686"/>
              <a:gd name="connsiteY176" fmla="*/ 3727985 h 4341716"/>
              <a:gd name="connsiteX177" fmla="*/ 6916336 w 9336686"/>
              <a:gd name="connsiteY177" fmla="*/ 3649181 h 4341716"/>
              <a:gd name="connsiteX178" fmla="*/ 6797449 w 9336686"/>
              <a:gd name="connsiteY178" fmla="*/ 3727985 h 4341716"/>
              <a:gd name="connsiteX179" fmla="*/ 6787685 w 9336686"/>
              <a:gd name="connsiteY179" fmla="*/ 3776346 h 4341716"/>
              <a:gd name="connsiteX180" fmla="*/ 6787685 w 9336686"/>
              <a:gd name="connsiteY180" fmla="*/ 3861685 h 4341716"/>
              <a:gd name="connsiteX181" fmla="*/ 6658658 w 9336686"/>
              <a:gd name="connsiteY181" fmla="*/ 3990712 h 4341716"/>
              <a:gd name="connsiteX182" fmla="*/ 6658659 w 9336686"/>
              <a:gd name="connsiteY182" fmla="*/ 3990711 h 4341716"/>
              <a:gd name="connsiteX183" fmla="*/ 6529632 w 9336686"/>
              <a:gd name="connsiteY183" fmla="*/ 3861684 h 4341716"/>
              <a:gd name="connsiteX184" fmla="*/ 6529632 w 9336686"/>
              <a:gd name="connsiteY184" fmla="*/ 2205066 h 4341716"/>
              <a:gd name="connsiteX185" fmla="*/ 6529631 w 9336686"/>
              <a:gd name="connsiteY185" fmla="*/ 3267664 h 4341716"/>
              <a:gd name="connsiteX186" fmla="*/ 6519493 w 9336686"/>
              <a:gd name="connsiteY186" fmla="*/ 3217445 h 4341716"/>
              <a:gd name="connsiteX187" fmla="*/ 6400605 w 9336686"/>
              <a:gd name="connsiteY187" fmla="*/ 3138641 h 4341716"/>
              <a:gd name="connsiteX188" fmla="*/ 6281718 w 9336686"/>
              <a:gd name="connsiteY188" fmla="*/ 3217445 h 4341716"/>
              <a:gd name="connsiteX189" fmla="*/ 6278120 w 9336686"/>
              <a:gd name="connsiteY189" fmla="*/ 3235264 h 4341716"/>
              <a:gd name="connsiteX190" fmla="*/ 6278120 w 9336686"/>
              <a:gd name="connsiteY190" fmla="*/ 3324182 h 4341716"/>
              <a:gd name="connsiteX191" fmla="*/ 6149093 w 9336686"/>
              <a:gd name="connsiteY191" fmla="*/ 3453209 h 4341716"/>
              <a:gd name="connsiteX192" fmla="*/ 6149094 w 9336686"/>
              <a:gd name="connsiteY192" fmla="*/ 3453208 h 4341716"/>
              <a:gd name="connsiteX193" fmla="*/ 6020067 w 9336686"/>
              <a:gd name="connsiteY193" fmla="*/ 3324181 h 4341716"/>
              <a:gd name="connsiteX194" fmla="*/ 6020067 w 9336686"/>
              <a:gd name="connsiteY194" fmla="*/ 3254438 h 4341716"/>
              <a:gd name="connsiteX195" fmla="*/ 6012599 w 9336686"/>
              <a:gd name="connsiteY195" fmla="*/ 3217445 h 4341716"/>
              <a:gd name="connsiteX196" fmla="*/ 5893711 w 9336686"/>
              <a:gd name="connsiteY196" fmla="*/ 3138641 h 4341716"/>
              <a:gd name="connsiteX197" fmla="*/ 5774823 w 9336686"/>
              <a:gd name="connsiteY197" fmla="*/ 3217445 h 4341716"/>
              <a:gd name="connsiteX198" fmla="*/ 5765060 w 9336686"/>
              <a:gd name="connsiteY198" fmla="*/ 3265805 h 4341716"/>
              <a:gd name="connsiteX199" fmla="*/ 5765060 w 9336686"/>
              <a:gd name="connsiteY199" fmla="*/ 3558605 h 4341716"/>
              <a:gd name="connsiteX200" fmla="*/ 5636033 w 9336686"/>
              <a:gd name="connsiteY200" fmla="*/ 3687632 h 4341716"/>
              <a:gd name="connsiteX201" fmla="*/ 5636034 w 9336686"/>
              <a:gd name="connsiteY201" fmla="*/ 3687631 h 4341716"/>
              <a:gd name="connsiteX202" fmla="*/ 5507007 w 9336686"/>
              <a:gd name="connsiteY202" fmla="*/ 3558604 h 4341716"/>
              <a:gd name="connsiteX203" fmla="*/ 5507007 w 9336686"/>
              <a:gd name="connsiteY203" fmla="*/ 2935868 h 4341716"/>
              <a:gd name="connsiteX204" fmla="*/ 5490777 w 9336686"/>
              <a:gd name="connsiteY204" fmla="*/ 2909117 h 4341716"/>
              <a:gd name="connsiteX205" fmla="*/ 5391213 w 9336686"/>
              <a:gd name="connsiteY205" fmla="*/ 2862163 h 4341716"/>
              <a:gd name="connsiteX206" fmla="*/ 5299977 w 9336686"/>
              <a:gd name="connsiteY206" fmla="*/ 2899954 h 4341716"/>
              <a:gd name="connsiteX207" fmla="*/ 5273771 w 9336686"/>
              <a:gd name="connsiteY207" fmla="*/ 2938823 h 4341716"/>
              <a:gd name="connsiteX208" fmla="*/ 5273771 w 9336686"/>
              <a:gd name="connsiteY208" fmla="*/ 3014951 h 4341716"/>
              <a:gd name="connsiteX209" fmla="*/ 5194967 w 9336686"/>
              <a:gd name="connsiteY209" fmla="*/ 3133839 h 4341716"/>
              <a:gd name="connsiteX210" fmla="*/ 5151167 w 9336686"/>
              <a:gd name="connsiteY210" fmla="*/ 3142681 h 4341716"/>
              <a:gd name="connsiteX211" fmla="*/ 5151167 w 9336686"/>
              <a:gd name="connsiteY211" fmla="*/ 3144047 h 4341716"/>
              <a:gd name="connsiteX212" fmla="*/ 5127687 w 9336686"/>
              <a:gd name="connsiteY212" fmla="*/ 3146414 h 4341716"/>
              <a:gd name="connsiteX213" fmla="*/ 5027958 w 9336686"/>
              <a:gd name="connsiteY213" fmla="*/ 3232363 h 4341716"/>
              <a:gd name="connsiteX214" fmla="*/ 5019757 w 9336686"/>
              <a:gd name="connsiteY214" fmla="*/ 3278834 h 4341716"/>
              <a:gd name="connsiteX215" fmla="*/ 5019757 w 9336686"/>
              <a:gd name="connsiteY215" fmla="*/ 3746003 h 4341716"/>
              <a:gd name="connsiteX216" fmla="*/ 4890730 w 9336686"/>
              <a:gd name="connsiteY216" fmla="*/ 3875030 h 4341716"/>
              <a:gd name="connsiteX217" fmla="*/ 4890731 w 9336686"/>
              <a:gd name="connsiteY217" fmla="*/ 3875031 h 4341716"/>
              <a:gd name="connsiteX218" fmla="*/ 4761704 w 9336686"/>
              <a:gd name="connsiteY218" fmla="*/ 3746004 h 4341716"/>
              <a:gd name="connsiteX219" fmla="*/ 4761704 w 9336686"/>
              <a:gd name="connsiteY219" fmla="*/ 3425369 h 4341716"/>
              <a:gd name="connsiteX220" fmla="*/ 4744536 w 9336686"/>
              <a:gd name="connsiteY220" fmla="*/ 3397074 h 4341716"/>
              <a:gd name="connsiteX221" fmla="*/ 4644973 w 9336686"/>
              <a:gd name="connsiteY221" fmla="*/ 3350120 h 4341716"/>
              <a:gd name="connsiteX222" fmla="*/ 4526085 w 9336686"/>
              <a:gd name="connsiteY222" fmla="*/ 3428924 h 4341716"/>
              <a:gd name="connsiteX223" fmla="*/ 4519985 w 9336686"/>
              <a:gd name="connsiteY223" fmla="*/ 3459140 h 4341716"/>
              <a:gd name="connsiteX224" fmla="*/ 4519985 w 9336686"/>
              <a:gd name="connsiteY224" fmla="*/ 4066575 h 4341716"/>
              <a:gd name="connsiteX225" fmla="*/ 4390958 w 9336686"/>
              <a:gd name="connsiteY225" fmla="*/ 4195602 h 4341716"/>
              <a:gd name="connsiteX226" fmla="*/ 4390959 w 9336686"/>
              <a:gd name="connsiteY226" fmla="*/ 4195601 h 4341716"/>
              <a:gd name="connsiteX227" fmla="*/ 4261932 w 9336686"/>
              <a:gd name="connsiteY227" fmla="*/ 4066574 h 4341716"/>
              <a:gd name="connsiteX228" fmla="*/ 4261932 w 9336686"/>
              <a:gd name="connsiteY228" fmla="*/ 3955216 h 4341716"/>
              <a:gd name="connsiteX229" fmla="*/ 4260106 w 9336686"/>
              <a:gd name="connsiteY229" fmla="*/ 3946171 h 4341716"/>
              <a:gd name="connsiteX230" fmla="*/ 4141220 w 9336686"/>
              <a:gd name="connsiteY230" fmla="*/ 3867367 h 4341716"/>
              <a:gd name="connsiteX231" fmla="*/ 4022332 w 9336686"/>
              <a:gd name="connsiteY231" fmla="*/ 3946171 h 4341716"/>
              <a:gd name="connsiteX232" fmla="*/ 4018195 w 9336686"/>
              <a:gd name="connsiteY232" fmla="*/ 3966664 h 4341716"/>
              <a:gd name="connsiteX233" fmla="*/ 4018195 w 9336686"/>
              <a:gd name="connsiteY233" fmla="*/ 4212689 h 4341716"/>
              <a:gd name="connsiteX234" fmla="*/ 3889168 w 9336686"/>
              <a:gd name="connsiteY234" fmla="*/ 4341716 h 4341716"/>
              <a:gd name="connsiteX235" fmla="*/ 3889169 w 9336686"/>
              <a:gd name="connsiteY235" fmla="*/ 4341715 h 4341716"/>
              <a:gd name="connsiteX236" fmla="*/ 3760142 w 9336686"/>
              <a:gd name="connsiteY236" fmla="*/ 4212688 h 4341716"/>
              <a:gd name="connsiteX237" fmla="*/ 3760142 w 9336686"/>
              <a:gd name="connsiteY237" fmla="*/ 3745519 h 4341716"/>
              <a:gd name="connsiteX238" fmla="*/ 3751941 w 9336686"/>
              <a:gd name="connsiteY238" fmla="*/ 3699048 h 4341716"/>
              <a:gd name="connsiteX239" fmla="*/ 3652212 w 9336686"/>
              <a:gd name="connsiteY239" fmla="*/ 3613099 h 4341716"/>
              <a:gd name="connsiteX240" fmla="*/ 3628732 w 9336686"/>
              <a:gd name="connsiteY240" fmla="*/ 3610732 h 4341716"/>
              <a:gd name="connsiteX241" fmla="*/ 3628732 w 9336686"/>
              <a:gd name="connsiteY241" fmla="*/ 3609366 h 4341716"/>
              <a:gd name="connsiteX242" fmla="*/ 3584932 w 9336686"/>
              <a:gd name="connsiteY242" fmla="*/ 3600524 h 4341716"/>
              <a:gd name="connsiteX243" fmla="*/ 3506128 w 9336686"/>
              <a:gd name="connsiteY243" fmla="*/ 3481636 h 4341716"/>
              <a:gd name="connsiteX244" fmla="*/ 3506128 w 9336686"/>
              <a:gd name="connsiteY244" fmla="*/ 3431307 h 4341716"/>
              <a:gd name="connsiteX245" fmla="*/ 3500614 w 9336686"/>
              <a:gd name="connsiteY245" fmla="*/ 3403994 h 4341716"/>
              <a:gd name="connsiteX246" fmla="*/ 3381726 w 9336686"/>
              <a:gd name="connsiteY246" fmla="*/ 3325190 h 4341716"/>
              <a:gd name="connsiteX247" fmla="*/ 3290490 w 9336686"/>
              <a:gd name="connsiteY247" fmla="*/ 3362981 h 4341716"/>
              <a:gd name="connsiteX248" fmla="*/ 3263554 w 9336686"/>
              <a:gd name="connsiteY248" fmla="*/ 3402932 h 4341716"/>
              <a:gd name="connsiteX249" fmla="*/ 3263554 w 9336686"/>
              <a:gd name="connsiteY249" fmla="*/ 3631142 h 4341716"/>
              <a:gd name="connsiteX250" fmla="*/ 3134527 w 9336686"/>
              <a:gd name="connsiteY250" fmla="*/ 3760169 h 4341716"/>
              <a:gd name="connsiteX251" fmla="*/ 3134528 w 9336686"/>
              <a:gd name="connsiteY251" fmla="*/ 3760168 h 4341716"/>
              <a:gd name="connsiteX252" fmla="*/ 3005501 w 9336686"/>
              <a:gd name="connsiteY252" fmla="*/ 3631141 h 4341716"/>
              <a:gd name="connsiteX253" fmla="*/ 3005501 w 9336686"/>
              <a:gd name="connsiteY253" fmla="*/ 2991769 h 4341716"/>
              <a:gd name="connsiteX254" fmla="*/ 3000280 w 9336686"/>
              <a:gd name="connsiteY254" fmla="*/ 2965907 h 4341716"/>
              <a:gd name="connsiteX255" fmla="*/ 2881392 w 9336686"/>
              <a:gd name="connsiteY255" fmla="*/ 2887103 h 4341716"/>
              <a:gd name="connsiteX256" fmla="*/ 2762505 w 9336686"/>
              <a:gd name="connsiteY256" fmla="*/ 2965907 h 4341716"/>
              <a:gd name="connsiteX257" fmla="*/ 2762032 w 9336686"/>
              <a:gd name="connsiteY257" fmla="*/ 2968250 h 4341716"/>
              <a:gd name="connsiteX258" fmla="*/ 2762032 w 9336686"/>
              <a:gd name="connsiteY258" fmla="*/ 3113195 h 4341716"/>
              <a:gd name="connsiteX259" fmla="*/ 2683229 w 9336686"/>
              <a:gd name="connsiteY259" fmla="*/ 3232083 h 4341716"/>
              <a:gd name="connsiteX260" fmla="*/ 2635159 w 9336686"/>
              <a:gd name="connsiteY260" fmla="*/ 3241787 h 4341716"/>
              <a:gd name="connsiteX261" fmla="*/ 2635159 w 9336686"/>
              <a:gd name="connsiteY261" fmla="*/ 3242525 h 4341716"/>
              <a:gd name="connsiteX262" fmla="*/ 2611679 w 9336686"/>
              <a:gd name="connsiteY262" fmla="*/ 3244892 h 4341716"/>
              <a:gd name="connsiteX263" fmla="*/ 2534615 w 9336686"/>
              <a:gd name="connsiteY263" fmla="*/ 3291336 h 4341716"/>
              <a:gd name="connsiteX264" fmla="*/ 2512827 w 9336686"/>
              <a:gd name="connsiteY264" fmla="*/ 3329312 h 4341716"/>
              <a:gd name="connsiteX265" fmla="*/ 2512827 w 9336686"/>
              <a:gd name="connsiteY265" fmla="*/ 3454880 h 4341716"/>
              <a:gd name="connsiteX266" fmla="*/ 2434024 w 9336686"/>
              <a:gd name="connsiteY266" fmla="*/ 3573768 h 4341716"/>
              <a:gd name="connsiteX267" fmla="*/ 2385954 w 9336686"/>
              <a:gd name="connsiteY267" fmla="*/ 3583472 h 4341716"/>
              <a:gd name="connsiteX268" fmla="*/ 2385954 w 9336686"/>
              <a:gd name="connsiteY268" fmla="*/ 3584210 h 4341716"/>
              <a:gd name="connsiteX269" fmla="*/ 2362474 w 9336686"/>
              <a:gd name="connsiteY269" fmla="*/ 3586577 h 4341716"/>
              <a:gd name="connsiteX270" fmla="*/ 2285410 w 9336686"/>
              <a:gd name="connsiteY270" fmla="*/ 3633021 h 4341716"/>
              <a:gd name="connsiteX271" fmla="*/ 2273449 w 9336686"/>
              <a:gd name="connsiteY271" fmla="*/ 3653869 h 4341716"/>
              <a:gd name="connsiteX272" fmla="*/ 2273449 w 9336686"/>
              <a:gd name="connsiteY272" fmla="*/ 3867367 h 4341716"/>
              <a:gd name="connsiteX273" fmla="*/ 2144423 w 9336686"/>
              <a:gd name="connsiteY273" fmla="*/ 3996394 h 4341716"/>
              <a:gd name="connsiteX274" fmla="*/ 2144424 w 9336686"/>
              <a:gd name="connsiteY274" fmla="*/ 3996393 h 4341716"/>
              <a:gd name="connsiteX275" fmla="*/ 2015396 w 9336686"/>
              <a:gd name="connsiteY275" fmla="*/ 3867366 h 4341716"/>
              <a:gd name="connsiteX276" fmla="*/ 2015396 w 9336686"/>
              <a:gd name="connsiteY276" fmla="*/ 3400197 h 4341716"/>
              <a:gd name="connsiteX277" fmla="*/ 2007195 w 9336686"/>
              <a:gd name="connsiteY277" fmla="*/ 3353726 h 4341716"/>
              <a:gd name="connsiteX278" fmla="*/ 1907467 w 9336686"/>
              <a:gd name="connsiteY278" fmla="*/ 3267777 h 4341716"/>
              <a:gd name="connsiteX279" fmla="*/ 1883987 w 9336686"/>
              <a:gd name="connsiteY279" fmla="*/ 3265410 h 4341716"/>
              <a:gd name="connsiteX280" fmla="*/ 1883987 w 9336686"/>
              <a:gd name="connsiteY280" fmla="*/ 3264044 h 4341716"/>
              <a:gd name="connsiteX281" fmla="*/ 1840187 w 9336686"/>
              <a:gd name="connsiteY281" fmla="*/ 3255202 h 4341716"/>
              <a:gd name="connsiteX282" fmla="*/ 1761383 w 9336686"/>
              <a:gd name="connsiteY282" fmla="*/ 3136314 h 4341716"/>
              <a:gd name="connsiteX283" fmla="*/ 1761383 w 9336686"/>
              <a:gd name="connsiteY283" fmla="*/ 2996103 h 4341716"/>
              <a:gd name="connsiteX284" fmla="*/ 1755287 w 9336686"/>
              <a:gd name="connsiteY284" fmla="*/ 2965907 h 4341716"/>
              <a:gd name="connsiteX285" fmla="*/ 1636398 w 9336686"/>
              <a:gd name="connsiteY285" fmla="*/ 2887103 h 4341716"/>
              <a:gd name="connsiteX286" fmla="*/ 1517510 w 9336686"/>
              <a:gd name="connsiteY286" fmla="*/ 2965907 h 4341716"/>
              <a:gd name="connsiteX287" fmla="*/ 1515568 w 9336686"/>
              <a:gd name="connsiteY287" fmla="*/ 2975527 h 4341716"/>
              <a:gd name="connsiteX288" fmla="*/ 1515568 w 9336686"/>
              <a:gd name="connsiteY288" fmla="*/ 3239907 h 4341716"/>
              <a:gd name="connsiteX289" fmla="*/ 1386541 w 9336686"/>
              <a:gd name="connsiteY289" fmla="*/ 3368934 h 4341716"/>
              <a:gd name="connsiteX290" fmla="*/ 1386542 w 9336686"/>
              <a:gd name="connsiteY290" fmla="*/ 3368933 h 4341716"/>
              <a:gd name="connsiteX291" fmla="*/ 1257514 w 9336686"/>
              <a:gd name="connsiteY291" fmla="*/ 3239906 h 4341716"/>
              <a:gd name="connsiteX292" fmla="*/ 1257514 w 9336686"/>
              <a:gd name="connsiteY292" fmla="*/ 2772737 h 4341716"/>
              <a:gd name="connsiteX293" fmla="*/ 1249314 w 9336686"/>
              <a:gd name="connsiteY293" fmla="*/ 2726266 h 4341716"/>
              <a:gd name="connsiteX294" fmla="*/ 1149584 w 9336686"/>
              <a:gd name="connsiteY294" fmla="*/ 2640317 h 4341716"/>
              <a:gd name="connsiteX295" fmla="*/ 1126104 w 9336686"/>
              <a:gd name="connsiteY295" fmla="*/ 2637950 h 4341716"/>
              <a:gd name="connsiteX296" fmla="*/ 1126104 w 9336686"/>
              <a:gd name="connsiteY296" fmla="*/ 2636584 h 4341716"/>
              <a:gd name="connsiteX297" fmla="*/ 1082305 w 9336686"/>
              <a:gd name="connsiteY297" fmla="*/ 2627742 h 4341716"/>
              <a:gd name="connsiteX298" fmla="*/ 1003500 w 9336686"/>
              <a:gd name="connsiteY298" fmla="*/ 2508854 h 4341716"/>
              <a:gd name="connsiteX299" fmla="*/ 1003500 w 9336686"/>
              <a:gd name="connsiteY299" fmla="*/ 2387433 h 4341716"/>
              <a:gd name="connsiteX300" fmla="*/ 1003269 w 9336686"/>
              <a:gd name="connsiteY300" fmla="*/ 2386290 h 4341716"/>
              <a:gd name="connsiteX301" fmla="*/ 884381 w 9336686"/>
              <a:gd name="connsiteY301" fmla="*/ 2307486 h 4341716"/>
              <a:gd name="connsiteX302" fmla="*/ 765494 w 9336686"/>
              <a:gd name="connsiteY302" fmla="*/ 2386290 h 4341716"/>
              <a:gd name="connsiteX303" fmla="*/ 762038 w 9336686"/>
              <a:gd name="connsiteY303" fmla="*/ 2403410 h 4341716"/>
              <a:gd name="connsiteX304" fmla="*/ 762038 w 9336686"/>
              <a:gd name="connsiteY304" fmla="*/ 2614672 h 4341716"/>
              <a:gd name="connsiteX305" fmla="*/ 683235 w 9336686"/>
              <a:gd name="connsiteY305" fmla="*/ 2733560 h 4341716"/>
              <a:gd name="connsiteX306" fmla="*/ 635165 w 9336686"/>
              <a:gd name="connsiteY306" fmla="*/ 2743264 h 4341716"/>
              <a:gd name="connsiteX307" fmla="*/ 635165 w 9336686"/>
              <a:gd name="connsiteY307" fmla="*/ 2744002 h 4341716"/>
              <a:gd name="connsiteX308" fmla="*/ 611685 w 9336686"/>
              <a:gd name="connsiteY308" fmla="*/ 2746369 h 4341716"/>
              <a:gd name="connsiteX309" fmla="*/ 534621 w 9336686"/>
              <a:gd name="connsiteY309" fmla="*/ 2792813 h 4341716"/>
              <a:gd name="connsiteX310" fmla="*/ 512066 w 9336686"/>
              <a:gd name="connsiteY310" fmla="*/ 2832126 h 4341716"/>
              <a:gd name="connsiteX311" fmla="*/ 512066 w 9336686"/>
              <a:gd name="connsiteY311" fmla="*/ 3531739 h 4341716"/>
              <a:gd name="connsiteX312" fmla="*/ 383039 w 9336686"/>
              <a:gd name="connsiteY312" fmla="*/ 3660766 h 4341716"/>
              <a:gd name="connsiteX313" fmla="*/ 383040 w 9336686"/>
              <a:gd name="connsiteY313" fmla="*/ 3660765 h 4341716"/>
              <a:gd name="connsiteX314" fmla="*/ 254013 w 9336686"/>
              <a:gd name="connsiteY314" fmla="*/ 3531738 h 4341716"/>
              <a:gd name="connsiteX315" fmla="*/ 254013 w 9336686"/>
              <a:gd name="connsiteY315" fmla="*/ 3064569 h 4341716"/>
              <a:gd name="connsiteX316" fmla="*/ 245812 w 9336686"/>
              <a:gd name="connsiteY316" fmla="*/ 3018098 h 4341716"/>
              <a:gd name="connsiteX317" fmla="*/ 146083 w 9336686"/>
              <a:gd name="connsiteY317" fmla="*/ 2932149 h 4341716"/>
              <a:gd name="connsiteX318" fmla="*/ 122603 w 9336686"/>
              <a:gd name="connsiteY318" fmla="*/ 2929782 h 4341716"/>
              <a:gd name="connsiteX319" fmla="*/ 122603 w 9336686"/>
              <a:gd name="connsiteY319" fmla="*/ 2928416 h 4341716"/>
              <a:gd name="connsiteX320" fmla="*/ 78803 w 9336686"/>
              <a:gd name="connsiteY320" fmla="*/ 2919574 h 4341716"/>
              <a:gd name="connsiteX321" fmla="*/ 22035 w 9336686"/>
              <a:gd name="connsiteY321" fmla="*/ 2872826 h 4341716"/>
              <a:gd name="connsiteX322" fmla="*/ 0 w 9336686"/>
              <a:gd name="connsiteY322" fmla="*/ 2800689 h 4341716"/>
              <a:gd name="connsiteX323" fmla="*/ 0 w 9336686"/>
              <a:gd name="connsiteY323" fmla="*/ 783111 h 4341716"/>
              <a:gd name="connsiteX324" fmla="*/ 129027 w 9336686"/>
              <a:gd name="connsiteY324" fmla="*/ 654084 h 4341716"/>
              <a:gd name="connsiteX325" fmla="*/ 129026 w 9336686"/>
              <a:gd name="connsiteY325" fmla="*/ 654085 h 4341716"/>
              <a:gd name="connsiteX326" fmla="*/ 258053 w 9336686"/>
              <a:gd name="connsiteY326" fmla="*/ 783112 h 4341716"/>
              <a:gd name="connsiteX327" fmla="*/ 258053 w 9336686"/>
              <a:gd name="connsiteY327" fmla="*/ 1405848 h 4341716"/>
              <a:gd name="connsiteX328" fmla="*/ 274283 w 9336686"/>
              <a:gd name="connsiteY328" fmla="*/ 1432599 h 4341716"/>
              <a:gd name="connsiteX329" fmla="*/ 373847 w 9336686"/>
              <a:gd name="connsiteY329" fmla="*/ 1479553 h 4341716"/>
              <a:gd name="connsiteX330" fmla="*/ 492735 w 9336686"/>
              <a:gd name="connsiteY330" fmla="*/ 1400749 h 4341716"/>
              <a:gd name="connsiteX331" fmla="*/ 494536 w 9336686"/>
              <a:gd name="connsiteY331" fmla="*/ 1391827 h 4341716"/>
              <a:gd name="connsiteX332" fmla="*/ 494536 w 9336686"/>
              <a:gd name="connsiteY332" fmla="*/ 964051 h 4341716"/>
              <a:gd name="connsiteX333" fmla="*/ 623563 w 9336686"/>
              <a:gd name="connsiteY333" fmla="*/ 835024 h 4341716"/>
              <a:gd name="connsiteX334" fmla="*/ 623562 w 9336686"/>
              <a:gd name="connsiteY334" fmla="*/ 835025 h 4341716"/>
              <a:gd name="connsiteX335" fmla="*/ 752589 w 9336686"/>
              <a:gd name="connsiteY335" fmla="*/ 964052 h 4341716"/>
              <a:gd name="connsiteX336" fmla="*/ 752590 w 9336686"/>
              <a:gd name="connsiteY336" fmla="*/ 947529 h 4341716"/>
              <a:gd name="connsiteX337" fmla="*/ 762728 w 9336686"/>
              <a:gd name="connsiteY337" fmla="*/ 997748 h 4341716"/>
              <a:gd name="connsiteX338" fmla="*/ 881616 w 9336686"/>
              <a:gd name="connsiteY338" fmla="*/ 1076552 h 4341716"/>
              <a:gd name="connsiteX339" fmla="*/ 1000503 w 9336686"/>
              <a:gd name="connsiteY339" fmla="*/ 997748 h 4341716"/>
              <a:gd name="connsiteX340" fmla="*/ 1010267 w 9336686"/>
              <a:gd name="connsiteY340" fmla="*/ 949388 h 4341716"/>
              <a:gd name="connsiteX341" fmla="*/ 1010267 w 9336686"/>
              <a:gd name="connsiteY341" fmla="*/ 362986 h 4341716"/>
              <a:gd name="connsiteX342" fmla="*/ 1139294 w 9336686"/>
              <a:gd name="connsiteY342" fmla="*/ 233959 h 4341716"/>
              <a:gd name="connsiteX343" fmla="*/ 1139293 w 9336686"/>
              <a:gd name="connsiteY343" fmla="*/ 233960 h 4341716"/>
              <a:gd name="connsiteX344" fmla="*/ 1268320 w 9336686"/>
              <a:gd name="connsiteY344" fmla="*/ 362987 h 4341716"/>
              <a:gd name="connsiteX345" fmla="*/ 1268321 w 9336686"/>
              <a:gd name="connsiteY345" fmla="*/ 1259949 h 4341716"/>
              <a:gd name="connsiteX346" fmla="*/ 1278459 w 9336686"/>
              <a:gd name="connsiteY346" fmla="*/ 1310168 h 4341716"/>
              <a:gd name="connsiteX347" fmla="*/ 1397347 w 9336686"/>
              <a:gd name="connsiteY347" fmla="*/ 1388972 h 4341716"/>
              <a:gd name="connsiteX348" fmla="*/ 1516234 w 9336686"/>
              <a:gd name="connsiteY348" fmla="*/ 1310168 h 4341716"/>
              <a:gd name="connsiteX349" fmla="*/ 1519832 w 9336686"/>
              <a:gd name="connsiteY349" fmla="*/ 1292349 h 4341716"/>
              <a:gd name="connsiteX350" fmla="*/ 1519832 w 9336686"/>
              <a:gd name="connsiteY350" fmla="*/ 983403 h 4341716"/>
              <a:gd name="connsiteX351" fmla="*/ 1648859 w 9336686"/>
              <a:gd name="connsiteY351" fmla="*/ 854376 h 4341716"/>
              <a:gd name="connsiteX352" fmla="*/ 1648858 w 9336686"/>
              <a:gd name="connsiteY352" fmla="*/ 854377 h 4341716"/>
              <a:gd name="connsiteX353" fmla="*/ 1777885 w 9336686"/>
              <a:gd name="connsiteY353" fmla="*/ 983404 h 4341716"/>
              <a:gd name="connsiteX354" fmla="*/ 1777885 w 9336686"/>
              <a:gd name="connsiteY354" fmla="*/ 1363756 h 4341716"/>
              <a:gd name="connsiteX355" fmla="*/ 1785353 w 9336686"/>
              <a:gd name="connsiteY355" fmla="*/ 1400749 h 4341716"/>
              <a:gd name="connsiteX356" fmla="*/ 1904241 w 9336686"/>
              <a:gd name="connsiteY356" fmla="*/ 1479553 h 4341716"/>
              <a:gd name="connsiteX357" fmla="*/ 2033268 w 9336686"/>
              <a:gd name="connsiteY357" fmla="*/ 1350526 h 4341716"/>
              <a:gd name="connsiteX358" fmla="*/ 2033269 w 9336686"/>
              <a:gd name="connsiteY358" fmla="*/ 580034 h 4341716"/>
              <a:gd name="connsiteX359" fmla="*/ 2162296 w 9336686"/>
              <a:gd name="connsiteY359" fmla="*/ 451007 h 4341716"/>
              <a:gd name="connsiteX360" fmla="*/ 2162295 w 9336686"/>
              <a:gd name="connsiteY360" fmla="*/ 451008 h 4341716"/>
              <a:gd name="connsiteX361" fmla="*/ 2291322 w 9336686"/>
              <a:gd name="connsiteY361" fmla="*/ 580035 h 4341716"/>
              <a:gd name="connsiteX362" fmla="*/ 2291323 w 9336686"/>
              <a:gd name="connsiteY362" fmla="*/ 563512 h 4341716"/>
              <a:gd name="connsiteX363" fmla="*/ 2301461 w 9336686"/>
              <a:gd name="connsiteY363" fmla="*/ 613731 h 4341716"/>
              <a:gd name="connsiteX364" fmla="*/ 2420349 w 9336686"/>
              <a:gd name="connsiteY364" fmla="*/ 692535 h 4341716"/>
              <a:gd name="connsiteX365" fmla="*/ 2539236 w 9336686"/>
              <a:gd name="connsiteY365" fmla="*/ 613731 h 4341716"/>
              <a:gd name="connsiteX366" fmla="*/ 2549000 w 9336686"/>
              <a:gd name="connsiteY366" fmla="*/ 565370 h 4341716"/>
              <a:gd name="connsiteX367" fmla="*/ 2549000 w 9336686"/>
              <a:gd name="connsiteY367" fmla="*/ 480031 h 4341716"/>
              <a:gd name="connsiteX368" fmla="*/ 2678027 w 9336686"/>
              <a:gd name="connsiteY368" fmla="*/ 351004 h 4341716"/>
              <a:gd name="connsiteX369" fmla="*/ 2678026 w 9336686"/>
              <a:gd name="connsiteY369" fmla="*/ 351005 h 4341716"/>
              <a:gd name="connsiteX370" fmla="*/ 2807053 w 9336686"/>
              <a:gd name="connsiteY370" fmla="*/ 480032 h 4341716"/>
              <a:gd name="connsiteX371" fmla="*/ 2807054 w 9336686"/>
              <a:gd name="connsiteY371" fmla="*/ 1074052 h 4341716"/>
              <a:gd name="connsiteX372" fmla="*/ 2817192 w 9336686"/>
              <a:gd name="connsiteY372" fmla="*/ 1124271 h 4341716"/>
              <a:gd name="connsiteX373" fmla="*/ 2936080 w 9336686"/>
              <a:gd name="connsiteY373" fmla="*/ 1203075 h 4341716"/>
              <a:gd name="connsiteX374" fmla="*/ 3054967 w 9336686"/>
              <a:gd name="connsiteY374" fmla="*/ 1124271 h 4341716"/>
              <a:gd name="connsiteX375" fmla="*/ 3058565 w 9336686"/>
              <a:gd name="connsiteY375" fmla="*/ 1106452 h 4341716"/>
              <a:gd name="connsiteX376" fmla="*/ 3058565 w 9336686"/>
              <a:gd name="connsiteY376" fmla="*/ 1017534 h 4341716"/>
              <a:gd name="connsiteX377" fmla="*/ 3187592 w 9336686"/>
              <a:gd name="connsiteY377" fmla="*/ 888507 h 4341716"/>
              <a:gd name="connsiteX378" fmla="*/ 3187591 w 9336686"/>
              <a:gd name="connsiteY378" fmla="*/ 888508 h 4341716"/>
              <a:gd name="connsiteX379" fmla="*/ 3316618 w 9336686"/>
              <a:gd name="connsiteY379" fmla="*/ 1017535 h 4341716"/>
              <a:gd name="connsiteX380" fmla="*/ 3316618 w 9336686"/>
              <a:gd name="connsiteY380" fmla="*/ 1087278 h 4341716"/>
              <a:gd name="connsiteX381" fmla="*/ 3324086 w 9336686"/>
              <a:gd name="connsiteY381" fmla="*/ 1124271 h 4341716"/>
              <a:gd name="connsiteX382" fmla="*/ 3442974 w 9336686"/>
              <a:gd name="connsiteY382" fmla="*/ 1203075 h 4341716"/>
              <a:gd name="connsiteX383" fmla="*/ 3561862 w 9336686"/>
              <a:gd name="connsiteY383" fmla="*/ 1124271 h 4341716"/>
              <a:gd name="connsiteX384" fmla="*/ 3571625 w 9336686"/>
              <a:gd name="connsiteY384" fmla="*/ 1075911 h 4341716"/>
              <a:gd name="connsiteX385" fmla="*/ 3571625 w 9336686"/>
              <a:gd name="connsiteY385" fmla="*/ 783111 h 4341716"/>
              <a:gd name="connsiteX386" fmla="*/ 3700652 w 9336686"/>
              <a:gd name="connsiteY386" fmla="*/ 654084 h 4341716"/>
              <a:gd name="connsiteX387" fmla="*/ 3700651 w 9336686"/>
              <a:gd name="connsiteY387" fmla="*/ 654085 h 4341716"/>
              <a:gd name="connsiteX388" fmla="*/ 3829678 w 9336686"/>
              <a:gd name="connsiteY388" fmla="*/ 783112 h 4341716"/>
              <a:gd name="connsiteX389" fmla="*/ 3829678 w 9336686"/>
              <a:gd name="connsiteY389" fmla="*/ 1405848 h 4341716"/>
              <a:gd name="connsiteX390" fmla="*/ 3845908 w 9336686"/>
              <a:gd name="connsiteY390" fmla="*/ 1432599 h 4341716"/>
              <a:gd name="connsiteX391" fmla="*/ 3945472 w 9336686"/>
              <a:gd name="connsiteY391" fmla="*/ 1479553 h 4341716"/>
              <a:gd name="connsiteX392" fmla="*/ 4036708 w 9336686"/>
              <a:gd name="connsiteY392" fmla="*/ 1441762 h 4341716"/>
              <a:gd name="connsiteX393" fmla="*/ 4062914 w 9336686"/>
              <a:gd name="connsiteY393" fmla="*/ 1402893 h 4341716"/>
              <a:gd name="connsiteX394" fmla="*/ 4062914 w 9336686"/>
              <a:gd name="connsiteY394" fmla="*/ 1326765 h 4341716"/>
              <a:gd name="connsiteX395" fmla="*/ 4141718 w 9336686"/>
              <a:gd name="connsiteY395" fmla="*/ 1207877 h 4341716"/>
              <a:gd name="connsiteX396" fmla="*/ 4185518 w 9336686"/>
              <a:gd name="connsiteY396" fmla="*/ 1199035 h 4341716"/>
              <a:gd name="connsiteX397" fmla="*/ 4185518 w 9336686"/>
              <a:gd name="connsiteY397" fmla="*/ 1197669 h 4341716"/>
              <a:gd name="connsiteX398" fmla="*/ 4208998 w 9336686"/>
              <a:gd name="connsiteY398" fmla="*/ 1195302 h 4341716"/>
              <a:gd name="connsiteX399" fmla="*/ 4308727 w 9336686"/>
              <a:gd name="connsiteY399" fmla="*/ 1109353 h 4341716"/>
              <a:gd name="connsiteX400" fmla="*/ 4316928 w 9336686"/>
              <a:gd name="connsiteY400" fmla="*/ 1062882 h 4341716"/>
              <a:gd name="connsiteX401" fmla="*/ 4316928 w 9336686"/>
              <a:gd name="connsiteY401" fmla="*/ 595713 h 4341716"/>
              <a:gd name="connsiteX402" fmla="*/ 4445955 w 9336686"/>
              <a:gd name="connsiteY402" fmla="*/ 466686 h 4341716"/>
              <a:gd name="connsiteX403" fmla="*/ 4445954 w 9336686"/>
              <a:gd name="connsiteY403" fmla="*/ 466685 h 4341716"/>
              <a:gd name="connsiteX404" fmla="*/ 4574981 w 9336686"/>
              <a:gd name="connsiteY404" fmla="*/ 595712 h 4341716"/>
              <a:gd name="connsiteX405" fmla="*/ 4574981 w 9336686"/>
              <a:gd name="connsiteY405" fmla="*/ 916347 h 4341716"/>
              <a:gd name="connsiteX406" fmla="*/ 4592149 w 9336686"/>
              <a:gd name="connsiteY406" fmla="*/ 944642 h 4341716"/>
              <a:gd name="connsiteX407" fmla="*/ 4691712 w 9336686"/>
              <a:gd name="connsiteY407" fmla="*/ 991596 h 4341716"/>
              <a:gd name="connsiteX408" fmla="*/ 4810600 w 9336686"/>
              <a:gd name="connsiteY408" fmla="*/ 912792 h 4341716"/>
              <a:gd name="connsiteX409" fmla="*/ 4816700 w 9336686"/>
              <a:gd name="connsiteY409" fmla="*/ 882576 h 4341716"/>
              <a:gd name="connsiteX410" fmla="*/ 4816700 w 9336686"/>
              <a:gd name="connsiteY410" fmla="*/ 275141 h 4341716"/>
              <a:gd name="connsiteX411" fmla="*/ 4945727 w 9336686"/>
              <a:gd name="connsiteY411" fmla="*/ 146114 h 4341716"/>
              <a:gd name="connsiteX412" fmla="*/ 4945726 w 9336686"/>
              <a:gd name="connsiteY412" fmla="*/ 146115 h 4341716"/>
              <a:gd name="connsiteX413" fmla="*/ 5074753 w 9336686"/>
              <a:gd name="connsiteY413" fmla="*/ 275142 h 4341716"/>
              <a:gd name="connsiteX414" fmla="*/ 5074753 w 9336686"/>
              <a:gd name="connsiteY414" fmla="*/ 386500 h 4341716"/>
              <a:gd name="connsiteX415" fmla="*/ 5076579 w 9336686"/>
              <a:gd name="connsiteY415" fmla="*/ 395545 h 4341716"/>
              <a:gd name="connsiteX416" fmla="*/ 5195465 w 9336686"/>
              <a:gd name="connsiteY416" fmla="*/ 474349 h 4341716"/>
              <a:gd name="connsiteX417" fmla="*/ 5314353 w 9336686"/>
              <a:gd name="connsiteY417" fmla="*/ 395545 h 4341716"/>
              <a:gd name="connsiteX418" fmla="*/ 5318490 w 9336686"/>
              <a:gd name="connsiteY418" fmla="*/ 375052 h 4341716"/>
              <a:gd name="connsiteX419" fmla="*/ 5318490 w 9336686"/>
              <a:gd name="connsiteY419" fmla="*/ 129027 h 4341716"/>
              <a:gd name="connsiteX420" fmla="*/ 5447517 w 9336686"/>
              <a:gd name="connsiteY420" fmla="*/ 0 h 4341716"/>
              <a:gd name="connsiteX0" fmla="*/ 3651347 w 9336686"/>
              <a:gd name="connsiteY0" fmla="*/ 3605718 h 4341716"/>
              <a:gd name="connsiteX1" fmla="*/ 4743449 w 9336686"/>
              <a:gd name="connsiteY1" fmla="*/ 2525019 h 4341716"/>
              <a:gd name="connsiteX2" fmla="*/ 3648504 w 9336686"/>
              <a:gd name="connsiteY2" fmla="*/ 3606586 h 4341716"/>
              <a:gd name="connsiteX3" fmla="*/ 3648898 w 9336686"/>
              <a:gd name="connsiteY3" fmla="*/ 3606552 h 4341716"/>
              <a:gd name="connsiteX4" fmla="*/ 3651347 w 9336686"/>
              <a:gd name="connsiteY4" fmla="*/ 3605718 h 4341716"/>
              <a:gd name="connsiteX5" fmla="*/ 1906601 w 9336686"/>
              <a:gd name="connsiteY5" fmla="*/ 3260396 h 4341716"/>
              <a:gd name="connsiteX6" fmla="*/ 1903759 w 9336686"/>
              <a:gd name="connsiteY6" fmla="*/ 3261264 h 4341716"/>
              <a:gd name="connsiteX7" fmla="*/ 1904153 w 9336686"/>
              <a:gd name="connsiteY7" fmla="*/ 3261230 h 4341716"/>
              <a:gd name="connsiteX8" fmla="*/ 1906601 w 9336686"/>
              <a:gd name="connsiteY8" fmla="*/ 3260396 h 4341716"/>
              <a:gd name="connsiteX9" fmla="*/ 5128552 w 9336686"/>
              <a:gd name="connsiteY9" fmla="*/ 3139033 h 4341716"/>
              <a:gd name="connsiteX10" fmla="*/ 5131001 w 9336686"/>
              <a:gd name="connsiteY10" fmla="*/ 3139867 h 4341716"/>
              <a:gd name="connsiteX11" fmla="*/ 5131395 w 9336686"/>
              <a:gd name="connsiteY11" fmla="*/ 3139901 h 4341716"/>
              <a:gd name="connsiteX12" fmla="*/ 5128552 w 9336686"/>
              <a:gd name="connsiteY12" fmla="*/ 3139033 h 4341716"/>
              <a:gd name="connsiteX13" fmla="*/ 145218 w 9336686"/>
              <a:gd name="connsiteY13" fmla="*/ 2924768 h 4341716"/>
              <a:gd name="connsiteX14" fmla="*/ 142375 w 9336686"/>
              <a:gd name="connsiteY14" fmla="*/ 2925636 h 4341716"/>
              <a:gd name="connsiteX15" fmla="*/ 142769 w 9336686"/>
              <a:gd name="connsiteY15" fmla="*/ 2925602 h 4341716"/>
              <a:gd name="connsiteX16" fmla="*/ 145218 w 9336686"/>
              <a:gd name="connsiteY16" fmla="*/ 2924768 h 4341716"/>
              <a:gd name="connsiteX17" fmla="*/ 1148720 w 9336686"/>
              <a:gd name="connsiteY17" fmla="*/ 2632936 h 4341716"/>
              <a:gd name="connsiteX18" fmla="*/ 1145876 w 9336686"/>
              <a:gd name="connsiteY18" fmla="*/ 2633804 h 4341716"/>
              <a:gd name="connsiteX19" fmla="*/ 1146270 w 9336686"/>
              <a:gd name="connsiteY19" fmla="*/ 2633770 h 4341716"/>
              <a:gd name="connsiteX20" fmla="*/ 1148720 w 9336686"/>
              <a:gd name="connsiteY20" fmla="*/ 2632936 h 4341716"/>
              <a:gd name="connsiteX21" fmla="*/ 8190809 w 9336686"/>
              <a:gd name="connsiteY21" fmla="*/ 1707912 h 4341716"/>
              <a:gd name="connsiteX22" fmla="*/ 8190415 w 9336686"/>
              <a:gd name="connsiteY22" fmla="*/ 1707946 h 4341716"/>
              <a:gd name="connsiteX23" fmla="*/ 8187965 w 9336686"/>
              <a:gd name="connsiteY23" fmla="*/ 1708780 h 4341716"/>
              <a:gd name="connsiteX24" fmla="*/ 8190809 w 9336686"/>
              <a:gd name="connsiteY24" fmla="*/ 1707912 h 4341716"/>
              <a:gd name="connsiteX25" fmla="*/ 9194310 w 9336686"/>
              <a:gd name="connsiteY25" fmla="*/ 1416080 h 4341716"/>
              <a:gd name="connsiteX26" fmla="*/ 9193916 w 9336686"/>
              <a:gd name="connsiteY26" fmla="*/ 1416114 h 4341716"/>
              <a:gd name="connsiteX27" fmla="*/ 9191467 w 9336686"/>
              <a:gd name="connsiteY27" fmla="*/ 1416948 h 4341716"/>
              <a:gd name="connsiteX28" fmla="*/ 9194310 w 9336686"/>
              <a:gd name="connsiteY28" fmla="*/ 1416080 h 4341716"/>
              <a:gd name="connsiteX29" fmla="*/ 4205290 w 9336686"/>
              <a:gd name="connsiteY29" fmla="*/ 1201815 h 4341716"/>
              <a:gd name="connsiteX30" fmla="*/ 4208133 w 9336686"/>
              <a:gd name="connsiteY30" fmla="*/ 1202683 h 4341716"/>
              <a:gd name="connsiteX31" fmla="*/ 4205684 w 9336686"/>
              <a:gd name="connsiteY31" fmla="*/ 1201849 h 4341716"/>
              <a:gd name="connsiteX32" fmla="*/ 4205290 w 9336686"/>
              <a:gd name="connsiteY32" fmla="*/ 1201815 h 4341716"/>
              <a:gd name="connsiteX33" fmla="*/ 7432926 w 9336686"/>
              <a:gd name="connsiteY33" fmla="*/ 1080452 h 4341716"/>
              <a:gd name="connsiteX34" fmla="*/ 7432532 w 9336686"/>
              <a:gd name="connsiteY34" fmla="*/ 1080486 h 4341716"/>
              <a:gd name="connsiteX35" fmla="*/ 7430084 w 9336686"/>
              <a:gd name="connsiteY35" fmla="*/ 1081320 h 4341716"/>
              <a:gd name="connsiteX36" fmla="*/ 7432926 w 9336686"/>
              <a:gd name="connsiteY36" fmla="*/ 1080452 h 4341716"/>
              <a:gd name="connsiteX37" fmla="*/ 5688181 w 9336686"/>
              <a:gd name="connsiteY37" fmla="*/ 735130 h 4341716"/>
              <a:gd name="connsiteX38" fmla="*/ 5687787 w 9336686"/>
              <a:gd name="connsiteY38" fmla="*/ 735164 h 4341716"/>
              <a:gd name="connsiteX39" fmla="*/ 5685338 w 9336686"/>
              <a:gd name="connsiteY39" fmla="*/ 735998 h 4341716"/>
              <a:gd name="connsiteX40" fmla="*/ 5688181 w 9336686"/>
              <a:gd name="connsiteY40" fmla="*/ 735130 h 4341716"/>
              <a:gd name="connsiteX41" fmla="*/ 5447517 w 9336686"/>
              <a:gd name="connsiteY41" fmla="*/ 0 h 4341716"/>
              <a:gd name="connsiteX42" fmla="*/ 5447516 w 9336686"/>
              <a:gd name="connsiteY42" fmla="*/ 1 h 4341716"/>
              <a:gd name="connsiteX43" fmla="*/ 5576543 w 9336686"/>
              <a:gd name="connsiteY43" fmla="*/ 129028 h 4341716"/>
              <a:gd name="connsiteX44" fmla="*/ 5576543 w 9336686"/>
              <a:gd name="connsiteY44" fmla="*/ 596197 h 4341716"/>
              <a:gd name="connsiteX45" fmla="*/ 5584744 w 9336686"/>
              <a:gd name="connsiteY45" fmla="*/ 642668 h 4341716"/>
              <a:gd name="connsiteX46" fmla="*/ 5684473 w 9336686"/>
              <a:gd name="connsiteY46" fmla="*/ 728617 h 4341716"/>
              <a:gd name="connsiteX47" fmla="*/ 5707953 w 9336686"/>
              <a:gd name="connsiteY47" fmla="*/ 730984 h 4341716"/>
              <a:gd name="connsiteX48" fmla="*/ 5707953 w 9336686"/>
              <a:gd name="connsiteY48" fmla="*/ 732350 h 4341716"/>
              <a:gd name="connsiteX49" fmla="*/ 5751753 w 9336686"/>
              <a:gd name="connsiteY49" fmla="*/ 741192 h 4341716"/>
              <a:gd name="connsiteX50" fmla="*/ 5830557 w 9336686"/>
              <a:gd name="connsiteY50" fmla="*/ 860080 h 4341716"/>
              <a:gd name="connsiteX51" fmla="*/ 5830557 w 9336686"/>
              <a:gd name="connsiteY51" fmla="*/ 910409 h 4341716"/>
              <a:gd name="connsiteX52" fmla="*/ 5836071 w 9336686"/>
              <a:gd name="connsiteY52" fmla="*/ 937722 h 4341716"/>
              <a:gd name="connsiteX53" fmla="*/ 5954959 w 9336686"/>
              <a:gd name="connsiteY53" fmla="*/ 1016526 h 4341716"/>
              <a:gd name="connsiteX54" fmla="*/ 6046195 w 9336686"/>
              <a:gd name="connsiteY54" fmla="*/ 978735 h 4341716"/>
              <a:gd name="connsiteX55" fmla="*/ 6073131 w 9336686"/>
              <a:gd name="connsiteY55" fmla="*/ 938784 h 4341716"/>
              <a:gd name="connsiteX56" fmla="*/ 6073131 w 9336686"/>
              <a:gd name="connsiteY56" fmla="*/ 710574 h 4341716"/>
              <a:gd name="connsiteX57" fmla="*/ 6202158 w 9336686"/>
              <a:gd name="connsiteY57" fmla="*/ 581547 h 4341716"/>
              <a:gd name="connsiteX58" fmla="*/ 6202157 w 9336686"/>
              <a:gd name="connsiteY58" fmla="*/ 581548 h 4341716"/>
              <a:gd name="connsiteX59" fmla="*/ 6331184 w 9336686"/>
              <a:gd name="connsiteY59" fmla="*/ 710575 h 4341716"/>
              <a:gd name="connsiteX60" fmla="*/ 6331184 w 9336686"/>
              <a:gd name="connsiteY60" fmla="*/ 1349947 h 4341716"/>
              <a:gd name="connsiteX61" fmla="*/ 6336405 w 9336686"/>
              <a:gd name="connsiteY61" fmla="*/ 1375809 h 4341716"/>
              <a:gd name="connsiteX62" fmla="*/ 6455293 w 9336686"/>
              <a:gd name="connsiteY62" fmla="*/ 1454613 h 4341716"/>
              <a:gd name="connsiteX63" fmla="*/ 6574180 w 9336686"/>
              <a:gd name="connsiteY63" fmla="*/ 1375809 h 4341716"/>
              <a:gd name="connsiteX64" fmla="*/ 6574653 w 9336686"/>
              <a:gd name="connsiteY64" fmla="*/ 1373466 h 4341716"/>
              <a:gd name="connsiteX65" fmla="*/ 6574653 w 9336686"/>
              <a:gd name="connsiteY65" fmla="*/ 1228521 h 4341716"/>
              <a:gd name="connsiteX66" fmla="*/ 6653456 w 9336686"/>
              <a:gd name="connsiteY66" fmla="*/ 1109633 h 4341716"/>
              <a:gd name="connsiteX67" fmla="*/ 6701526 w 9336686"/>
              <a:gd name="connsiteY67" fmla="*/ 1099929 h 4341716"/>
              <a:gd name="connsiteX68" fmla="*/ 6701526 w 9336686"/>
              <a:gd name="connsiteY68" fmla="*/ 1099191 h 4341716"/>
              <a:gd name="connsiteX69" fmla="*/ 6725006 w 9336686"/>
              <a:gd name="connsiteY69" fmla="*/ 1096824 h 4341716"/>
              <a:gd name="connsiteX70" fmla="*/ 6802070 w 9336686"/>
              <a:gd name="connsiteY70" fmla="*/ 1050380 h 4341716"/>
              <a:gd name="connsiteX71" fmla="*/ 6823858 w 9336686"/>
              <a:gd name="connsiteY71" fmla="*/ 1012404 h 4341716"/>
              <a:gd name="connsiteX72" fmla="*/ 6823858 w 9336686"/>
              <a:gd name="connsiteY72" fmla="*/ 886836 h 4341716"/>
              <a:gd name="connsiteX73" fmla="*/ 6902661 w 9336686"/>
              <a:gd name="connsiteY73" fmla="*/ 767948 h 4341716"/>
              <a:gd name="connsiteX74" fmla="*/ 6950731 w 9336686"/>
              <a:gd name="connsiteY74" fmla="*/ 758244 h 4341716"/>
              <a:gd name="connsiteX75" fmla="*/ 6950731 w 9336686"/>
              <a:gd name="connsiteY75" fmla="*/ 757506 h 4341716"/>
              <a:gd name="connsiteX76" fmla="*/ 6974211 w 9336686"/>
              <a:gd name="connsiteY76" fmla="*/ 755139 h 4341716"/>
              <a:gd name="connsiteX77" fmla="*/ 7051275 w 9336686"/>
              <a:gd name="connsiteY77" fmla="*/ 708695 h 4341716"/>
              <a:gd name="connsiteX78" fmla="*/ 7063236 w 9336686"/>
              <a:gd name="connsiteY78" fmla="*/ 687847 h 4341716"/>
              <a:gd name="connsiteX79" fmla="*/ 7063236 w 9336686"/>
              <a:gd name="connsiteY79" fmla="*/ 474349 h 4341716"/>
              <a:gd name="connsiteX80" fmla="*/ 7192262 w 9336686"/>
              <a:gd name="connsiteY80" fmla="*/ 345322 h 4341716"/>
              <a:gd name="connsiteX81" fmla="*/ 7192261 w 9336686"/>
              <a:gd name="connsiteY81" fmla="*/ 345323 h 4341716"/>
              <a:gd name="connsiteX82" fmla="*/ 7321289 w 9336686"/>
              <a:gd name="connsiteY82" fmla="*/ 474350 h 4341716"/>
              <a:gd name="connsiteX83" fmla="*/ 7321289 w 9336686"/>
              <a:gd name="connsiteY83" fmla="*/ 941519 h 4341716"/>
              <a:gd name="connsiteX84" fmla="*/ 7329490 w 9336686"/>
              <a:gd name="connsiteY84" fmla="*/ 987990 h 4341716"/>
              <a:gd name="connsiteX85" fmla="*/ 7429218 w 9336686"/>
              <a:gd name="connsiteY85" fmla="*/ 1073939 h 4341716"/>
              <a:gd name="connsiteX86" fmla="*/ 7452698 w 9336686"/>
              <a:gd name="connsiteY86" fmla="*/ 1076306 h 4341716"/>
              <a:gd name="connsiteX87" fmla="*/ 7452698 w 9336686"/>
              <a:gd name="connsiteY87" fmla="*/ 1077672 h 4341716"/>
              <a:gd name="connsiteX88" fmla="*/ 7496498 w 9336686"/>
              <a:gd name="connsiteY88" fmla="*/ 1086514 h 4341716"/>
              <a:gd name="connsiteX89" fmla="*/ 7575302 w 9336686"/>
              <a:gd name="connsiteY89" fmla="*/ 1205402 h 4341716"/>
              <a:gd name="connsiteX90" fmla="*/ 7575302 w 9336686"/>
              <a:gd name="connsiteY90" fmla="*/ 1345613 h 4341716"/>
              <a:gd name="connsiteX91" fmla="*/ 7581398 w 9336686"/>
              <a:gd name="connsiteY91" fmla="*/ 1375809 h 4341716"/>
              <a:gd name="connsiteX92" fmla="*/ 7700287 w 9336686"/>
              <a:gd name="connsiteY92" fmla="*/ 1454613 h 4341716"/>
              <a:gd name="connsiteX93" fmla="*/ 7819175 w 9336686"/>
              <a:gd name="connsiteY93" fmla="*/ 1375809 h 4341716"/>
              <a:gd name="connsiteX94" fmla="*/ 7821117 w 9336686"/>
              <a:gd name="connsiteY94" fmla="*/ 1366189 h 4341716"/>
              <a:gd name="connsiteX95" fmla="*/ 7821117 w 9336686"/>
              <a:gd name="connsiteY95" fmla="*/ 1101809 h 4341716"/>
              <a:gd name="connsiteX96" fmla="*/ 7950144 w 9336686"/>
              <a:gd name="connsiteY96" fmla="*/ 972782 h 4341716"/>
              <a:gd name="connsiteX97" fmla="*/ 7950143 w 9336686"/>
              <a:gd name="connsiteY97" fmla="*/ 972783 h 4341716"/>
              <a:gd name="connsiteX98" fmla="*/ 8079171 w 9336686"/>
              <a:gd name="connsiteY98" fmla="*/ 1101810 h 4341716"/>
              <a:gd name="connsiteX99" fmla="*/ 8079171 w 9336686"/>
              <a:gd name="connsiteY99" fmla="*/ 1568979 h 4341716"/>
              <a:gd name="connsiteX100" fmla="*/ 8087371 w 9336686"/>
              <a:gd name="connsiteY100" fmla="*/ 1615450 h 4341716"/>
              <a:gd name="connsiteX101" fmla="*/ 8187101 w 9336686"/>
              <a:gd name="connsiteY101" fmla="*/ 1701399 h 4341716"/>
              <a:gd name="connsiteX102" fmla="*/ 8210581 w 9336686"/>
              <a:gd name="connsiteY102" fmla="*/ 1703766 h 4341716"/>
              <a:gd name="connsiteX103" fmla="*/ 8210581 w 9336686"/>
              <a:gd name="connsiteY103" fmla="*/ 1705132 h 4341716"/>
              <a:gd name="connsiteX104" fmla="*/ 8254380 w 9336686"/>
              <a:gd name="connsiteY104" fmla="*/ 1713974 h 4341716"/>
              <a:gd name="connsiteX105" fmla="*/ 8333185 w 9336686"/>
              <a:gd name="connsiteY105" fmla="*/ 1832862 h 4341716"/>
              <a:gd name="connsiteX106" fmla="*/ 8333185 w 9336686"/>
              <a:gd name="connsiteY106" fmla="*/ 1954283 h 4341716"/>
              <a:gd name="connsiteX107" fmla="*/ 8333416 w 9336686"/>
              <a:gd name="connsiteY107" fmla="*/ 1955426 h 4341716"/>
              <a:gd name="connsiteX108" fmla="*/ 8452304 w 9336686"/>
              <a:gd name="connsiteY108" fmla="*/ 2034230 h 4341716"/>
              <a:gd name="connsiteX109" fmla="*/ 8571191 w 9336686"/>
              <a:gd name="connsiteY109" fmla="*/ 1955426 h 4341716"/>
              <a:gd name="connsiteX110" fmla="*/ 8574647 w 9336686"/>
              <a:gd name="connsiteY110" fmla="*/ 1938306 h 4341716"/>
              <a:gd name="connsiteX111" fmla="*/ 8574647 w 9336686"/>
              <a:gd name="connsiteY111" fmla="*/ 1727044 h 4341716"/>
              <a:gd name="connsiteX112" fmla="*/ 8653450 w 9336686"/>
              <a:gd name="connsiteY112" fmla="*/ 1608156 h 4341716"/>
              <a:gd name="connsiteX113" fmla="*/ 8701520 w 9336686"/>
              <a:gd name="connsiteY113" fmla="*/ 1598452 h 4341716"/>
              <a:gd name="connsiteX114" fmla="*/ 8701520 w 9336686"/>
              <a:gd name="connsiteY114" fmla="*/ 1597714 h 4341716"/>
              <a:gd name="connsiteX115" fmla="*/ 8725000 w 9336686"/>
              <a:gd name="connsiteY115" fmla="*/ 1595347 h 4341716"/>
              <a:gd name="connsiteX116" fmla="*/ 8802064 w 9336686"/>
              <a:gd name="connsiteY116" fmla="*/ 1548903 h 4341716"/>
              <a:gd name="connsiteX117" fmla="*/ 8824619 w 9336686"/>
              <a:gd name="connsiteY117" fmla="*/ 1509590 h 4341716"/>
              <a:gd name="connsiteX118" fmla="*/ 8824619 w 9336686"/>
              <a:gd name="connsiteY118" fmla="*/ 809977 h 4341716"/>
              <a:gd name="connsiteX119" fmla="*/ 8953646 w 9336686"/>
              <a:gd name="connsiteY119" fmla="*/ 680950 h 4341716"/>
              <a:gd name="connsiteX120" fmla="*/ 8953645 w 9336686"/>
              <a:gd name="connsiteY120" fmla="*/ 680951 h 4341716"/>
              <a:gd name="connsiteX121" fmla="*/ 9082672 w 9336686"/>
              <a:gd name="connsiteY121" fmla="*/ 809978 h 4341716"/>
              <a:gd name="connsiteX122" fmla="*/ 9082672 w 9336686"/>
              <a:gd name="connsiteY122" fmla="*/ 1277147 h 4341716"/>
              <a:gd name="connsiteX123" fmla="*/ 9090873 w 9336686"/>
              <a:gd name="connsiteY123" fmla="*/ 1323618 h 4341716"/>
              <a:gd name="connsiteX124" fmla="*/ 9190602 w 9336686"/>
              <a:gd name="connsiteY124" fmla="*/ 1409567 h 4341716"/>
              <a:gd name="connsiteX125" fmla="*/ 9214082 w 9336686"/>
              <a:gd name="connsiteY125" fmla="*/ 1411934 h 4341716"/>
              <a:gd name="connsiteX126" fmla="*/ 9214082 w 9336686"/>
              <a:gd name="connsiteY126" fmla="*/ 1413300 h 4341716"/>
              <a:gd name="connsiteX127" fmla="*/ 9257882 w 9336686"/>
              <a:gd name="connsiteY127" fmla="*/ 1422142 h 4341716"/>
              <a:gd name="connsiteX128" fmla="*/ 9336686 w 9336686"/>
              <a:gd name="connsiteY128" fmla="*/ 1541030 h 4341716"/>
              <a:gd name="connsiteX129" fmla="*/ 9336686 w 9336686"/>
              <a:gd name="connsiteY129" fmla="*/ 2136650 h 4341716"/>
              <a:gd name="connsiteX130" fmla="*/ 9336686 w 9336686"/>
              <a:gd name="connsiteY130" fmla="*/ 2205066 h 4341716"/>
              <a:gd name="connsiteX131" fmla="*/ 9336685 w 9336686"/>
              <a:gd name="connsiteY131" fmla="*/ 3558605 h 4341716"/>
              <a:gd name="connsiteX132" fmla="*/ 9207658 w 9336686"/>
              <a:gd name="connsiteY132" fmla="*/ 3687632 h 4341716"/>
              <a:gd name="connsiteX133" fmla="*/ 9207659 w 9336686"/>
              <a:gd name="connsiteY133" fmla="*/ 3687631 h 4341716"/>
              <a:gd name="connsiteX134" fmla="*/ 9078632 w 9336686"/>
              <a:gd name="connsiteY134" fmla="*/ 3558604 h 4341716"/>
              <a:gd name="connsiteX135" fmla="*/ 9078632 w 9336686"/>
              <a:gd name="connsiteY135" fmla="*/ 2935868 h 4341716"/>
              <a:gd name="connsiteX136" fmla="*/ 9062402 w 9336686"/>
              <a:gd name="connsiteY136" fmla="*/ 2909117 h 4341716"/>
              <a:gd name="connsiteX137" fmla="*/ 8962838 w 9336686"/>
              <a:gd name="connsiteY137" fmla="*/ 2862163 h 4341716"/>
              <a:gd name="connsiteX138" fmla="*/ 8843950 w 9336686"/>
              <a:gd name="connsiteY138" fmla="*/ 2940967 h 4341716"/>
              <a:gd name="connsiteX139" fmla="*/ 8842149 w 9336686"/>
              <a:gd name="connsiteY139" fmla="*/ 2949889 h 4341716"/>
              <a:gd name="connsiteX140" fmla="*/ 8842149 w 9336686"/>
              <a:gd name="connsiteY140" fmla="*/ 3377665 h 4341716"/>
              <a:gd name="connsiteX141" fmla="*/ 8713122 w 9336686"/>
              <a:gd name="connsiteY141" fmla="*/ 3506692 h 4341716"/>
              <a:gd name="connsiteX142" fmla="*/ 8713123 w 9336686"/>
              <a:gd name="connsiteY142" fmla="*/ 3506691 h 4341716"/>
              <a:gd name="connsiteX143" fmla="*/ 8584096 w 9336686"/>
              <a:gd name="connsiteY143" fmla="*/ 3377664 h 4341716"/>
              <a:gd name="connsiteX144" fmla="*/ 8584096 w 9336686"/>
              <a:gd name="connsiteY144" fmla="*/ 2205066 h 4341716"/>
              <a:gd name="connsiteX145" fmla="*/ 8584095 w 9336686"/>
              <a:gd name="connsiteY145" fmla="*/ 2205066 h 4341716"/>
              <a:gd name="connsiteX146" fmla="*/ 8584095 w 9336686"/>
              <a:gd name="connsiteY146" fmla="*/ 3394187 h 4341716"/>
              <a:gd name="connsiteX147" fmla="*/ 8573957 w 9336686"/>
              <a:gd name="connsiteY147" fmla="*/ 3343968 h 4341716"/>
              <a:gd name="connsiteX148" fmla="*/ 8455069 w 9336686"/>
              <a:gd name="connsiteY148" fmla="*/ 3265164 h 4341716"/>
              <a:gd name="connsiteX149" fmla="*/ 8336182 w 9336686"/>
              <a:gd name="connsiteY149" fmla="*/ 3343968 h 4341716"/>
              <a:gd name="connsiteX150" fmla="*/ 8326418 w 9336686"/>
              <a:gd name="connsiteY150" fmla="*/ 3392328 h 4341716"/>
              <a:gd name="connsiteX151" fmla="*/ 8326418 w 9336686"/>
              <a:gd name="connsiteY151" fmla="*/ 3978730 h 4341716"/>
              <a:gd name="connsiteX152" fmla="*/ 8197391 w 9336686"/>
              <a:gd name="connsiteY152" fmla="*/ 4107757 h 4341716"/>
              <a:gd name="connsiteX153" fmla="*/ 8197392 w 9336686"/>
              <a:gd name="connsiteY153" fmla="*/ 4107756 h 4341716"/>
              <a:gd name="connsiteX154" fmla="*/ 8068365 w 9336686"/>
              <a:gd name="connsiteY154" fmla="*/ 3978729 h 4341716"/>
              <a:gd name="connsiteX155" fmla="*/ 8068365 w 9336686"/>
              <a:gd name="connsiteY155" fmla="*/ 2205066 h 4341716"/>
              <a:gd name="connsiteX156" fmla="*/ 8068364 w 9336686"/>
              <a:gd name="connsiteY156" fmla="*/ 3081767 h 4341716"/>
              <a:gd name="connsiteX157" fmla="*/ 8058226 w 9336686"/>
              <a:gd name="connsiteY157" fmla="*/ 3031548 h 4341716"/>
              <a:gd name="connsiteX158" fmla="*/ 7939338 w 9336686"/>
              <a:gd name="connsiteY158" fmla="*/ 2952744 h 4341716"/>
              <a:gd name="connsiteX159" fmla="*/ 7820451 w 9336686"/>
              <a:gd name="connsiteY159" fmla="*/ 3031548 h 4341716"/>
              <a:gd name="connsiteX160" fmla="*/ 7816853 w 9336686"/>
              <a:gd name="connsiteY160" fmla="*/ 3049367 h 4341716"/>
              <a:gd name="connsiteX161" fmla="*/ 7816853 w 9336686"/>
              <a:gd name="connsiteY161" fmla="*/ 3358313 h 4341716"/>
              <a:gd name="connsiteX162" fmla="*/ 7687826 w 9336686"/>
              <a:gd name="connsiteY162" fmla="*/ 3487340 h 4341716"/>
              <a:gd name="connsiteX163" fmla="*/ 7687827 w 9336686"/>
              <a:gd name="connsiteY163" fmla="*/ 3487339 h 4341716"/>
              <a:gd name="connsiteX164" fmla="*/ 7558800 w 9336686"/>
              <a:gd name="connsiteY164" fmla="*/ 3358312 h 4341716"/>
              <a:gd name="connsiteX165" fmla="*/ 7558800 w 9336686"/>
              <a:gd name="connsiteY165" fmla="*/ 2977960 h 4341716"/>
              <a:gd name="connsiteX166" fmla="*/ 7551332 w 9336686"/>
              <a:gd name="connsiteY166" fmla="*/ 2940967 h 4341716"/>
              <a:gd name="connsiteX167" fmla="*/ 7432444 w 9336686"/>
              <a:gd name="connsiteY167" fmla="*/ 2862163 h 4341716"/>
              <a:gd name="connsiteX168" fmla="*/ 7303417 w 9336686"/>
              <a:gd name="connsiteY168" fmla="*/ 2991190 h 4341716"/>
              <a:gd name="connsiteX169" fmla="*/ 7303417 w 9336686"/>
              <a:gd name="connsiteY169" fmla="*/ 2205066 h 4341716"/>
              <a:gd name="connsiteX170" fmla="*/ 7303416 w 9336686"/>
              <a:gd name="connsiteY170" fmla="*/ 3761682 h 4341716"/>
              <a:gd name="connsiteX171" fmla="*/ 7174389 w 9336686"/>
              <a:gd name="connsiteY171" fmla="*/ 3890709 h 4341716"/>
              <a:gd name="connsiteX172" fmla="*/ 7174390 w 9336686"/>
              <a:gd name="connsiteY172" fmla="*/ 3890708 h 4341716"/>
              <a:gd name="connsiteX173" fmla="*/ 7045363 w 9336686"/>
              <a:gd name="connsiteY173" fmla="*/ 3761681 h 4341716"/>
              <a:gd name="connsiteX174" fmla="*/ 7045363 w 9336686"/>
              <a:gd name="connsiteY174" fmla="*/ 2205066 h 4341716"/>
              <a:gd name="connsiteX175" fmla="*/ 7045362 w 9336686"/>
              <a:gd name="connsiteY175" fmla="*/ 3778204 h 4341716"/>
              <a:gd name="connsiteX176" fmla="*/ 7035224 w 9336686"/>
              <a:gd name="connsiteY176" fmla="*/ 3727985 h 4341716"/>
              <a:gd name="connsiteX177" fmla="*/ 6916336 w 9336686"/>
              <a:gd name="connsiteY177" fmla="*/ 3649181 h 4341716"/>
              <a:gd name="connsiteX178" fmla="*/ 6797449 w 9336686"/>
              <a:gd name="connsiteY178" fmla="*/ 3727985 h 4341716"/>
              <a:gd name="connsiteX179" fmla="*/ 6787685 w 9336686"/>
              <a:gd name="connsiteY179" fmla="*/ 3776346 h 4341716"/>
              <a:gd name="connsiteX180" fmla="*/ 6787685 w 9336686"/>
              <a:gd name="connsiteY180" fmla="*/ 3861685 h 4341716"/>
              <a:gd name="connsiteX181" fmla="*/ 6658658 w 9336686"/>
              <a:gd name="connsiteY181" fmla="*/ 3990712 h 4341716"/>
              <a:gd name="connsiteX182" fmla="*/ 6658659 w 9336686"/>
              <a:gd name="connsiteY182" fmla="*/ 3990711 h 4341716"/>
              <a:gd name="connsiteX183" fmla="*/ 6529632 w 9336686"/>
              <a:gd name="connsiteY183" fmla="*/ 3861684 h 4341716"/>
              <a:gd name="connsiteX184" fmla="*/ 6529632 w 9336686"/>
              <a:gd name="connsiteY184" fmla="*/ 2205066 h 4341716"/>
              <a:gd name="connsiteX185" fmla="*/ 6529631 w 9336686"/>
              <a:gd name="connsiteY185" fmla="*/ 3267664 h 4341716"/>
              <a:gd name="connsiteX186" fmla="*/ 6519493 w 9336686"/>
              <a:gd name="connsiteY186" fmla="*/ 3217445 h 4341716"/>
              <a:gd name="connsiteX187" fmla="*/ 6400605 w 9336686"/>
              <a:gd name="connsiteY187" fmla="*/ 3138641 h 4341716"/>
              <a:gd name="connsiteX188" fmla="*/ 6281718 w 9336686"/>
              <a:gd name="connsiteY188" fmla="*/ 3217445 h 4341716"/>
              <a:gd name="connsiteX189" fmla="*/ 6278120 w 9336686"/>
              <a:gd name="connsiteY189" fmla="*/ 3235264 h 4341716"/>
              <a:gd name="connsiteX190" fmla="*/ 6278120 w 9336686"/>
              <a:gd name="connsiteY190" fmla="*/ 3324182 h 4341716"/>
              <a:gd name="connsiteX191" fmla="*/ 6149093 w 9336686"/>
              <a:gd name="connsiteY191" fmla="*/ 3453209 h 4341716"/>
              <a:gd name="connsiteX192" fmla="*/ 6149094 w 9336686"/>
              <a:gd name="connsiteY192" fmla="*/ 3453208 h 4341716"/>
              <a:gd name="connsiteX193" fmla="*/ 6020067 w 9336686"/>
              <a:gd name="connsiteY193" fmla="*/ 3324181 h 4341716"/>
              <a:gd name="connsiteX194" fmla="*/ 6020067 w 9336686"/>
              <a:gd name="connsiteY194" fmla="*/ 3254438 h 4341716"/>
              <a:gd name="connsiteX195" fmla="*/ 6012599 w 9336686"/>
              <a:gd name="connsiteY195" fmla="*/ 3217445 h 4341716"/>
              <a:gd name="connsiteX196" fmla="*/ 5893711 w 9336686"/>
              <a:gd name="connsiteY196" fmla="*/ 3138641 h 4341716"/>
              <a:gd name="connsiteX197" fmla="*/ 5774823 w 9336686"/>
              <a:gd name="connsiteY197" fmla="*/ 3217445 h 4341716"/>
              <a:gd name="connsiteX198" fmla="*/ 5765060 w 9336686"/>
              <a:gd name="connsiteY198" fmla="*/ 3265805 h 4341716"/>
              <a:gd name="connsiteX199" fmla="*/ 5765060 w 9336686"/>
              <a:gd name="connsiteY199" fmla="*/ 3558605 h 4341716"/>
              <a:gd name="connsiteX200" fmla="*/ 5636033 w 9336686"/>
              <a:gd name="connsiteY200" fmla="*/ 3687632 h 4341716"/>
              <a:gd name="connsiteX201" fmla="*/ 5636034 w 9336686"/>
              <a:gd name="connsiteY201" fmla="*/ 3687631 h 4341716"/>
              <a:gd name="connsiteX202" fmla="*/ 5507007 w 9336686"/>
              <a:gd name="connsiteY202" fmla="*/ 3558604 h 4341716"/>
              <a:gd name="connsiteX203" fmla="*/ 5507007 w 9336686"/>
              <a:gd name="connsiteY203" fmla="*/ 2935868 h 4341716"/>
              <a:gd name="connsiteX204" fmla="*/ 5490777 w 9336686"/>
              <a:gd name="connsiteY204" fmla="*/ 2909117 h 4341716"/>
              <a:gd name="connsiteX205" fmla="*/ 5391213 w 9336686"/>
              <a:gd name="connsiteY205" fmla="*/ 2862163 h 4341716"/>
              <a:gd name="connsiteX206" fmla="*/ 5299977 w 9336686"/>
              <a:gd name="connsiteY206" fmla="*/ 2899954 h 4341716"/>
              <a:gd name="connsiteX207" fmla="*/ 5273771 w 9336686"/>
              <a:gd name="connsiteY207" fmla="*/ 2938823 h 4341716"/>
              <a:gd name="connsiteX208" fmla="*/ 5273771 w 9336686"/>
              <a:gd name="connsiteY208" fmla="*/ 3014951 h 4341716"/>
              <a:gd name="connsiteX209" fmla="*/ 5194967 w 9336686"/>
              <a:gd name="connsiteY209" fmla="*/ 3133839 h 4341716"/>
              <a:gd name="connsiteX210" fmla="*/ 5151167 w 9336686"/>
              <a:gd name="connsiteY210" fmla="*/ 3142681 h 4341716"/>
              <a:gd name="connsiteX211" fmla="*/ 5151167 w 9336686"/>
              <a:gd name="connsiteY211" fmla="*/ 3144047 h 4341716"/>
              <a:gd name="connsiteX212" fmla="*/ 5127687 w 9336686"/>
              <a:gd name="connsiteY212" fmla="*/ 3146414 h 4341716"/>
              <a:gd name="connsiteX213" fmla="*/ 5027958 w 9336686"/>
              <a:gd name="connsiteY213" fmla="*/ 3232363 h 4341716"/>
              <a:gd name="connsiteX214" fmla="*/ 5019757 w 9336686"/>
              <a:gd name="connsiteY214" fmla="*/ 3278834 h 4341716"/>
              <a:gd name="connsiteX215" fmla="*/ 5019757 w 9336686"/>
              <a:gd name="connsiteY215" fmla="*/ 3746003 h 4341716"/>
              <a:gd name="connsiteX216" fmla="*/ 4890730 w 9336686"/>
              <a:gd name="connsiteY216" fmla="*/ 3875030 h 4341716"/>
              <a:gd name="connsiteX217" fmla="*/ 4890731 w 9336686"/>
              <a:gd name="connsiteY217" fmla="*/ 3875031 h 4341716"/>
              <a:gd name="connsiteX218" fmla="*/ 4761704 w 9336686"/>
              <a:gd name="connsiteY218" fmla="*/ 3746004 h 4341716"/>
              <a:gd name="connsiteX219" fmla="*/ 4761704 w 9336686"/>
              <a:gd name="connsiteY219" fmla="*/ 3425369 h 4341716"/>
              <a:gd name="connsiteX220" fmla="*/ 4744536 w 9336686"/>
              <a:gd name="connsiteY220" fmla="*/ 3397074 h 4341716"/>
              <a:gd name="connsiteX221" fmla="*/ 4644973 w 9336686"/>
              <a:gd name="connsiteY221" fmla="*/ 3350120 h 4341716"/>
              <a:gd name="connsiteX222" fmla="*/ 4526085 w 9336686"/>
              <a:gd name="connsiteY222" fmla="*/ 3428924 h 4341716"/>
              <a:gd name="connsiteX223" fmla="*/ 4519985 w 9336686"/>
              <a:gd name="connsiteY223" fmla="*/ 3459140 h 4341716"/>
              <a:gd name="connsiteX224" fmla="*/ 4519985 w 9336686"/>
              <a:gd name="connsiteY224" fmla="*/ 4066575 h 4341716"/>
              <a:gd name="connsiteX225" fmla="*/ 4390958 w 9336686"/>
              <a:gd name="connsiteY225" fmla="*/ 4195602 h 4341716"/>
              <a:gd name="connsiteX226" fmla="*/ 4390959 w 9336686"/>
              <a:gd name="connsiteY226" fmla="*/ 4195601 h 4341716"/>
              <a:gd name="connsiteX227" fmla="*/ 4261932 w 9336686"/>
              <a:gd name="connsiteY227" fmla="*/ 4066574 h 4341716"/>
              <a:gd name="connsiteX228" fmla="*/ 4261932 w 9336686"/>
              <a:gd name="connsiteY228" fmla="*/ 3955216 h 4341716"/>
              <a:gd name="connsiteX229" fmla="*/ 4260106 w 9336686"/>
              <a:gd name="connsiteY229" fmla="*/ 3946171 h 4341716"/>
              <a:gd name="connsiteX230" fmla="*/ 4141220 w 9336686"/>
              <a:gd name="connsiteY230" fmla="*/ 3867367 h 4341716"/>
              <a:gd name="connsiteX231" fmla="*/ 4022332 w 9336686"/>
              <a:gd name="connsiteY231" fmla="*/ 3946171 h 4341716"/>
              <a:gd name="connsiteX232" fmla="*/ 4018195 w 9336686"/>
              <a:gd name="connsiteY232" fmla="*/ 3966664 h 4341716"/>
              <a:gd name="connsiteX233" fmla="*/ 4018195 w 9336686"/>
              <a:gd name="connsiteY233" fmla="*/ 4212689 h 4341716"/>
              <a:gd name="connsiteX234" fmla="*/ 3889168 w 9336686"/>
              <a:gd name="connsiteY234" fmla="*/ 4341716 h 4341716"/>
              <a:gd name="connsiteX235" fmla="*/ 3889169 w 9336686"/>
              <a:gd name="connsiteY235" fmla="*/ 4341715 h 4341716"/>
              <a:gd name="connsiteX236" fmla="*/ 3760142 w 9336686"/>
              <a:gd name="connsiteY236" fmla="*/ 4212688 h 4341716"/>
              <a:gd name="connsiteX237" fmla="*/ 3760142 w 9336686"/>
              <a:gd name="connsiteY237" fmla="*/ 3745519 h 4341716"/>
              <a:gd name="connsiteX238" fmla="*/ 3751941 w 9336686"/>
              <a:gd name="connsiteY238" fmla="*/ 3699048 h 4341716"/>
              <a:gd name="connsiteX239" fmla="*/ 3652212 w 9336686"/>
              <a:gd name="connsiteY239" fmla="*/ 3613099 h 4341716"/>
              <a:gd name="connsiteX240" fmla="*/ 3628732 w 9336686"/>
              <a:gd name="connsiteY240" fmla="*/ 3610732 h 4341716"/>
              <a:gd name="connsiteX241" fmla="*/ 3628732 w 9336686"/>
              <a:gd name="connsiteY241" fmla="*/ 3609366 h 4341716"/>
              <a:gd name="connsiteX242" fmla="*/ 3584932 w 9336686"/>
              <a:gd name="connsiteY242" fmla="*/ 3600524 h 4341716"/>
              <a:gd name="connsiteX243" fmla="*/ 3506128 w 9336686"/>
              <a:gd name="connsiteY243" fmla="*/ 3481636 h 4341716"/>
              <a:gd name="connsiteX244" fmla="*/ 3506128 w 9336686"/>
              <a:gd name="connsiteY244" fmla="*/ 3431307 h 4341716"/>
              <a:gd name="connsiteX245" fmla="*/ 3500614 w 9336686"/>
              <a:gd name="connsiteY245" fmla="*/ 3403994 h 4341716"/>
              <a:gd name="connsiteX246" fmla="*/ 3381726 w 9336686"/>
              <a:gd name="connsiteY246" fmla="*/ 3325190 h 4341716"/>
              <a:gd name="connsiteX247" fmla="*/ 3290490 w 9336686"/>
              <a:gd name="connsiteY247" fmla="*/ 3362981 h 4341716"/>
              <a:gd name="connsiteX248" fmla="*/ 3263554 w 9336686"/>
              <a:gd name="connsiteY248" fmla="*/ 3402932 h 4341716"/>
              <a:gd name="connsiteX249" fmla="*/ 3263554 w 9336686"/>
              <a:gd name="connsiteY249" fmla="*/ 3631142 h 4341716"/>
              <a:gd name="connsiteX250" fmla="*/ 3134527 w 9336686"/>
              <a:gd name="connsiteY250" fmla="*/ 3760169 h 4341716"/>
              <a:gd name="connsiteX251" fmla="*/ 3134528 w 9336686"/>
              <a:gd name="connsiteY251" fmla="*/ 3760168 h 4341716"/>
              <a:gd name="connsiteX252" fmla="*/ 3005501 w 9336686"/>
              <a:gd name="connsiteY252" fmla="*/ 3631141 h 4341716"/>
              <a:gd name="connsiteX253" fmla="*/ 3005501 w 9336686"/>
              <a:gd name="connsiteY253" fmla="*/ 2991769 h 4341716"/>
              <a:gd name="connsiteX254" fmla="*/ 3000280 w 9336686"/>
              <a:gd name="connsiteY254" fmla="*/ 2965907 h 4341716"/>
              <a:gd name="connsiteX255" fmla="*/ 2881392 w 9336686"/>
              <a:gd name="connsiteY255" fmla="*/ 2887103 h 4341716"/>
              <a:gd name="connsiteX256" fmla="*/ 2762505 w 9336686"/>
              <a:gd name="connsiteY256" fmla="*/ 2965907 h 4341716"/>
              <a:gd name="connsiteX257" fmla="*/ 2762032 w 9336686"/>
              <a:gd name="connsiteY257" fmla="*/ 2968250 h 4341716"/>
              <a:gd name="connsiteX258" fmla="*/ 2762032 w 9336686"/>
              <a:gd name="connsiteY258" fmla="*/ 3113195 h 4341716"/>
              <a:gd name="connsiteX259" fmla="*/ 2683229 w 9336686"/>
              <a:gd name="connsiteY259" fmla="*/ 3232083 h 4341716"/>
              <a:gd name="connsiteX260" fmla="*/ 2635159 w 9336686"/>
              <a:gd name="connsiteY260" fmla="*/ 3241787 h 4341716"/>
              <a:gd name="connsiteX261" fmla="*/ 2635159 w 9336686"/>
              <a:gd name="connsiteY261" fmla="*/ 3242525 h 4341716"/>
              <a:gd name="connsiteX262" fmla="*/ 2611679 w 9336686"/>
              <a:gd name="connsiteY262" fmla="*/ 3244892 h 4341716"/>
              <a:gd name="connsiteX263" fmla="*/ 2534615 w 9336686"/>
              <a:gd name="connsiteY263" fmla="*/ 3291336 h 4341716"/>
              <a:gd name="connsiteX264" fmla="*/ 2512827 w 9336686"/>
              <a:gd name="connsiteY264" fmla="*/ 3329312 h 4341716"/>
              <a:gd name="connsiteX265" fmla="*/ 2512827 w 9336686"/>
              <a:gd name="connsiteY265" fmla="*/ 3454880 h 4341716"/>
              <a:gd name="connsiteX266" fmla="*/ 2434024 w 9336686"/>
              <a:gd name="connsiteY266" fmla="*/ 3573768 h 4341716"/>
              <a:gd name="connsiteX267" fmla="*/ 2385954 w 9336686"/>
              <a:gd name="connsiteY267" fmla="*/ 3583472 h 4341716"/>
              <a:gd name="connsiteX268" fmla="*/ 2385954 w 9336686"/>
              <a:gd name="connsiteY268" fmla="*/ 3584210 h 4341716"/>
              <a:gd name="connsiteX269" fmla="*/ 2362474 w 9336686"/>
              <a:gd name="connsiteY269" fmla="*/ 3586577 h 4341716"/>
              <a:gd name="connsiteX270" fmla="*/ 2285410 w 9336686"/>
              <a:gd name="connsiteY270" fmla="*/ 3633021 h 4341716"/>
              <a:gd name="connsiteX271" fmla="*/ 2273449 w 9336686"/>
              <a:gd name="connsiteY271" fmla="*/ 3653869 h 4341716"/>
              <a:gd name="connsiteX272" fmla="*/ 2273449 w 9336686"/>
              <a:gd name="connsiteY272" fmla="*/ 3867367 h 4341716"/>
              <a:gd name="connsiteX273" fmla="*/ 2144423 w 9336686"/>
              <a:gd name="connsiteY273" fmla="*/ 3996394 h 4341716"/>
              <a:gd name="connsiteX274" fmla="*/ 2144424 w 9336686"/>
              <a:gd name="connsiteY274" fmla="*/ 3996393 h 4341716"/>
              <a:gd name="connsiteX275" fmla="*/ 2015396 w 9336686"/>
              <a:gd name="connsiteY275" fmla="*/ 3867366 h 4341716"/>
              <a:gd name="connsiteX276" fmla="*/ 2015396 w 9336686"/>
              <a:gd name="connsiteY276" fmla="*/ 3400197 h 4341716"/>
              <a:gd name="connsiteX277" fmla="*/ 2007195 w 9336686"/>
              <a:gd name="connsiteY277" fmla="*/ 3353726 h 4341716"/>
              <a:gd name="connsiteX278" fmla="*/ 1907467 w 9336686"/>
              <a:gd name="connsiteY278" fmla="*/ 3267777 h 4341716"/>
              <a:gd name="connsiteX279" fmla="*/ 1883987 w 9336686"/>
              <a:gd name="connsiteY279" fmla="*/ 3265410 h 4341716"/>
              <a:gd name="connsiteX280" fmla="*/ 1883987 w 9336686"/>
              <a:gd name="connsiteY280" fmla="*/ 3264044 h 4341716"/>
              <a:gd name="connsiteX281" fmla="*/ 1840187 w 9336686"/>
              <a:gd name="connsiteY281" fmla="*/ 3255202 h 4341716"/>
              <a:gd name="connsiteX282" fmla="*/ 1761383 w 9336686"/>
              <a:gd name="connsiteY282" fmla="*/ 3136314 h 4341716"/>
              <a:gd name="connsiteX283" fmla="*/ 1761383 w 9336686"/>
              <a:gd name="connsiteY283" fmla="*/ 2996103 h 4341716"/>
              <a:gd name="connsiteX284" fmla="*/ 1755287 w 9336686"/>
              <a:gd name="connsiteY284" fmla="*/ 2965907 h 4341716"/>
              <a:gd name="connsiteX285" fmla="*/ 1636398 w 9336686"/>
              <a:gd name="connsiteY285" fmla="*/ 2887103 h 4341716"/>
              <a:gd name="connsiteX286" fmla="*/ 1517510 w 9336686"/>
              <a:gd name="connsiteY286" fmla="*/ 2965907 h 4341716"/>
              <a:gd name="connsiteX287" fmla="*/ 1515568 w 9336686"/>
              <a:gd name="connsiteY287" fmla="*/ 2975527 h 4341716"/>
              <a:gd name="connsiteX288" fmla="*/ 1515568 w 9336686"/>
              <a:gd name="connsiteY288" fmla="*/ 3239907 h 4341716"/>
              <a:gd name="connsiteX289" fmla="*/ 1386541 w 9336686"/>
              <a:gd name="connsiteY289" fmla="*/ 3368934 h 4341716"/>
              <a:gd name="connsiteX290" fmla="*/ 1386542 w 9336686"/>
              <a:gd name="connsiteY290" fmla="*/ 3368933 h 4341716"/>
              <a:gd name="connsiteX291" fmla="*/ 1257514 w 9336686"/>
              <a:gd name="connsiteY291" fmla="*/ 3239906 h 4341716"/>
              <a:gd name="connsiteX292" fmla="*/ 1257514 w 9336686"/>
              <a:gd name="connsiteY292" fmla="*/ 2772737 h 4341716"/>
              <a:gd name="connsiteX293" fmla="*/ 1249314 w 9336686"/>
              <a:gd name="connsiteY293" fmla="*/ 2726266 h 4341716"/>
              <a:gd name="connsiteX294" fmla="*/ 1149584 w 9336686"/>
              <a:gd name="connsiteY294" fmla="*/ 2640317 h 4341716"/>
              <a:gd name="connsiteX295" fmla="*/ 1126104 w 9336686"/>
              <a:gd name="connsiteY295" fmla="*/ 2637950 h 4341716"/>
              <a:gd name="connsiteX296" fmla="*/ 1126104 w 9336686"/>
              <a:gd name="connsiteY296" fmla="*/ 2636584 h 4341716"/>
              <a:gd name="connsiteX297" fmla="*/ 1082305 w 9336686"/>
              <a:gd name="connsiteY297" fmla="*/ 2627742 h 4341716"/>
              <a:gd name="connsiteX298" fmla="*/ 1003500 w 9336686"/>
              <a:gd name="connsiteY298" fmla="*/ 2508854 h 4341716"/>
              <a:gd name="connsiteX299" fmla="*/ 1003500 w 9336686"/>
              <a:gd name="connsiteY299" fmla="*/ 2387433 h 4341716"/>
              <a:gd name="connsiteX300" fmla="*/ 1003269 w 9336686"/>
              <a:gd name="connsiteY300" fmla="*/ 2386290 h 4341716"/>
              <a:gd name="connsiteX301" fmla="*/ 884381 w 9336686"/>
              <a:gd name="connsiteY301" fmla="*/ 2307486 h 4341716"/>
              <a:gd name="connsiteX302" fmla="*/ 765494 w 9336686"/>
              <a:gd name="connsiteY302" fmla="*/ 2386290 h 4341716"/>
              <a:gd name="connsiteX303" fmla="*/ 762038 w 9336686"/>
              <a:gd name="connsiteY303" fmla="*/ 2403410 h 4341716"/>
              <a:gd name="connsiteX304" fmla="*/ 762038 w 9336686"/>
              <a:gd name="connsiteY304" fmla="*/ 2614672 h 4341716"/>
              <a:gd name="connsiteX305" fmla="*/ 683235 w 9336686"/>
              <a:gd name="connsiteY305" fmla="*/ 2733560 h 4341716"/>
              <a:gd name="connsiteX306" fmla="*/ 635165 w 9336686"/>
              <a:gd name="connsiteY306" fmla="*/ 2743264 h 4341716"/>
              <a:gd name="connsiteX307" fmla="*/ 635165 w 9336686"/>
              <a:gd name="connsiteY307" fmla="*/ 2744002 h 4341716"/>
              <a:gd name="connsiteX308" fmla="*/ 611685 w 9336686"/>
              <a:gd name="connsiteY308" fmla="*/ 2746369 h 4341716"/>
              <a:gd name="connsiteX309" fmla="*/ 534621 w 9336686"/>
              <a:gd name="connsiteY309" fmla="*/ 2792813 h 4341716"/>
              <a:gd name="connsiteX310" fmla="*/ 512066 w 9336686"/>
              <a:gd name="connsiteY310" fmla="*/ 2832126 h 4341716"/>
              <a:gd name="connsiteX311" fmla="*/ 512066 w 9336686"/>
              <a:gd name="connsiteY311" fmla="*/ 3531739 h 4341716"/>
              <a:gd name="connsiteX312" fmla="*/ 383039 w 9336686"/>
              <a:gd name="connsiteY312" fmla="*/ 3660766 h 4341716"/>
              <a:gd name="connsiteX313" fmla="*/ 383040 w 9336686"/>
              <a:gd name="connsiteY313" fmla="*/ 3660765 h 4341716"/>
              <a:gd name="connsiteX314" fmla="*/ 254013 w 9336686"/>
              <a:gd name="connsiteY314" fmla="*/ 3531738 h 4341716"/>
              <a:gd name="connsiteX315" fmla="*/ 254013 w 9336686"/>
              <a:gd name="connsiteY315" fmla="*/ 3064569 h 4341716"/>
              <a:gd name="connsiteX316" fmla="*/ 245812 w 9336686"/>
              <a:gd name="connsiteY316" fmla="*/ 3018098 h 4341716"/>
              <a:gd name="connsiteX317" fmla="*/ 146083 w 9336686"/>
              <a:gd name="connsiteY317" fmla="*/ 2932149 h 4341716"/>
              <a:gd name="connsiteX318" fmla="*/ 122603 w 9336686"/>
              <a:gd name="connsiteY318" fmla="*/ 2929782 h 4341716"/>
              <a:gd name="connsiteX319" fmla="*/ 122603 w 9336686"/>
              <a:gd name="connsiteY319" fmla="*/ 2928416 h 4341716"/>
              <a:gd name="connsiteX320" fmla="*/ 78803 w 9336686"/>
              <a:gd name="connsiteY320" fmla="*/ 2919574 h 4341716"/>
              <a:gd name="connsiteX321" fmla="*/ 22035 w 9336686"/>
              <a:gd name="connsiteY321" fmla="*/ 2872826 h 4341716"/>
              <a:gd name="connsiteX322" fmla="*/ 0 w 9336686"/>
              <a:gd name="connsiteY322" fmla="*/ 2800689 h 4341716"/>
              <a:gd name="connsiteX323" fmla="*/ 0 w 9336686"/>
              <a:gd name="connsiteY323" fmla="*/ 783111 h 4341716"/>
              <a:gd name="connsiteX324" fmla="*/ 129027 w 9336686"/>
              <a:gd name="connsiteY324" fmla="*/ 654084 h 4341716"/>
              <a:gd name="connsiteX325" fmla="*/ 129026 w 9336686"/>
              <a:gd name="connsiteY325" fmla="*/ 654085 h 4341716"/>
              <a:gd name="connsiteX326" fmla="*/ 258053 w 9336686"/>
              <a:gd name="connsiteY326" fmla="*/ 783112 h 4341716"/>
              <a:gd name="connsiteX327" fmla="*/ 258053 w 9336686"/>
              <a:gd name="connsiteY327" fmla="*/ 1405848 h 4341716"/>
              <a:gd name="connsiteX328" fmla="*/ 274283 w 9336686"/>
              <a:gd name="connsiteY328" fmla="*/ 1432599 h 4341716"/>
              <a:gd name="connsiteX329" fmla="*/ 373847 w 9336686"/>
              <a:gd name="connsiteY329" fmla="*/ 1479553 h 4341716"/>
              <a:gd name="connsiteX330" fmla="*/ 492735 w 9336686"/>
              <a:gd name="connsiteY330" fmla="*/ 1400749 h 4341716"/>
              <a:gd name="connsiteX331" fmla="*/ 494536 w 9336686"/>
              <a:gd name="connsiteY331" fmla="*/ 1391827 h 4341716"/>
              <a:gd name="connsiteX332" fmla="*/ 494536 w 9336686"/>
              <a:gd name="connsiteY332" fmla="*/ 964051 h 4341716"/>
              <a:gd name="connsiteX333" fmla="*/ 623563 w 9336686"/>
              <a:gd name="connsiteY333" fmla="*/ 835024 h 4341716"/>
              <a:gd name="connsiteX334" fmla="*/ 623562 w 9336686"/>
              <a:gd name="connsiteY334" fmla="*/ 835025 h 4341716"/>
              <a:gd name="connsiteX335" fmla="*/ 752589 w 9336686"/>
              <a:gd name="connsiteY335" fmla="*/ 964052 h 4341716"/>
              <a:gd name="connsiteX336" fmla="*/ 752590 w 9336686"/>
              <a:gd name="connsiteY336" fmla="*/ 947529 h 4341716"/>
              <a:gd name="connsiteX337" fmla="*/ 762728 w 9336686"/>
              <a:gd name="connsiteY337" fmla="*/ 997748 h 4341716"/>
              <a:gd name="connsiteX338" fmla="*/ 881616 w 9336686"/>
              <a:gd name="connsiteY338" fmla="*/ 1076552 h 4341716"/>
              <a:gd name="connsiteX339" fmla="*/ 1000503 w 9336686"/>
              <a:gd name="connsiteY339" fmla="*/ 997748 h 4341716"/>
              <a:gd name="connsiteX340" fmla="*/ 1010267 w 9336686"/>
              <a:gd name="connsiteY340" fmla="*/ 949388 h 4341716"/>
              <a:gd name="connsiteX341" fmla="*/ 1010267 w 9336686"/>
              <a:gd name="connsiteY341" fmla="*/ 362986 h 4341716"/>
              <a:gd name="connsiteX342" fmla="*/ 1139294 w 9336686"/>
              <a:gd name="connsiteY342" fmla="*/ 233959 h 4341716"/>
              <a:gd name="connsiteX343" fmla="*/ 1139293 w 9336686"/>
              <a:gd name="connsiteY343" fmla="*/ 233960 h 4341716"/>
              <a:gd name="connsiteX344" fmla="*/ 1268320 w 9336686"/>
              <a:gd name="connsiteY344" fmla="*/ 362987 h 4341716"/>
              <a:gd name="connsiteX345" fmla="*/ 1268321 w 9336686"/>
              <a:gd name="connsiteY345" fmla="*/ 1259949 h 4341716"/>
              <a:gd name="connsiteX346" fmla="*/ 1278459 w 9336686"/>
              <a:gd name="connsiteY346" fmla="*/ 1310168 h 4341716"/>
              <a:gd name="connsiteX347" fmla="*/ 1397347 w 9336686"/>
              <a:gd name="connsiteY347" fmla="*/ 1388972 h 4341716"/>
              <a:gd name="connsiteX348" fmla="*/ 1516234 w 9336686"/>
              <a:gd name="connsiteY348" fmla="*/ 1310168 h 4341716"/>
              <a:gd name="connsiteX349" fmla="*/ 1519832 w 9336686"/>
              <a:gd name="connsiteY349" fmla="*/ 1292349 h 4341716"/>
              <a:gd name="connsiteX350" fmla="*/ 1519832 w 9336686"/>
              <a:gd name="connsiteY350" fmla="*/ 983403 h 4341716"/>
              <a:gd name="connsiteX351" fmla="*/ 1648859 w 9336686"/>
              <a:gd name="connsiteY351" fmla="*/ 854376 h 4341716"/>
              <a:gd name="connsiteX352" fmla="*/ 1648858 w 9336686"/>
              <a:gd name="connsiteY352" fmla="*/ 854377 h 4341716"/>
              <a:gd name="connsiteX353" fmla="*/ 1777885 w 9336686"/>
              <a:gd name="connsiteY353" fmla="*/ 983404 h 4341716"/>
              <a:gd name="connsiteX354" fmla="*/ 1777885 w 9336686"/>
              <a:gd name="connsiteY354" fmla="*/ 1363756 h 4341716"/>
              <a:gd name="connsiteX355" fmla="*/ 1785353 w 9336686"/>
              <a:gd name="connsiteY355" fmla="*/ 1400749 h 4341716"/>
              <a:gd name="connsiteX356" fmla="*/ 1904241 w 9336686"/>
              <a:gd name="connsiteY356" fmla="*/ 1479553 h 4341716"/>
              <a:gd name="connsiteX357" fmla="*/ 2033268 w 9336686"/>
              <a:gd name="connsiteY357" fmla="*/ 1350526 h 4341716"/>
              <a:gd name="connsiteX358" fmla="*/ 2033269 w 9336686"/>
              <a:gd name="connsiteY358" fmla="*/ 580034 h 4341716"/>
              <a:gd name="connsiteX359" fmla="*/ 2162296 w 9336686"/>
              <a:gd name="connsiteY359" fmla="*/ 451007 h 4341716"/>
              <a:gd name="connsiteX360" fmla="*/ 2162295 w 9336686"/>
              <a:gd name="connsiteY360" fmla="*/ 451008 h 4341716"/>
              <a:gd name="connsiteX361" fmla="*/ 2291322 w 9336686"/>
              <a:gd name="connsiteY361" fmla="*/ 580035 h 4341716"/>
              <a:gd name="connsiteX362" fmla="*/ 2291323 w 9336686"/>
              <a:gd name="connsiteY362" fmla="*/ 563512 h 4341716"/>
              <a:gd name="connsiteX363" fmla="*/ 2301461 w 9336686"/>
              <a:gd name="connsiteY363" fmla="*/ 613731 h 4341716"/>
              <a:gd name="connsiteX364" fmla="*/ 2420349 w 9336686"/>
              <a:gd name="connsiteY364" fmla="*/ 692535 h 4341716"/>
              <a:gd name="connsiteX365" fmla="*/ 2539236 w 9336686"/>
              <a:gd name="connsiteY365" fmla="*/ 613731 h 4341716"/>
              <a:gd name="connsiteX366" fmla="*/ 2549000 w 9336686"/>
              <a:gd name="connsiteY366" fmla="*/ 565370 h 4341716"/>
              <a:gd name="connsiteX367" fmla="*/ 2549000 w 9336686"/>
              <a:gd name="connsiteY367" fmla="*/ 480031 h 4341716"/>
              <a:gd name="connsiteX368" fmla="*/ 2678027 w 9336686"/>
              <a:gd name="connsiteY368" fmla="*/ 351004 h 4341716"/>
              <a:gd name="connsiteX369" fmla="*/ 2678026 w 9336686"/>
              <a:gd name="connsiteY369" fmla="*/ 351005 h 4341716"/>
              <a:gd name="connsiteX370" fmla="*/ 2807053 w 9336686"/>
              <a:gd name="connsiteY370" fmla="*/ 480032 h 4341716"/>
              <a:gd name="connsiteX371" fmla="*/ 2807054 w 9336686"/>
              <a:gd name="connsiteY371" fmla="*/ 1074052 h 4341716"/>
              <a:gd name="connsiteX372" fmla="*/ 2817192 w 9336686"/>
              <a:gd name="connsiteY372" fmla="*/ 1124271 h 4341716"/>
              <a:gd name="connsiteX373" fmla="*/ 2936080 w 9336686"/>
              <a:gd name="connsiteY373" fmla="*/ 1203075 h 4341716"/>
              <a:gd name="connsiteX374" fmla="*/ 3054967 w 9336686"/>
              <a:gd name="connsiteY374" fmla="*/ 1124271 h 4341716"/>
              <a:gd name="connsiteX375" fmla="*/ 3058565 w 9336686"/>
              <a:gd name="connsiteY375" fmla="*/ 1106452 h 4341716"/>
              <a:gd name="connsiteX376" fmla="*/ 3058565 w 9336686"/>
              <a:gd name="connsiteY376" fmla="*/ 1017534 h 4341716"/>
              <a:gd name="connsiteX377" fmla="*/ 3187592 w 9336686"/>
              <a:gd name="connsiteY377" fmla="*/ 888507 h 4341716"/>
              <a:gd name="connsiteX378" fmla="*/ 3187591 w 9336686"/>
              <a:gd name="connsiteY378" fmla="*/ 888508 h 4341716"/>
              <a:gd name="connsiteX379" fmla="*/ 3316618 w 9336686"/>
              <a:gd name="connsiteY379" fmla="*/ 1017535 h 4341716"/>
              <a:gd name="connsiteX380" fmla="*/ 3316618 w 9336686"/>
              <a:gd name="connsiteY380" fmla="*/ 1087278 h 4341716"/>
              <a:gd name="connsiteX381" fmla="*/ 3324086 w 9336686"/>
              <a:gd name="connsiteY381" fmla="*/ 1124271 h 4341716"/>
              <a:gd name="connsiteX382" fmla="*/ 3442974 w 9336686"/>
              <a:gd name="connsiteY382" fmla="*/ 1203075 h 4341716"/>
              <a:gd name="connsiteX383" fmla="*/ 3561862 w 9336686"/>
              <a:gd name="connsiteY383" fmla="*/ 1124271 h 4341716"/>
              <a:gd name="connsiteX384" fmla="*/ 3571625 w 9336686"/>
              <a:gd name="connsiteY384" fmla="*/ 1075911 h 4341716"/>
              <a:gd name="connsiteX385" fmla="*/ 3571625 w 9336686"/>
              <a:gd name="connsiteY385" fmla="*/ 783111 h 4341716"/>
              <a:gd name="connsiteX386" fmla="*/ 3700652 w 9336686"/>
              <a:gd name="connsiteY386" fmla="*/ 654084 h 4341716"/>
              <a:gd name="connsiteX387" fmla="*/ 3700651 w 9336686"/>
              <a:gd name="connsiteY387" fmla="*/ 654085 h 4341716"/>
              <a:gd name="connsiteX388" fmla="*/ 3829678 w 9336686"/>
              <a:gd name="connsiteY388" fmla="*/ 783112 h 4341716"/>
              <a:gd name="connsiteX389" fmla="*/ 3829678 w 9336686"/>
              <a:gd name="connsiteY389" fmla="*/ 1405848 h 4341716"/>
              <a:gd name="connsiteX390" fmla="*/ 3845908 w 9336686"/>
              <a:gd name="connsiteY390" fmla="*/ 1432599 h 4341716"/>
              <a:gd name="connsiteX391" fmla="*/ 3945472 w 9336686"/>
              <a:gd name="connsiteY391" fmla="*/ 1479553 h 4341716"/>
              <a:gd name="connsiteX392" fmla="*/ 4036708 w 9336686"/>
              <a:gd name="connsiteY392" fmla="*/ 1441762 h 4341716"/>
              <a:gd name="connsiteX393" fmla="*/ 4062914 w 9336686"/>
              <a:gd name="connsiteY393" fmla="*/ 1402893 h 4341716"/>
              <a:gd name="connsiteX394" fmla="*/ 4062914 w 9336686"/>
              <a:gd name="connsiteY394" fmla="*/ 1326765 h 4341716"/>
              <a:gd name="connsiteX395" fmla="*/ 4141718 w 9336686"/>
              <a:gd name="connsiteY395" fmla="*/ 1207877 h 4341716"/>
              <a:gd name="connsiteX396" fmla="*/ 4185518 w 9336686"/>
              <a:gd name="connsiteY396" fmla="*/ 1199035 h 4341716"/>
              <a:gd name="connsiteX397" fmla="*/ 4185518 w 9336686"/>
              <a:gd name="connsiteY397" fmla="*/ 1197669 h 4341716"/>
              <a:gd name="connsiteX398" fmla="*/ 4208998 w 9336686"/>
              <a:gd name="connsiteY398" fmla="*/ 1195302 h 4341716"/>
              <a:gd name="connsiteX399" fmla="*/ 4308727 w 9336686"/>
              <a:gd name="connsiteY399" fmla="*/ 1109353 h 4341716"/>
              <a:gd name="connsiteX400" fmla="*/ 4316928 w 9336686"/>
              <a:gd name="connsiteY400" fmla="*/ 1062882 h 4341716"/>
              <a:gd name="connsiteX401" fmla="*/ 4316928 w 9336686"/>
              <a:gd name="connsiteY401" fmla="*/ 595713 h 4341716"/>
              <a:gd name="connsiteX402" fmla="*/ 4445955 w 9336686"/>
              <a:gd name="connsiteY402" fmla="*/ 466686 h 4341716"/>
              <a:gd name="connsiteX403" fmla="*/ 4445954 w 9336686"/>
              <a:gd name="connsiteY403" fmla="*/ 466685 h 4341716"/>
              <a:gd name="connsiteX404" fmla="*/ 4574981 w 9336686"/>
              <a:gd name="connsiteY404" fmla="*/ 595712 h 4341716"/>
              <a:gd name="connsiteX405" fmla="*/ 4574981 w 9336686"/>
              <a:gd name="connsiteY405" fmla="*/ 916347 h 4341716"/>
              <a:gd name="connsiteX406" fmla="*/ 4592149 w 9336686"/>
              <a:gd name="connsiteY406" fmla="*/ 944642 h 4341716"/>
              <a:gd name="connsiteX407" fmla="*/ 4691712 w 9336686"/>
              <a:gd name="connsiteY407" fmla="*/ 991596 h 4341716"/>
              <a:gd name="connsiteX408" fmla="*/ 4810600 w 9336686"/>
              <a:gd name="connsiteY408" fmla="*/ 912792 h 4341716"/>
              <a:gd name="connsiteX409" fmla="*/ 4816700 w 9336686"/>
              <a:gd name="connsiteY409" fmla="*/ 882576 h 4341716"/>
              <a:gd name="connsiteX410" fmla="*/ 4816700 w 9336686"/>
              <a:gd name="connsiteY410" fmla="*/ 275141 h 4341716"/>
              <a:gd name="connsiteX411" fmla="*/ 4945727 w 9336686"/>
              <a:gd name="connsiteY411" fmla="*/ 146114 h 4341716"/>
              <a:gd name="connsiteX412" fmla="*/ 4945726 w 9336686"/>
              <a:gd name="connsiteY412" fmla="*/ 146115 h 4341716"/>
              <a:gd name="connsiteX413" fmla="*/ 5074753 w 9336686"/>
              <a:gd name="connsiteY413" fmla="*/ 275142 h 4341716"/>
              <a:gd name="connsiteX414" fmla="*/ 5074753 w 9336686"/>
              <a:gd name="connsiteY414" fmla="*/ 386500 h 4341716"/>
              <a:gd name="connsiteX415" fmla="*/ 5076579 w 9336686"/>
              <a:gd name="connsiteY415" fmla="*/ 395545 h 4341716"/>
              <a:gd name="connsiteX416" fmla="*/ 5195465 w 9336686"/>
              <a:gd name="connsiteY416" fmla="*/ 474349 h 4341716"/>
              <a:gd name="connsiteX417" fmla="*/ 5314353 w 9336686"/>
              <a:gd name="connsiteY417" fmla="*/ 395545 h 4341716"/>
              <a:gd name="connsiteX418" fmla="*/ 5318490 w 9336686"/>
              <a:gd name="connsiteY418" fmla="*/ 375052 h 4341716"/>
              <a:gd name="connsiteX419" fmla="*/ 5318490 w 9336686"/>
              <a:gd name="connsiteY419" fmla="*/ 129027 h 4341716"/>
              <a:gd name="connsiteX420" fmla="*/ 5447517 w 9336686"/>
              <a:gd name="connsiteY420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2 w 9336686"/>
              <a:gd name="connsiteY183" fmla="*/ 2205066 h 4341716"/>
              <a:gd name="connsiteX184" fmla="*/ 6529631 w 9336686"/>
              <a:gd name="connsiteY184" fmla="*/ 3267664 h 4341716"/>
              <a:gd name="connsiteX185" fmla="*/ 6519493 w 9336686"/>
              <a:gd name="connsiteY185" fmla="*/ 3217445 h 4341716"/>
              <a:gd name="connsiteX186" fmla="*/ 6400605 w 9336686"/>
              <a:gd name="connsiteY186" fmla="*/ 3138641 h 4341716"/>
              <a:gd name="connsiteX187" fmla="*/ 6281718 w 9336686"/>
              <a:gd name="connsiteY187" fmla="*/ 3217445 h 4341716"/>
              <a:gd name="connsiteX188" fmla="*/ 6278120 w 9336686"/>
              <a:gd name="connsiteY188" fmla="*/ 3235264 h 4341716"/>
              <a:gd name="connsiteX189" fmla="*/ 6278120 w 9336686"/>
              <a:gd name="connsiteY189" fmla="*/ 3324182 h 4341716"/>
              <a:gd name="connsiteX190" fmla="*/ 6149093 w 9336686"/>
              <a:gd name="connsiteY190" fmla="*/ 3453209 h 4341716"/>
              <a:gd name="connsiteX191" fmla="*/ 6149094 w 9336686"/>
              <a:gd name="connsiteY191" fmla="*/ 3453208 h 4341716"/>
              <a:gd name="connsiteX192" fmla="*/ 6020067 w 9336686"/>
              <a:gd name="connsiteY192" fmla="*/ 3324181 h 4341716"/>
              <a:gd name="connsiteX193" fmla="*/ 6020067 w 9336686"/>
              <a:gd name="connsiteY193" fmla="*/ 3254438 h 4341716"/>
              <a:gd name="connsiteX194" fmla="*/ 6012599 w 9336686"/>
              <a:gd name="connsiteY194" fmla="*/ 3217445 h 4341716"/>
              <a:gd name="connsiteX195" fmla="*/ 5893711 w 9336686"/>
              <a:gd name="connsiteY195" fmla="*/ 3138641 h 4341716"/>
              <a:gd name="connsiteX196" fmla="*/ 5774823 w 9336686"/>
              <a:gd name="connsiteY196" fmla="*/ 3217445 h 4341716"/>
              <a:gd name="connsiteX197" fmla="*/ 5765060 w 9336686"/>
              <a:gd name="connsiteY197" fmla="*/ 3265805 h 4341716"/>
              <a:gd name="connsiteX198" fmla="*/ 5765060 w 9336686"/>
              <a:gd name="connsiteY198" fmla="*/ 3558605 h 4341716"/>
              <a:gd name="connsiteX199" fmla="*/ 5636033 w 9336686"/>
              <a:gd name="connsiteY199" fmla="*/ 3687632 h 4341716"/>
              <a:gd name="connsiteX200" fmla="*/ 5636034 w 9336686"/>
              <a:gd name="connsiteY200" fmla="*/ 3687631 h 4341716"/>
              <a:gd name="connsiteX201" fmla="*/ 5507007 w 9336686"/>
              <a:gd name="connsiteY201" fmla="*/ 3558604 h 4341716"/>
              <a:gd name="connsiteX202" fmla="*/ 5507007 w 9336686"/>
              <a:gd name="connsiteY202" fmla="*/ 2935868 h 4341716"/>
              <a:gd name="connsiteX203" fmla="*/ 5490777 w 9336686"/>
              <a:gd name="connsiteY203" fmla="*/ 2909117 h 4341716"/>
              <a:gd name="connsiteX204" fmla="*/ 5391213 w 9336686"/>
              <a:gd name="connsiteY204" fmla="*/ 2862163 h 4341716"/>
              <a:gd name="connsiteX205" fmla="*/ 5299977 w 9336686"/>
              <a:gd name="connsiteY205" fmla="*/ 2899954 h 4341716"/>
              <a:gd name="connsiteX206" fmla="*/ 5273771 w 9336686"/>
              <a:gd name="connsiteY206" fmla="*/ 2938823 h 4341716"/>
              <a:gd name="connsiteX207" fmla="*/ 5273771 w 9336686"/>
              <a:gd name="connsiteY207" fmla="*/ 3014951 h 4341716"/>
              <a:gd name="connsiteX208" fmla="*/ 5194967 w 9336686"/>
              <a:gd name="connsiteY208" fmla="*/ 3133839 h 4341716"/>
              <a:gd name="connsiteX209" fmla="*/ 5151167 w 9336686"/>
              <a:gd name="connsiteY209" fmla="*/ 3142681 h 4341716"/>
              <a:gd name="connsiteX210" fmla="*/ 5151167 w 9336686"/>
              <a:gd name="connsiteY210" fmla="*/ 3144047 h 4341716"/>
              <a:gd name="connsiteX211" fmla="*/ 5127687 w 9336686"/>
              <a:gd name="connsiteY211" fmla="*/ 3146414 h 4341716"/>
              <a:gd name="connsiteX212" fmla="*/ 5027958 w 9336686"/>
              <a:gd name="connsiteY212" fmla="*/ 3232363 h 4341716"/>
              <a:gd name="connsiteX213" fmla="*/ 5019757 w 9336686"/>
              <a:gd name="connsiteY213" fmla="*/ 3278834 h 4341716"/>
              <a:gd name="connsiteX214" fmla="*/ 5019757 w 9336686"/>
              <a:gd name="connsiteY214" fmla="*/ 3746003 h 4341716"/>
              <a:gd name="connsiteX215" fmla="*/ 4890730 w 9336686"/>
              <a:gd name="connsiteY215" fmla="*/ 3875030 h 4341716"/>
              <a:gd name="connsiteX216" fmla="*/ 4890731 w 9336686"/>
              <a:gd name="connsiteY216" fmla="*/ 3875031 h 4341716"/>
              <a:gd name="connsiteX217" fmla="*/ 4761704 w 9336686"/>
              <a:gd name="connsiteY217" fmla="*/ 3746004 h 4341716"/>
              <a:gd name="connsiteX218" fmla="*/ 4761704 w 9336686"/>
              <a:gd name="connsiteY218" fmla="*/ 3425369 h 4341716"/>
              <a:gd name="connsiteX219" fmla="*/ 4744536 w 9336686"/>
              <a:gd name="connsiteY219" fmla="*/ 3397074 h 4341716"/>
              <a:gd name="connsiteX220" fmla="*/ 4644973 w 9336686"/>
              <a:gd name="connsiteY220" fmla="*/ 3350120 h 4341716"/>
              <a:gd name="connsiteX221" fmla="*/ 4526085 w 9336686"/>
              <a:gd name="connsiteY221" fmla="*/ 3428924 h 4341716"/>
              <a:gd name="connsiteX222" fmla="*/ 4519985 w 9336686"/>
              <a:gd name="connsiteY222" fmla="*/ 3459140 h 4341716"/>
              <a:gd name="connsiteX223" fmla="*/ 4519985 w 9336686"/>
              <a:gd name="connsiteY223" fmla="*/ 4066575 h 4341716"/>
              <a:gd name="connsiteX224" fmla="*/ 4390958 w 9336686"/>
              <a:gd name="connsiteY224" fmla="*/ 4195602 h 4341716"/>
              <a:gd name="connsiteX225" fmla="*/ 4390959 w 9336686"/>
              <a:gd name="connsiteY225" fmla="*/ 4195601 h 4341716"/>
              <a:gd name="connsiteX226" fmla="*/ 4261932 w 9336686"/>
              <a:gd name="connsiteY226" fmla="*/ 4066574 h 4341716"/>
              <a:gd name="connsiteX227" fmla="*/ 4261932 w 9336686"/>
              <a:gd name="connsiteY227" fmla="*/ 3955216 h 4341716"/>
              <a:gd name="connsiteX228" fmla="*/ 4260106 w 9336686"/>
              <a:gd name="connsiteY228" fmla="*/ 3946171 h 4341716"/>
              <a:gd name="connsiteX229" fmla="*/ 4141220 w 9336686"/>
              <a:gd name="connsiteY229" fmla="*/ 3867367 h 4341716"/>
              <a:gd name="connsiteX230" fmla="*/ 4022332 w 9336686"/>
              <a:gd name="connsiteY230" fmla="*/ 3946171 h 4341716"/>
              <a:gd name="connsiteX231" fmla="*/ 4018195 w 9336686"/>
              <a:gd name="connsiteY231" fmla="*/ 3966664 h 4341716"/>
              <a:gd name="connsiteX232" fmla="*/ 4018195 w 9336686"/>
              <a:gd name="connsiteY232" fmla="*/ 4212689 h 4341716"/>
              <a:gd name="connsiteX233" fmla="*/ 3889168 w 9336686"/>
              <a:gd name="connsiteY233" fmla="*/ 4341716 h 4341716"/>
              <a:gd name="connsiteX234" fmla="*/ 3889169 w 9336686"/>
              <a:gd name="connsiteY234" fmla="*/ 4341715 h 4341716"/>
              <a:gd name="connsiteX235" fmla="*/ 3760142 w 9336686"/>
              <a:gd name="connsiteY235" fmla="*/ 4212688 h 4341716"/>
              <a:gd name="connsiteX236" fmla="*/ 3760142 w 9336686"/>
              <a:gd name="connsiteY236" fmla="*/ 3745519 h 4341716"/>
              <a:gd name="connsiteX237" fmla="*/ 3751941 w 9336686"/>
              <a:gd name="connsiteY237" fmla="*/ 3699048 h 4341716"/>
              <a:gd name="connsiteX238" fmla="*/ 3652212 w 9336686"/>
              <a:gd name="connsiteY238" fmla="*/ 3613099 h 4341716"/>
              <a:gd name="connsiteX239" fmla="*/ 3628732 w 9336686"/>
              <a:gd name="connsiteY239" fmla="*/ 3610732 h 4341716"/>
              <a:gd name="connsiteX240" fmla="*/ 3628732 w 9336686"/>
              <a:gd name="connsiteY240" fmla="*/ 3609366 h 4341716"/>
              <a:gd name="connsiteX241" fmla="*/ 3584932 w 9336686"/>
              <a:gd name="connsiteY241" fmla="*/ 3600524 h 4341716"/>
              <a:gd name="connsiteX242" fmla="*/ 3506128 w 9336686"/>
              <a:gd name="connsiteY242" fmla="*/ 3481636 h 4341716"/>
              <a:gd name="connsiteX243" fmla="*/ 3506128 w 9336686"/>
              <a:gd name="connsiteY243" fmla="*/ 3431307 h 4341716"/>
              <a:gd name="connsiteX244" fmla="*/ 3500614 w 9336686"/>
              <a:gd name="connsiteY244" fmla="*/ 3403994 h 4341716"/>
              <a:gd name="connsiteX245" fmla="*/ 3381726 w 9336686"/>
              <a:gd name="connsiteY245" fmla="*/ 3325190 h 4341716"/>
              <a:gd name="connsiteX246" fmla="*/ 3290490 w 9336686"/>
              <a:gd name="connsiteY246" fmla="*/ 3362981 h 4341716"/>
              <a:gd name="connsiteX247" fmla="*/ 3263554 w 9336686"/>
              <a:gd name="connsiteY247" fmla="*/ 3402932 h 4341716"/>
              <a:gd name="connsiteX248" fmla="*/ 3263554 w 9336686"/>
              <a:gd name="connsiteY248" fmla="*/ 3631142 h 4341716"/>
              <a:gd name="connsiteX249" fmla="*/ 3134527 w 9336686"/>
              <a:gd name="connsiteY249" fmla="*/ 3760169 h 4341716"/>
              <a:gd name="connsiteX250" fmla="*/ 3134528 w 9336686"/>
              <a:gd name="connsiteY250" fmla="*/ 3760168 h 4341716"/>
              <a:gd name="connsiteX251" fmla="*/ 3005501 w 9336686"/>
              <a:gd name="connsiteY251" fmla="*/ 3631141 h 4341716"/>
              <a:gd name="connsiteX252" fmla="*/ 3005501 w 9336686"/>
              <a:gd name="connsiteY252" fmla="*/ 2991769 h 4341716"/>
              <a:gd name="connsiteX253" fmla="*/ 3000280 w 9336686"/>
              <a:gd name="connsiteY253" fmla="*/ 2965907 h 4341716"/>
              <a:gd name="connsiteX254" fmla="*/ 2881392 w 9336686"/>
              <a:gd name="connsiteY254" fmla="*/ 2887103 h 4341716"/>
              <a:gd name="connsiteX255" fmla="*/ 2762505 w 9336686"/>
              <a:gd name="connsiteY255" fmla="*/ 2965907 h 4341716"/>
              <a:gd name="connsiteX256" fmla="*/ 2762032 w 9336686"/>
              <a:gd name="connsiteY256" fmla="*/ 2968250 h 4341716"/>
              <a:gd name="connsiteX257" fmla="*/ 2762032 w 9336686"/>
              <a:gd name="connsiteY257" fmla="*/ 3113195 h 4341716"/>
              <a:gd name="connsiteX258" fmla="*/ 2683229 w 9336686"/>
              <a:gd name="connsiteY258" fmla="*/ 3232083 h 4341716"/>
              <a:gd name="connsiteX259" fmla="*/ 2635159 w 9336686"/>
              <a:gd name="connsiteY259" fmla="*/ 3241787 h 4341716"/>
              <a:gd name="connsiteX260" fmla="*/ 2635159 w 9336686"/>
              <a:gd name="connsiteY260" fmla="*/ 3242525 h 4341716"/>
              <a:gd name="connsiteX261" fmla="*/ 2611679 w 9336686"/>
              <a:gd name="connsiteY261" fmla="*/ 3244892 h 4341716"/>
              <a:gd name="connsiteX262" fmla="*/ 2534615 w 9336686"/>
              <a:gd name="connsiteY262" fmla="*/ 3291336 h 4341716"/>
              <a:gd name="connsiteX263" fmla="*/ 2512827 w 9336686"/>
              <a:gd name="connsiteY263" fmla="*/ 3329312 h 4341716"/>
              <a:gd name="connsiteX264" fmla="*/ 2512827 w 9336686"/>
              <a:gd name="connsiteY264" fmla="*/ 3454880 h 4341716"/>
              <a:gd name="connsiteX265" fmla="*/ 2434024 w 9336686"/>
              <a:gd name="connsiteY265" fmla="*/ 3573768 h 4341716"/>
              <a:gd name="connsiteX266" fmla="*/ 2385954 w 9336686"/>
              <a:gd name="connsiteY266" fmla="*/ 3583472 h 4341716"/>
              <a:gd name="connsiteX267" fmla="*/ 2385954 w 9336686"/>
              <a:gd name="connsiteY267" fmla="*/ 3584210 h 4341716"/>
              <a:gd name="connsiteX268" fmla="*/ 2362474 w 9336686"/>
              <a:gd name="connsiteY268" fmla="*/ 3586577 h 4341716"/>
              <a:gd name="connsiteX269" fmla="*/ 2285410 w 9336686"/>
              <a:gd name="connsiteY269" fmla="*/ 3633021 h 4341716"/>
              <a:gd name="connsiteX270" fmla="*/ 2273449 w 9336686"/>
              <a:gd name="connsiteY270" fmla="*/ 3653869 h 4341716"/>
              <a:gd name="connsiteX271" fmla="*/ 2273449 w 9336686"/>
              <a:gd name="connsiteY271" fmla="*/ 3867367 h 4341716"/>
              <a:gd name="connsiteX272" fmla="*/ 2144423 w 9336686"/>
              <a:gd name="connsiteY272" fmla="*/ 3996394 h 4341716"/>
              <a:gd name="connsiteX273" fmla="*/ 2144424 w 9336686"/>
              <a:gd name="connsiteY273" fmla="*/ 3996393 h 4341716"/>
              <a:gd name="connsiteX274" fmla="*/ 2015396 w 9336686"/>
              <a:gd name="connsiteY274" fmla="*/ 3867366 h 4341716"/>
              <a:gd name="connsiteX275" fmla="*/ 2015396 w 9336686"/>
              <a:gd name="connsiteY275" fmla="*/ 3400197 h 4341716"/>
              <a:gd name="connsiteX276" fmla="*/ 2007195 w 9336686"/>
              <a:gd name="connsiteY276" fmla="*/ 3353726 h 4341716"/>
              <a:gd name="connsiteX277" fmla="*/ 1907467 w 9336686"/>
              <a:gd name="connsiteY277" fmla="*/ 3267777 h 4341716"/>
              <a:gd name="connsiteX278" fmla="*/ 1883987 w 9336686"/>
              <a:gd name="connsiteY278" fmla="*/ 3265410 h 4341716"/>
              <a:gd name="connsiteX279" fmla="*/ 1883987 w 9336686"/>
              <a:gd name="connsiteY279" fmla="*/ 3264044 h 4341716"/>
              <a:gd name="connsiteX280" fmla="*/ 1840187 w 9336686"/>
              <a:gd name="connsiteY280" fmla="*/ 3255202 h 4341716"/>
              <a:gd name="connsiteX281" fmla="*/ 1761383 w 9336686"/>
              <a:gd name="connsiteY281" fmla="*/ 3136314 h 4341716"/>
              <a:gd name="connsiteX282" fmla="*/ 1761383 w 9336686"/>
              <a:gd name="connsiteY282" fmla="*/ 2996103 h 4341716"/>
              <a:gd name="connsiteX283" fmla="*/ 1755287 w 9336686"/>
              <a:gd name="connsiteY283" fmla="*/ 2965907 h 4341716"/>
              <a:gd name="connsiteX284" fmla="*/ 1636398 w 9336686"/>
              <a:gd name="connsiteY284" fmla="*/ 2887103 h 4341716"/>
              <a:gd name="connsiteX285" fmla="*/ 1517510 w 9336686"/>
              <a:gd name="connsiteY285" fmla="*/ 2965907 h 4341716"/>
              <a:gd name="connsiteX286" fmla="*/ 1515568 w 9336686"/>
              <a:gd name="connsiteY286" fmla="*/ 2975527 h 4341716"/>
              <a:gd name="connsiteX287" fmla="*/ 1515568 w 9336686"/>
              <a:gd name="connsiteY287" fmla="*/ 3239907 h 4341716"/>
              <a:gd name="connsiteX288" fmla="*/ 1386541 w 9336686"/>
              <a:gd name="connsiteY288" fmla="*/ 3368934 h 4341716"/>
              <a:gd name="connsiteX289" fmla="*/ 1386542 w 9336686"/>
              <a:gd name="connsiteY289" fmla="*/ 3368933 h 4341716"/>
              <a:gd name="connsiteX290" fmla="*/ 1257514 w 9336686"/>
              <a:gd name="connsiteY290" fmla="*/ 3239906 h 4341716"/>
              <a:gd name="connsiteX291" fmla="*/ 1257514 w 9336686"/>
              <a:gd name="connsiteY291" fmla="*/ 2772737 h 4341716"/>
              <a:gd name="connsiteX292" fmla="*/ 1249314 w 9336686"/>
              <a:gd name="connsiteY292" fmla="*/ 2726266 h 4341716"/>
              <a:gd name="connsiteX293" fmla="*/ 1149584 w 9336686"/>
              <a:gd name="connsiteY293" fmla="*/ 2640317 h 4341716"/>
              <a:gd name="connsiteX294" fmla="*/ 1126104 w 9336686"/>
              <a:gd name="connsiteY294" fmla="*/ 2637950 h 4341716"/>
              <a:gd name="connsiteX295" fmla="*/ 1126104 w 9336686"/>
              <a:gd name="connsiteY295" fmla="*/ 2636584 h 4341716"/>
              <a:gd name="connsiteX296" fmla="*/ 1082305 w 9336686"/>
              <a:gd name="connsiteY296" fmla="*/ 2627742 h 4341716"/>
              <a:gd name="connsiteX297" fmla="*/ 1003500 w 9336686"/>
              <a:gd name="connsiteY297" fmla="*/ 2508854 h 4341716"/>
              <a:gd name="connsiteX298" fmla="*/ 1003500 w 9336686"/>
              <a:gd name="connsiteY298" fmla="*/ 2387433 h 4341716"/>
              <a:gd name="connsiteX299" fmla="*/ 1003269 w 9336686"/>
              <a:gd name="connsiteY299" fmla="*/ 2386290 h 4341716"/>
              <a:gd name="connsiteX300" fmla="*/ 884381 w 9336686"/>
              <a:gd name="connsiteY300" fmla="*/ 2307486 h 4341716"/>
              <a:gd name="connsiteX301" fmla="*/ 765494 w 9336686"/>
              <a:gd name="connsiteY301" fmla="*/ 2386290 h 4341716"/>
              <a:gd name="connsiteX302" fmla="*/ 762038 w 9336686"/>
              <a:gd name="connsiteY302" fmla="*/ 2403410 h 4341716"/>
              <a:gd name="connsiteX303" fmla="*/ 762038 w 9336686"/>
              <a:gd name="connsiteY303" fmla="*/ 2614672 h 4341716"/>
              <a:gd name="connsiteX304" fmla="*/ 683235 w 9336686"/>
              <a:gd name="connsiteY304" fmla="*/ 2733560 h 4341716"/>
              <a:gd name="connsiteX305" fmla="*/ 635165 w 9336686"/>
              <a:gd name="connsiteY305" fmla="*/ 2743264 h 4341716"/>
              <a:gd name="connsiteX306" fmla="*/ 635165 w 9336686"/>
              <a:gd name="connsiteY306" fmla="*/ 2744002 h 4341716"/>
              <a:gd name="connsiteX307" fmla="*/ 611685 w 9336686"/>
              <a:gd name="connsiteY307" fmla="*/ 2746369 h 4341716"/>
              <a:gd name="connsiteX308" fmla="*/ 534621 w 9336686"/>
              <a:gd name="connsiteY308" fmla="*/ 2792813 h 4341716"/>
              <a:gd name="connsiteX309" fmla="*/ 512066 w 9336686"/>
              <a:gd name="connsiteY309" fmla="*/ 2832126 h 4341716"/>
              <a:gd name="connsiteX310" fmla="*/ 512066 w 9336686"/>
              <a:gd name="connsiteY310" fmla="*/ 3531739 h 4341716"/>
              <a:gd name="connsiteX311" fmla="*/ 383039 w 9336686"/>
              <a:gd name="connsiteY311" fmla="*/ 3660766 h 4341716"/>
              <a:gd name="connsiteX312" fmla="*/ 383040 w 9336686"/>
              <a:gd name="connsiteY312" fmla="*/ 3660765 h 4341716"/>
              <a:gd name="connsiteX313" fmla="*/ 254013 w 9336686"/>
              <a:gd name="connsiteY313" fmla="*/ 3531738 h 4341716"/>
              <a:gd name="connsiteX314" fmla="*/ 254013 w 9336686"/>
              <a:gd name="connsiteY314" fmla="*/ 3064569 h 4341716"/>
              <a:gd name="connsiteX315" fmla="*/ 245812 w 9336686"/>
              <a:gd name="connsiteY315" fmla="*/ 3018098 h 4341716"/>
              <a:gd name="connsiteX316" fmla="*/ 146083 w 9336686"/>
              <a:gd name="connsiteY316" fmla="*/ 2932149 h 4341716"/>
              <a:gd name="connsiteX317" fmla="*/ 122603 w 9336686"/>
              <a:gd name="connsiteY317" fmla="*/ 2929782 h 4341716"/>
              <a:gd name="connsiteX318" fmla="*/ 122603 w 9336686"/>
              <a:gd name="connsiteY318" fmla="*/ 2928416 h 4341716"/>
              <a:gd name="connsiteX319" fmla="*/ 78803 w 9336686"/>
              <a:gd name="connsiteY319" fmla="*/ 2919574 h 4341716"/>
              <a:gd name="connsiteX320" fmla="*/ 22035 w 9336686"/>
              <a:gd name="connsiteY320" fmla="*/ 2872826 h 4341716"/>
              <a:gd name="connsiteX321" fmla="*/ 0 w 9336686"/>
              <a:gd name="connsiteY321" fmla="*/ 2800689 h 4341716"/>
              <a:gd name="connsiteX322" fmla="*/ 0 w 9336686"/>
              <a:gd name="connsiteY322" fmla="*/ 783111 h 4341716"/>
              <a:gd name="connsiteX323" fmla="*/ 129027 w 9336686"/>
              <a:gd name="connsiteY323" fmla="*/ 654084 h 4341716"/>
              <a:gd name="connsiteX324" fmla="*/ 129026 w 9336686"/>
              <a:gd name="connsiteY324" fmla="*/ 654085 h 4341716"/>
              <a:gd name="connsiteX325" fmla="*/ 258053 w 9336686"/>
              <a:gd name="connsiteY325" fmla="*/ 783112 h 4341716"/>
              <a:gd name="connsiteX326" fmla="*/ 258053 w 9336686"/>
              <a:gd name="connsiteY326" fmla="*/ 1405848 h 4341716"/>
              <a:gd name="connsiteX327" fmla="*/ 274283 w 9336686"/>
              <a:gd name="connsiteY327" fmla="*/ 1432599 h 4341716"/>
              <a:gd name="connsiteX328" fmla="*/ 373847 w 9336686"/>
              <a:gd name="connsiteY328" fmla="*/ 1479553 h 4341716"/>
              <a:gd name="connsiteX329" fmla="*/ 492735 w 9336686"/>
              <a:gd name="connsiteY329" fmla="*/ 1400749 h 4341716"/>
              <a:gd name="connsiteX330" fmla="*/ 494536 w 9336686"/>
              <a:gd name="connsiteY330" fmla="*/ 1391827 h 4341716"/>
              <a:gd name="connsiteX331" fmla="*/ 494536 w 9336686"/>
              <a:gd name="connsiteY331" fmla="*/ 964051 h 4341716"/>
              <a:gd name="connsiteX332" fmla="*/ 623563 w 9336686"/>
              <a:gd name="connsiteY332" fmla="*/ 835024 h 4341716"/>
              <a:gd name="connsiteX333" fmla="*/ 623562 w 9336686"/>
              <a:gd name="connsiteY333" fmla="*/ 835025 h 4341716"/>
              <a:gd name="connsiteX334" fmla="*/ 752589 w 9336686"/>
              <a:gd name="connsiteY334" fmla="*/ 964052 h 4341716"/>
              <a:gd name="connsiteX335" fmla="*/ 752590 w 9336686"/>
              <a:gd name="connsiteY335" fmla="*/ 947529 h 4341716"/>
              <a:gd name="connsiteX336" fmla="*/ 762728 w 9336686"/>
              <a:gd name="connsiteY336" fmla="*/ 997748 h 4341716"/>
              <a:gd name="connsiteX337" fmla="*/ 881616 w 9336686"/>
              <a:gd name="connsiteY337" fmla="*/ 1076552 h 4341716"/>
              <a:gd name="connsiteX338" fmla="*/ 1000503 w 9336686"/>
              <a:gd name="connsiteY338" fmla="*/ 997748 h 4341716"/>
              <a:gd name="connsiteX339" fmla="*/ 1010267 w 9336686"/>
              <a:gd name="connsiteY339" fmla="*/ 949388 h 4341716"/>
              <a:gd name="connsiteX340" fmla="*/ 1010267 w 9336686"/>
              <a:gd name="connsiteY340" fmla="*/ 362986 h 4341716"/>
              <a:gd name="connsiteX341" fmla="*/ 1139294 w 9336686"/>
              <a:gd name="connsiteY341" fmla="*/ 233959 h 4341716"/>
              <a:gd name="connsiteX342" fmla="*/ 1139293 w 9336686"/>
              <a:gd name="connsiteY342" fmla="*/ 233960 h 4341716"/>
              <a:gd name="connsiteX343" fmla="*/ 1268320 w 9336686"/>
              <a:gd name="connsiteY343" fmla="*/ 362987 h 4341716"/>
              <a:gd name="connsiteX344" fmla="*/ 1268321 w 9336686"/>
              <a:gd name="connsiteY344" fmla="*/ 1259949 h 4341716"/>
              <a:gd name="connsiteX345" fmla="*/ 1278459 w 9336686"/>
              <a:gd name="connsiteY345" fmla="*/ 1310168 h 4341716"/>
              <a:gd name="connsiteX346" fmla="*/ 1397347 w 9336686"/>
              <a:gd name="connsiteY346" fmla="*/ 1388972 h 4341716"/>
              <a:gd name="connsiteX347" fmla="*/ 1516234 w 9336686"/>
              <a:gd name="connsiteY347" fmla="*/ 1310168 h 4341716"/>
              <a:gd name="connsiteX348" fmla="*/ 1519832 w 9336686"/>
              <a:gd name="connsiteY348" fmla="*/ 1292349 h 4341716"/>
              <a:gd name="connsiteX349" fmla="*/ 1519832 w 9336686"/>
              <a:gd name="connsiteY349" fmla="*/ 983403 h 4341716"/>
              <a:gd name="connsiteX350" fmla="*/ 1648859 w 9336686"/>
              <a:gd name="connsiteY350" fmla="*/ 854376 h 4341716"/>
              <a:gd name="connsiteX351" fmla="*/ 1648858 w 9336686"/>
              <a:gd name="connsiteY351" fmla="*/ 854377 h 4341716"/>
              <a:gd name="connsiteX352" fmla="*/ 1777885 w 9336686"/>
              <a:gd name="connsiteY352" fmla="*/ 983404 h 4341716"/>
              <a:gd name="connsiteX353" fmla="*/ 1777885 w 9336686"/>
              <a:gd name="connsiteY353" fmla="*/ 1363756 h 4341716"/>
              <a:gd name="connsiteX354" fmla="*/ 1785353 w 9336686"/>
              <a:gd name="connsiteY354" fmla="*/ 1400749 h 4341716"/>
              <a:gd name="connsiteX355" fmla="*/ 1904241 w 9336686"/>
              <a:gd name="connsiteY355" fmla="*/ 1479553 h 4341716"/>
              <a:gd name="connsiteX356" fmla="*/ 2033268 w 9336686"/>
              <a:gd name="connsiteY356" fmla="*/ 1350526 h 4341716"/>
              <a:gd name="connsiteX357" fmla="*/ 2033269 w 9336686"/>
              <a:gd name="connsiteY357" fmla="*/ 580034 h 4341716"/>
              <a:gd name="connsiteX358" fmla="*/ 2162296 w 9336686"/>
              <a:gd name="connsiteY358" fmla="*/ 451007 h 4341716"/>
              <a:gd name="connsiteX359" fmla="*/ 2162295 w 9336686"/>
              <a:gd name="connsiteY359" fmla="*/ 451008 h 4341716"/>
              <a:gd name="connsiteX360" fmla="*/ 2291322 w 9336686"/>
              <a:gd name="connsiteY360" fmla="*/ 580035 h 4341716"/>
              <a:gd name="connsiteX361" fmla="*/ 2291323 w 9336686"/>
              <a:gd name="connsiteY361" fmla="*/ 563512 h 4341716"/>
              <a:gd name="connsiteX362" fmla="*/ 2301461 w 9336686"/>
              <a:gd name="connsiteY362" fmla="*/ 613731 h 4341716"/>
              <a:gd name="connsiteX363" fmla="*/ 2420349 w 9336686"/>
              <a:gd name="connsiteY363" fmla="*/ 692535 h 4341716"/>
              <a:gd name="connsiteX364" fmla="*/ 2539236 w 9336686"/>
              <a:gd name="connsiteY364" fmla="*/ 613731 h 4341716"/>
              <a:gd name="connsiteX365" fmla="*/ 2549000 w 9336686"/>
              <a:gd name="connsiteY365" fmla="*/ 565370 h 4341716"/>
              <a:gd name="connsiteX366" fmla="*/ 2549000 w 9336686"/>
              <a:gd name="connsiteY366" fmla="*/ 480031 h 4341716"/>
              <a:gd name="connsiteX367" fmla="*/ 2678027 w 9336686"/>
              <a:gd name="connsiteY367" fmla="*/ 351004 h 4341716"/>
              <a:gd name="connsiteX368" fmla="*/ 2678026 w 9336686"/>
              <a:gd name="connsiteY368" fmla="*/ 351005 h 4341716"/>
              <a:gd name="connsiteX369" fmla="*/ 2807053 w 9336686"/>
              <a:gd name="connsiteY369" fmla="*/ 480032 h 4341716"/>
              <a:gd name="connsiteX370" fmla="*/ 2807054 w 9336686"/>
              <a:gd name="connsiteY370" fmla="*/ 1074052 h 4341716"/>
              <a:gd name="connsiteX371" fmla="*/ 2817192 w 9336686"/>
              <a:gd name="connsiteY371" fmla="*/ 1124271 h 4341716"/>
              <a:gd name="connsiteX372" fmla="*/ 2936080 w 9336686"/>
              <a:gd name="connsiteY372" fmla="*/ 1203075 h 4341716"/>
              <a:gd name="connsiteX373" fmla="*/ 3054967 w 9336686"/>
              <a:gd name="connsiteY373" fmla="*/ 1124271 h 4341716"/>
              <a:gd name="connsiteX374" fmla="*/ 3058565 w 9336686"/>
              <a:gd name="connsiteY374" fmla="*/ 1106452 h 4341716"/>
              <a:gd name="connsiteX375" fmla="*/ 3058565 w 9336686"/>
              <a:gd name="connsiteY375" fmla="*/ 1017534 h 4341716"/>
              <a:gd name="connsiteX376" fmla="*/ 3187592 w 9336686"/>
              <a:gd name="connsiteY376" fmla="*/ 888507 h 4341716"/>
              <a:gd name="connsiteX377" fmla="*/ 3187591 w 9336686"/>
              <a:gd name="connsiteY377" fmla="*/ 888508 h 4341716"/>
              <a:gd name="connsiteX378" fmla="*/ 3316618 w 9336686"/>
              <a:gd name="connsiteY378" fmla="*/ 1017535 h 4341716"/>
              <a:gd name="connsiteX379" fmla="*/ 3316618 w 9336686"/>
              <a:gd name="connsiteY379" fmla="*/ 1087278 h 4341716"/>
              <a:gd name="connsiteX380" fmla="*/ 3324086 w 9336686"/>
              <a:gd name="connsiteY380" fmla="*/ 1124271 h 4341716"/>
              <a:gd name="connsiteX381" fmla="*/ 3442974 w 9336686"/>
              <a:gd name="connsiteY381" fmla="*/ 1203075 h 4341716"/>
              <a:gd name="connsiteX382" fmla="*/ 3561862 w 9336686"/>
              <a:gd name="connsiteY382" fmla="*/ 1124271 h 4341716"/>
              <a:gd name="connsiteX383" fmla="*/ 3571625 w 9336686"/>
              <a:gd name="connsiteY383" fmla="*/ 1075911 h 4341716"/>
              <a:gd name="connsiteX384" fmla="*/ 3571625 w 9336686"/>
              <a:gd name="connsiteY384" fmla="*/ 783111 h 4341716"/>
              <a:gd name="connsiteX385" fmla="*/ 3700652 w 9336686"/>
              <a:gd name="connsiteY385" fmla="*/ 654084 h 4341716"/>
              <a:gd name="connsiteX386" fmla="*/ 3700651 w 9336686"/>
              <a:gd name="connsiteY386" fmla="*/ 654085 h 4341716"/>
              <a:gd name="connsiteX387" fmla="*/ 3829678 w 9336686"/>
              <a:gd name="connsiteY387" fmla="*/ 783112 h 4341716"/>
              <a:gd name="connsiteX388" fmla="*/ 3829678 w 9336686"/>
              <a:gd name="connsiteY388" fmla="*/ 1405848 h 4341716"/>
              <a:gd name="connsiteX389" fmla="*/ 3845908 w 9336686"/>
              <a:gd name="connsiteY389" fmla="*/ 1432599 h 4341716"/>
              <a:gd name="connsiteX390" fmla="*/ 3945472 w 9336686"/>
              <a:gd name="connsiteY390" fmla="*/ 1479553 h 4341716"/>
              <a:gd name="connsiteX391" fmla="*/ 4036708 w 9336686"/>
              <a:gd name="connsiteY391" fmla="*/ 1441762 h 4341716"/>
              <a:gd name="connsiteX392" fmla="*/ 4062914 w 9336686"/>
              <a:gd name="connsiteY392" fmla="*/ 1402893 h 4341716"/>
              <a:gd name="connsiteX393" fmla="*/ 4062914 w 9336686"/>
              <a:gd name="connsiteY393" fmla="*/ 1326765 h 4341716"/>
              <a:gd name="connsiteX394" fmla="*/ 4141718 w 9336686"/>
              <a:gd name="connsiteY394" fmla="*/ 1207877 h 4341716"/>
              <a:gd name="connsiteX395" fmla="*/ 4185518 w 9336686"/>
              <a:gd name="connsiteY395" fmla="*/ 1199035 h 4341716"/>
              <a:gd name="connsiteX396" fmla="*/ 4185518 w 9336686"/>
              <a:gd name="connsiteY396" fmla="*/ 1197669 h 4341716"/>
              <a:gd name="connsiteX397" fmla="*/ 4208998 w 9336686"/>
              <a:gd name="connsiteY397" fmla="*/ 1195302 h 4341716"/>
              <a:gd name="connsiteX398" fmla="*/ 4308727 w 9336686"/>
              <a:gd name="connsiteY398" fmla="*/ 1109353 h 4341716"/>
              <a:gd name="connsiteX399" fmla="*/ 4316928 w 9336686"/>
              <a:gd name="connsiteY399" fmla="*/ 1062882 h 4341716"/>
              <a:gd name="connsiteX400" fmla="*/ 4316928 w 9336686"/>
              <a:gd name="connsiteY400" fmla="*/ 595713 h 4341716"/>
              <a:gd name="connsiteX401" fmla="*/ 4445955 w 9336686"/>
              <a:gd name="connsiteY401" fmla="*/ 466686 h 4341716"/>
              <a:gd name="connsiteX402" fmla="*/ 4445954 w 9336686"/>
              <a:gd name="connsiteY402" fmla="*/ 466685 h 4341716"/>
              <a:gd name="connsiteX403" fmla="*/ 4574981 w 9336686"/>
              <a:gd name="connsiteY403" fmla="*/ 595712 h 4341716"/>
              <a:gd name="connsiteX404" fmla="*/ 4574981 w 9336686"/>
              <a:gd name="connsiteY404" fmla="*/ 916347 h 4341716"/>
              <a:gd name="connsiteX405" fmla="*/ 4592149 w 9336686"/>
              <a:gd name="connsiteY405" fmla="*/ 944642 h 4341716"/>
              <a:gd name="connsiteX406" fmla="*/ 4691712 w 9336686"/>
              <a:gd name="connsiteY406" fmla="*/ 991596 h 4341716"/>
              <a:gd name="connsiteX407" fmla="*/ 4810600 w 9336686"/>
              <a:gd name="connsiteY407" fmla="*/ 912792 h 4341716"/>
              <a:gd name="connsiteX408" fmla="*/ 4816700 w 9336686"/>
              <a:gd name="connsiteY408" fmla="*/ 882576 h 4341716"/>
              <a:gd name="connsiteX409" fmla="*/ 4816700 w 9336686"/>
              <a:gd name="connsiteY409" fmla="*/ 275141 h 4341716"/>
              <a:gd name="connsiteX410" fmla="*/ 4945727 w 9336686"/>
              <a:gd name="connsiteY410" fmla="*/ 146114 h 4341716"/>
              <a:gd name="connsiteX411" fmla="*/ 4945726 w 9336686"/>
              <a:gd name="connsiteY411" fmla="*/ 146115 h 4341716"/>
              <a:gd name="connsiteX412" fmla="*/ 5074753 w 9336686"/>
              <a:gd name="connsiteY412" fmla="*/ 275142 h 4341716"/>
              <a:gd name="connsiteX413" fmla="*/ 5074753 w 9336686"/>
              <a:gd name="connsiteY413" fmla="*/ 386500 h 4341716"/>
              <a:gd name="connsiteX414" fmla="*/ 5076579 w 9336686"/>
              <a:gd name="connsiteY414" fmla="*/ 395545 h 4341716"/>
              <a:gd name="connsiteX415" fmla="*/ 5195465 w 9336686"/>
              <a:gd name="connsiteY415" fmla="*/ 474349 h 4341716"/>
              <a:gd name="connsiteX416" fmla="*/ 5314353 w 9336686"/>
              <a:gd name="connsiteY416" fmla="*/ 395545 h 4341716"/>
              <a:gd name="connsiteX417" fmla="*/ 5318490 w 9336686"/>
              <a:gd name="connsiteY417" fmla="*/ 375052 h 4341716"/>
              <a:gd name="connsiteX418" fmla="*/ 5318490 w 9336686"/>
              <a:gd name="connsiteY418" fmla="*/ 129027 h 4341716"/>
              <a:gd name="connsiteX419" fmla="*/ 5447517 w 9336686"/>
              <a:gd name="connsiteY419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3 w 9336686"/>
              <a:gd name="connsiteY173" fmla="*/ 2205066 h 4341716"/>
              <a:gd name="connsiteX174" fmla="*/ 7045362 w 9336686"/>
              <a:gd name="connsiteY174" fmla="*/ 3778204 h 4341716"/>
              <a:gd name="connsiteX175" fmla="*/ 7035224 w 9336686"/>
              <a:gd name="connsiteY175" fmla="*/ 3727985 h 4341716"/>
              <a:gd name="connsiteX176" fmla="*/ 6916336 w 9336686"/>
              <a:gd name="connsiteY176" fmla="*/ 3649181 h 4341716"/>
              <a:gd name="connsiteX177" fmla="*/ 6797449 w 9336686"/>
              <a:gd name="connsiteY177" fmla="*/ 3727985 h 4341716"/>
              <a:gd name="connsiteX178" fmla="*/ 6787685 w 9336686"/>
              <a:gd name="connsiteY178" fmla="*/ 3776346 h 4341716"/>
              <a:gd name="connsiteX179" fmla="*/ 6787685 w 9336686"/>
              <a:gd name="connsiteY179" fmla="*/ 3861685 h 4341716"/>
              <a:gd name="connsiteX180" fmla="*/ 6658658 w 9336686"/>
              <a:gd name="connsiteY180" fmla="*/ 3990712 h 4341716"/>
              <a:gd name="connsiteX181" fmla="*/ 6658659 w 9336686"/>
              <a:gd name="connsiteY181" fmla="*/ 3990711 h 4341716"/>
              <a:gd name="connsiteX182" fmla="*/ 6529632 w 9336686"/>
              <a:gd name="connsiteY182" fmla="*/ 3861684 h 4341716"/>
              <a:gd name="connsiteX183" fmla="*/ 6529631 w 9336686"/>
              <a:gd name="connsiteY183" fmla="*/ 3267664 h 4341716"/>
              <a:gd name="connsiteX184" fmla="*/ 6519493 w 9336686"/>
              <a:gd name="connsiteY184" fmla="*/ 3217445 h 4341716"/>
              <a:gd name="connsiteX185" fmla="*/ 6400605 w 9336686"/>
              <a:gd name="connsiteY185" fmla="*/ 3138641 h 4341716"/>
              <a:gd name="connsiteX186" fmla="*/ 6281718 w 9336686"/>
              <a:gd name="connsiteY186" fmla="*/ 3217445 h 4341716"/>
              <a:gd name="connsiteX187" fmla="*/ 6278120 w 9336686"/>
              <a:gd name="connsiteY187" fmla="*/ 3235264 h 4341716"/>
              <a:gd name="connsiteX188" fmla="*/ 6278120 w 9336686"/>
              <a:gd name="connsiteY188" fmla="*/ 3324182 h 4341716"/>
              <a:gd name="connsiteX189" fmla="*/ 6149093 w 9336686"/>
              <a:gd name="connsiteY189" fmla="*/ 3453209 h 4341716"/>
              <a:gd name="connsiteX190" fmla="*/ 6149094 w 9336686"/>
              <a:gd name="connsiteY190" fmla="*/ 3453208 h 4341716"/>
              <a:gd name="connsiteX191" fmla="*/ 6020067 w 9336686"/>
              <a:gd name="connsiteY191" fmla="*/ 3324181 h 4341716"/>
              <a:gd name="connsiteX192" fmla="*/ 6020067 w 9336686"/>
              <a:gd name="connsiteY192" fmla="*/ 3254438 h 4341716"/>
              <a:gd name="connsiteX193" fmla="*/ 6012599 w 9336686"/>
              <a:gd name="connsiteY193" fmla="*/ 3217445 h 4341716"/>
              <a:gd name="connsiteX194" fmla="*/ 5893711 w 9336686"/>
              <a:gd name="connsiteY194" fmla="*/ 3138641 h 4341716"/>
              <a:gd name="connsiteX195" fmla="*/ 5774823 w 9336686"/>
              <a:gd name="connsiteY195" fmla="*/ 3217445 h 4341716"/>
              <a:gd name="connsiteX196" fmla="*/ 5765060 w 9336686"/>
              <a:gd name="connsiteY196" fmla="*/ 3265805 h 4341716"/>
              <a:gd name="connsiteX197" fmla="*/ 5765060 w 9336686"/>
              <a:gd name="connsiteY197" fmla="*/ 3558605 h 4341716"/>
              <a:gd name="connsiteX198" fmla="*/ 5636033 w 9336686"/>
              <a:gd name="connsiteY198" fmla="*/ 3687632 h 4341716"/>
              <a:gd name="connsiteX199" fmla="*/ 5636034 w 9336686"/>
              <a:gd name="connsiteY199" fmla="*/ 3687631 h 4341716"/>
              <a:gd name="connsiteX200" fmla="*/ 5507007 w 9336686"/>
              <a:gd name="connsiteY200" fmla="*/ 3558604 h 4341716"/>
              <a:gd name="connsiteX201" fmla="*/ 5507007 w 9336686"/>
              <a:gd name="connsiteY201" fmla="*/ 2935868 h 4341716"/>
              <a:gd name="connsiteX202" fmla="*/ 5490777 w 9336686"/>
              <a:gd name="connsiteY202" fmla="*/ 2909117 h 4341716"/>
              <a:gd name="connsiteX203" fmla="*/ 5391213 w 9336686"/>
              <a:gd name="connsiteY203" fmla="*/ 2862163 h 4341716"/>
              <a:gd name="connsiteX204" fmla="*/ 5299977 w 9336686"/>
              <a:gd name="connsiteY204" fmla="*/ 2899954 h 4341716"/>
              <a:gd name="connsiteX205" fmla="*/ 5273771 w 9336686"/>
              <a:gd name="connsiteY205" fmla="*/ 2938823 h 4341716"/>
              <a:gd name="connsiteX206" fmla="*/ 5273771 w 9336686"/>
              <a:gd name="connsiteY206" fmla="*/ 3014951 h 4341716"/>
              <a:gd name="connsiteX207" fmla="*/ 5194967 w 9336686"/>
              <a:gd name="connsiteY207" fmla="*/ 3133839 h 4341716"/>
              <a:gd name="connsiteX208" fmla="*/ 5151167 w 9336686"/>
              <a:gd name="connsiteY208" fmla="*/ 3142681 h 4341716"/>
              <a:gd name="connsiteX209" fmla="*/ 5151167 w 9336686"/>
              <a:gd name="connsiteY209" fmla="*/ 3144047 h 4341716"/>
              <a:gd name="connsiteX210" fmla="*/ 5127687 w 9336686"/>
              <a:gd name="connsiteY210" fmla="*/ 3146414 h 4341716"/>
              <a:gd name="connsiteX211" fmla="*/ 5027958 w 9336686"/>
              <a:gd name="connsiteY211" fmla="*/ 3232363 h 4341716"/>
              <a:gd name="connsiteX212" fmla="*/ 5019757 w 9336686"/>
              <a:gd name="connsiteY212" fmla="*/ 3278834 h 4341716"/>
              <a:gd name="connsiteX213" fmla="*/ 5019757 w 9336686"/>
              <a:gd name="connsiteY213" fmla="*/ 3746003 h 4341716"/>
              <a:gd name="connsiteX214" fmla="*/ 4890730 w 9336686"/>
              <a:gd name="connsiteY214" fmla="*/ 3875030 h 4341716"/>
              <a:gd name="connsiteX215" fmla="*/ 4890731 w 9336686"/>
              <a:gd name="connsiteY215" fmla="*/ 3875031 h 4341716"/>
              <a:gd name="connsiteX216" fmla="*/ 4761704 w 9336686"/>
              <a:gd name="connsiteY216" fmla="*/ 3746004 h 4341716"/>
              <a:gd name="connsiteX217" fmla="*/ 4761704 w 9336686"/>
              <a:gd name="connsiteY217" fmla="*/ 3425369 h 4341716"/>
              <a:gd name="connsiteX218" fmla="*/ 4744536 w 9336686"/>
              <a:gd name="connsiteY218" fmla="*/ 3397074 h 4341716"/>
              <a:gd name="connsiteX219" fmla="*/ 4644973 w 9336686"/>
              <a:gd name="connsiteY219" fmla="*/ 3350120 h 4341716"/>
              <a:gd name="connsiteX220" fmla="*/ 4526085 w 9336686"/>
              <a:gd name="connsiteY220" fmla="*/ 3428924 h 4341716"/>
              <a:gd name="connsiteX221" fmla="*/ 4519985 w 9336686"/>
              <a:gd name="connsiteY221" fmla="*/ 3459140 h 4341716"/>
              <a:gd name="connsiteX222" fmla="*/ 4519985 w 9336686"/>
              <a:gd name="connsiteY222" fmla="*/ 4066575 h 4341716"/>
              <a:gd name="connsiteX223" fmla="*/ 4390958 w 9336686"/>
              <a:gd name="connsiteY223" fmla="*/ 4195602 h 4341716"/>
              <a:gd name="connsiteX224" fmla="*/ 4390959 w 9336686"/>
              <a:gd name="connsiteY224" fmla="*/ 4195601 h 4341716"/>
              <a:gd name="connsiteX225" fmla="*/ 4261932 w 9336686"/>
              <a:gd name="connsiteY225" fmla="*/ 4066574 h 4341716"/>
              <a:gd name="connsiteX226" fmla="*/ 4261932 w 9336686"/>
              <a:gd name="connsiteY226" fmla="*/ 3955216 h 4341716"/>
              <a:gd name="connsiteX227" fmla="*/ 4260106 w 9336686"/>
              <a:gd name="connsiteY227" fmla="*/ 3946171 h 4341716"/>
              <a:gd name="connsiteX228" fmla="*/ 4141220 w 9336686"/>
              <a:gd name="connsiteY228" fmla="*/ 3867367 h 4341716"/>
              <a:gd name="connsiteX229" fmla="*/ 4022332 w 9336686"/>
              <a:gd name="connsiteY229" fmla="*/ 3946171 h 4341716"/>
              <a:gd name="connsiteX230" fmla="*/ 4018195 w 9336686"/>
              <a:gd name="connsiteY230" fmla="*/ 3966664 h 4341716"/>
              <a:gd name="connsiteX231" fmla="*/ 4018195 w 9336686"/>
              <a:gd name="connsiteY231" fmla="*/ 4212689 h 4341716"/>
              <a:gd name="connsiteX232" fmla="*/ 3889168 w 9336686"/>
              <a:gd name="connsiteY232" fmla="*/ 4341716 h 4341716"/>
              <a:gd name="connsiteX233" fmla="*/ 3889169 w 9336686"/>
              <a:gd name="connsiteY233" fmla="*/ 4341715 h 4341716"/>
              <a:gd name="connsiteX234" fmla="*/ 3760142 w 9336686"/>
              <a:gd name="connsiteY234" fmla="*/ 4212688 h 4341716"/>
              <a:gd name="connsiteX235" fmla="*/ 3760142 w 9336686"/>
              <a:gd name="connsiteY235" fmla="*/ 3745519 h 4341716"/>
              <a:gd name="connsiteX236" fmla="*/ 3751941 w 9336686"/>
              <a:gd name="connsiteY236" fmla="*/ 3699048 h 4341716"/>
              <a:gd name="connsiteX237" fmla="*/ 3652212 w 9336686"/>
              <a:gd name="connsiteY237" fmla="*/ 3613099 h 4341716"/>
              <a:gd name="connsiteX238" fmla="*/ 3628732 w 9336686"/>
              <a:gd name="connsiteY238" fmla="*/ 3610732 h 4341716"/>
              <a:gd name="connsiteX239" fmla="*/ 3628732 w 9336686"/>
              <a:gd name="connsiteY239" fmla="*/ 3609366 h 4341716"/>
              <a:gd name="connsiteX240" fmla="*/ 3584932 w 9336686"/>
              <a:gd name="connsiteY240" fmla="*/ 3600524 h 4341716"/>
              <a:gd name="connsiteX241" fmla="*/ 3506128 w 9336686"/>
              <a:gd name="connsiteY241" fmla="*/ 3481636 h 4341716"/>
              <a:gd name="connsiteX242" fmla="*/ 3506128 w 9336686"/>
              <a:gd name="connsiteY242" fmla="*/ 3431307 h 4341716"/>
              <a:gd name="connsiteX243" fmla="*/ 3500614 w 9336686"/>
              <a:gd name="connsiteY243" fmla="*/ 3403994 h 4341716"/>
              <a:gd name="connsiteX244" fmla="*/ 3381726 w 9336686"/>
              <a:gd name="connsiteY244" fmla="*/ 3325190 h 4341716"/>
              <a:gd name="connsiteX245" fmla="*/ 3290490 w 9336686"/>
              <a:gd name="connsiteY245" fmla="*/ 3362981 h 4341716"/>
              <a:gd name="connsiteX246" fmla="*/ 3263554 w 9336686"/>
              <a:gd name="connsiteY246" fmla="*/ 3402932 h 4341716"/>
              <a:gd name="connsiteX247" fmla="*/ 3263554 w 9336686"/>
              <a:gd name="connsiteY247" fmla="*/ 3631142 h 4341716"/>
              <a:gd name="connsiteX248" fmla="*/ 3134527 w 9336686"/>
              <a:gd name="connsiteY248" fmla="*/ 3760169 h 4341716"/>
              <a:gd name="connsiteX249" fmla="*/ 3134528 w 9336686"/>
              <a:gd name="connsiteY249" fmla="*/ 3760168 h 4341716"/>
              <a:gd name="connsiteX250" fmla="*/ 3005501 w 9336686"/>
              <a:gd name="connsiteY250" fmla="*/ 3631141 h 4341716"/>
              <a:gd name="connsiteX251" fmla="*/ 3005501 w 9336686"/>
              <a:gd name="connsiteY251" fmla="*/ 2991769 h 4341716"/>
              <a:gd name="connsiteX252" fmla="*/ 3000280 w 9336686"/>
              <a:gd name="connsiteY252" fmla="*/ 2965907 h 4341716"/>
              <a:gd name="connsiteX253" fmla="*/ 2881392 w 9336686"/>
              <a:gd name="connsiteY253" fmla="*/ 2887103 h 4341716"/>
              <a:gd name="connsiteX254" fmla="*/ 2762505 w 9336686"/>
              <a:gd name="connsiteY254" fmla="*/ 2965907 h 4341716"/>
              <a:gd name="connsiteX255" fmla="*/ 2762032 w 9336686"/>
              <a:gd name="connsiteY255" fmla="*/ 2968250 h 4341716"/>
              <a:gd name="connsiteX256" fmla="*/ 2762032 w 9336686"/>
              <a:gd name="connsiteY256" fmla="*/ 3113195 h 4341716"/>
              <a:gd name="connsiteX257" fmla="*/ 2683229 w 9336686"/>
              <a:gd name="connsiteY257" fmla="*/ 3232083 h 4341716"/>
              <a:gd name="connsiteX258" fmla="*/ 2635159 w 9336686"/>
              <a:gd name="connsiteY258" fmla="*/ 3241787 h 4341716"/>
              <a:gd name="connsiteX259" fmla="*/ 2635159 w 9336686"/>
              <a:gd name="connsiteY259" fmla="*/ 3242525 h 4341716"/>
              <a:gd name="connsiteX260" fmla="*/ 2611679 w 9336686"/>
              <a:gd name="connsiteY260" fmla="*/ 3244892 h 4341716"/>
              <a:gd name="connsiteX261" fmla="*/ 2534615 w 9336686"/>
              <a:gd name="connsiteY261" fmla="*/ 3291336 h 4341716"/>
              <a:gd name="connsiteX262" fmla="*/ 2512827 w 9336686"/>
              <a:gd name="connsiteY262" fmla="*/ 3329312 h 4341716"/>
              <a:gd name="connsiteX263" fmla="*/ 2512827 w 9336686"/>
              <a:gd name="connsiteY263" fmla="*/ 3454880 h 4341716"/>
              <a:gd name="connsiteX264" fmla="*/ 2434024 w 9336686"/>
              <a:gd name="connsiteY264" fmla="*/ 3573768 h 4341716"/>
              <a:gd name="connsiteX265" fmla="*/ 2385954 w 9336686"/>
              <a:gd name="connsiteY265" fmla="*/ 3583472 h 4341716"/>
              <a:gd name="connsiteX266" fmla="*/ 2385954 w 9336686"/>
              <a:gd name="connsiteY266" fmla="*/ 3584210 h 4341716"/>
              <a:gd name="connsiteX267" fmla="*/ 2362474 w 9336686"/>
              <a:gd name="connsiteY267" fmla="*/ 3586577 h 4341716"/>
              <a:gd name="connsiteX268" fmla="*/ 2285410 w 9336686"/>
              <a:gd name="connsiteY268" fmla="*/ 3633021 h 4341716"/>
              <a:gd name="connsiteX269" fmla="*/ 2273449 w 9336686"/>
              <a:gd name="connsiteY269" fmla="*/ 3653869 h 4341716"/>
              <a:gd name="connsiteX270" fmla="*/ 2273449 w 9336686"/>
              <a:gd name="connsiteY270" fmla="*/ 3867367 h 4341716"/>
              <a:gd name="connsiteX271" fmla="*/ 2144423 w 9336686"/>
              <a:gd name="connsiteY271" fmla="*/ 3996394 h 4341716"/>
              <a:gd name="connsiteX272" fmla="*/ 2144424 w 9336686"/>
              <a:gd name="connsiteY272" fmla="*/ 3996393 h 4341716"/>
              <a:gd name="connsiteX273" fmla="*/ 2015396 w 9336686"/>
              <a:gd name="connsiteY273" fmla="*/ 3867366 h 4341716"/>
              <a:gd name="connsiteX274" fmla="*/ 2015396 w 9336686"/>
              <a:gd name="connsiteY274" fmla="*/ 3400197 h 4341716"/>
              <a:gd name="connsiteX275" fmla="*/ 2007195 w 9336686"/>
              <a:gd name="connsiteY275" fmla="*/ 3353726 h 4341716"/>
              <a:gd name="connsiteX276" fmla="*/ 1907467 w 9336686"/>
              <a:gd name="connsiteY276" fmla="*/ 3267777 h 4341716"/>
              <a:gd name="connsiteX277" fmla="*/ 1883987 w 9336686"/>
              <a:gd name="connsiteY277" fmla="*/ 3265410 h 4341716"/>
              <a:gd name="connsiteX278" fmla="*/ 1883987 w 9336686"/>
              <a:gd name="connsiteY278" fmla="*/ 3264044 h 4341716"/>
              <a:gd name="connsiteX279" fmla="*/ 1840187 w 9336686"/>
              <a:gd name="connsiteY279" fmla="*/ 3255202 h 4341716"/>
              <a:gd name="connsiteX280" fmla="*/ 1761383 w 9336686"/>
              <a:gd name="connsiteY280" fmla="*/ 3136314 h 4341716"/>
              <a:gd name="connsiteX281" fmla="*/ 1761383 w 9336686"/>
              <a:gd name="connsiteY281" fmla="*/ 2996103 h 4341716"/>
              <a:gd name="connsiteX282" fmla="*/ 1755287 w 9336686"/>
              <a:gd name="connsiteY282" fmla="*/ 2965907 h 4341716"/>
              <a:gd name="connsiteX283" fmla="*/ 1636398 w 9336686"/>
              <a:gd name="connsiteY283" fmla="*/ 2887103 h 4341716"/>
              <a:gd name="connsiteX284" fmla="*/ 1517510 w 9336686"/>
              <a:gd name="connsiteY284" fmla="*/ 2965907 h 4341716"/>
              <a:gd name="connsiteX285" fmla="*/ 1515568 w 9336686"/>
              <a:gd name="connsiteY285" fmla="*/ 2975527 h 4341716"/>
              <a:gd name="connsiteX286" fmla="*/ 1515568 w 9336686"/>
              <a:gd name="connsiteY286" fmla="*/ 3239907 h 4341716"/>
              <a:gd name="connsiteX287" fmla="*/ 1386541 w 9336686"/>
              <a:gd name="connsiteY287" fmla="*/ 3368934 h 4341716"/>
              <a:gd name="connsiteX288" fmla="*/ 1386542 w 9336686"/>
              <a:gd name="connsiteY288" fmla="*/ 3368933 h 4341716"/>
              <a:gd name="connsiteX289" fmla="*/ 1257514 w 9336686"/>
              <a:gd name="connsiteY289" fmla="*/ 3239906 h 4341716"/>
              <a:gd name="connsiteX290" fmla="*/ 1257514 w 9336686"/>
              <a:gd name="connsiteY290" fmla="*/ 2772737 h 4341716"/>
              <a:gd name="connsiteX291" fmla="*/ 1249314 w 9336686"/>
              <a:gd name="connsiteY291" fmla="*/ 2726266 h 4341716"/>
              <a:gd name="connsiteX292" fmla="*/ 1149584 w 9336686"/>
              <a:gd name="connsiteY292" fmla="*/ 2640317 h 4341716"/>
              <a:gd name="connsiteX293" fmla="*/ 1126104 w 9336686"/>
              <a:gd name="connsiteY293" fmla="*/ 2637950 h 4341716"/>
              <a:gd name="connsiteX294" fmla="*/ 1126104 w 9336686"/>
              <a:gd name="connsiteY294" fmla="*/ 2636584 h 4341716"/>
              <a:gd name="connsiteX295" fmla="*/ 1082305 w 9336686"/>
              <a:gd name="connsiteY295" fmla="*/ 2627742 h 4341716"/>
              <a:gd name="connsiteX296" fmla="*/ 1003500 w 9336686"/>
              <a:gd name="connsiteY296" fmla="*/ 2508854 h 4341716"/>
              <a:gd name="connsiteX297" fmla="*/ 1003500 w 9336686"/>
              <a:gd name="connsiteY297" fmla="*/ 2387433 h 4341716"/>
              <a:gd name="connsiteX298" fmla="*/ 1003269 w 9336686"/>
              <a:gd name="connsiteY298" fmla="*/ 2386290 h 4341716"/>
              <a:gd name="connsiteX299" fmla="*/ 884381 w 9336686"/>
              <a:gd name="connsiteY299" fmla="*/ 2307486 h 4341716"/>
              <a:gd name="connsiteX300" fmla="*/ 765494 w 9336686"/>
              <a:gd name="connsiteY300" fmla="*/ 2386290 h 4341716"/>
              <a:gd name="connsiteX301" fmla="*/ 762038 w 9336686"/>
              <a:gd name="connsiteY301" fmla="*/ 2403410 h 4341716"/>
              <a:gd name="connsiteX302" fmla="*/ 762038 w 9336686"/>
              <a:gd name="connsiteY302" fmla="*/ 2614672 h 4341716"/>
              <a:gd name="connsiteX303" fmla="*/ 683235 w 9336686"/>
              <a:gd name="connsiteY303" fmla="*/ 2733560 h 4341716"/>
              <a:gd name="connsiteX304" fmla="*/ 635165 w 9336686"/>
              <a:gd name="connsiteY304" fmla="*/ 2743264 h 4341716"/>
              <a:gd name="connsiteX305" fmla="*/ 635165 w 9336686"/>
              <a:gd name="connsiteY305" fmla="*/ 2744002 h 4341716"/>
              <a:gd name="connsiteX306" fmla="*/ 611685 w 9336686"/>
              <a:gd name="connsiteY306" fmla="*/ 2746369 h 4341716"/>
              <a:gd name="connsiteX307" fmla="*/ 534621 w 9336686"/>
              <a:gd name="connsiteY307" fmla="*/ 2792813 h 4341716"/>
              <a:gd name="connsiteX308" fmla="*/ 512066 w 9336686"/>
              <a:gd name="connsiteY308" fmla="*/ 2832126 h 4341716"/>
              <a:gd name="connsiteX309" fmla="*/ 512066 w 9336686"/>
              <a:gd name="connsiteY309" fmla="*/ 3531739 h 4341716"/>
              <a:gd name="connsiteX310" fmla="*/ 383039 w 9336686"/>
              <a:gd name="connsiteY310" fmla="*/ 3660766 h 4341716"/>
              <a:gd name="connsiteX311" fmla="*/ 383040 w 9336686"/>
              <a:gd name="connsiteY311" fmla="*/ 3660765 h 4341716"/>
              <a:gd name="connsiteX312" fmla="*/ 254013 w 9336686"/>
              <a:gd name="connsiteY312" fmla="*/ 3531738 h 4341716"/>
              <a:gd name="connsiteX313" fmla="*/ 254013 w 9336686"/>
              <a:gd name="connsiteY313" fmla="*/ 3064569 h 4341716"/>
              <a:gd name="connsiteX314" fmla="*/ 245812 w 9336686"/>
              <a:gd name="connsiteY314" fmla="*/ 3018098 h 4341716"/>
              <a:gd name="connsiteX315" fmla="*/ 146083 w 9336686"/>
              <a:gd name="connsiteY315" fmla="*/ 2932149 h 4341716"/>
              <a:gd name="connsiteX316" fmla="*/ 122603 w 9336686"/>
              <a:gd name="connsiteY316" fmla="*/ 2929782 h 4341716"/>
              <a:gd name="connsiteX317" fmla="*/ 122603 w 9336686"/>
              <a:gd name="connsiteY317" fmla="*/ 2928416 h 4341716"/>
              <a:gd name="connsiteX318" fmla="*/ 78803 w 9336686"/>
              <a:gd name="connsiteY318" fmla="*/ 2919574 h 4341716"/>
              <a:gd name="connsiteX319" fmla="*/ 22035 w 9336686"/>
              <a:gd name="connsiteY319" fmla="*/ 2872826 h 4341716"/>
              <a:gd name="connsiteX320" fmla="*/ 0 w 9336686"/>
              <a:gd name="connsiteY320" fmla="*/ 2800689 h 4341716"/>
              <a:gd name="connsiteX321" fmla="*/ 0 w 9336686"/>
              <a:gd name="connsiteY321" fmla="*/ 783111 h 4341716"/>
              <a:gd name="connsiteX322" fmla="*/ 129027 w 9336686"/>
              <a:gd name="connsiteY322" fmla="*/ 654084 h 4341716"/>
              <a:gd name="connsiteX323" fmla="*/ 129026 w 9336686"/>
              <a:gd name="connsiteY323" fmla="*/ 654085 h 4341716"/>
              <a:gd name="connsiteX324" fmla="*/ 258053 w 9336686"/>
              <a:gd name="connsiteY324" fmla="*/ 783112 h 4341716"/>
              <a:gd name="connsiteX325" fmla="*/ 258053 w 9336686"/>
              <a:gd name="connsiteY325" fmla="*/ 1405848 h 4341716"/>
              <a:gd name="connsiteX326" fmla="*/ 274283 w 9336686"/>
              <a:gd name="connsiteY326" fmla="*/ 1432599 h 4341716"/>
              <a:gd name="connsiteX327" fmla="*/ 373847 w 9336686"/>
              <a:gd name="connsiteY327" fmla="*/ 1479553 h 4341716"/>
              <a:gd name="connsiteX328" fmla="*/ 492735 w 9336686"/>
              <a:gd name="connsiteY328" fmla="*/ 1400749 h 4341716"/>
              <a:gd name="connsiteX329" fmla="*/ 494536 w 9336686"/>
              <a:gd name="connsiteY329" fmla="*/ 1391827 h 4341716"/>
              <a:gd name="connsiteX330" fmla="*/ 494536 w 9336686"/>
              <a:gd name="connsiteY330" fmla="*/ 964051 h 4341716"/>
              <a:gd name="connsiteX331" fmla="*/ 623563 w 9336686"/>
              <a:gd name="connsiteY331" fmla="*/ 835024 h 4341716"/>
              <a:gd name="connsiteX332" fmla="*/ 623562 w 9336686"/>
              <a:gd name="connsiteY332" fmla="*/ 835025 h 4341716"/>
              <a:gd name="connsiteX333" fmla="*/ 752589 w 9336686"/>
              <a:gd name="connsiteY333" fmla="*/ 964052 h 4341716"/>
              <a:gd name="connsiteX334" fmla="*/ 752590 w 9336686"/>
              <a:gd name="connsiteY334" fmla="*/ 947529 h 4341716"/>
              <a:gd name="connsiteX335" fmla="*/ 762728 w 9336686"/>
              <a:gd name="connsiteY335" fmla="*/ 997748 h 4341716"/>
              <a:gd name="connsiteX336" fmla="*/ 881616 w 9336686"/>
              <a:gd name="connsiteY336" fmla="*/ 1076552 h 4341716"/>
              <a:gd name="connsiteX337" fmla="*/ 1000503 w 9336686"/>
              <a:gd name="connsiteY337" fmla="*/ 997748 h 4341716"/>
              <a:gd name="connsiteX338" fmla="*/ 1010267 w 9336686"/>
              <a:gd name="connsiteY338" fmla="*/ 949388 h 4341716"/>
              <a:gd name="connsiteX339" fmla="*/ 1010267 w 9336686"/>
              <a:gd name="connsiteY339" fmla="*/ 362986 h 4341716"/>
              <a:gd name="connsiteX340" fmla="*/ 1139294 w 9336686"/>
              <a:gd name="connsiteY340" fmla="*/ 233959 h 4341716"/>
              <a:gd name="connsiteX341" fmla="*/ 1139293 w 9336686"/>
              <a:gd name="connsiteY341" fmla="*/ 233960 h 4341716"/>
              <a:gd name="connsiteX342" fmla="*/ 1268320 w 9336686"/>
              <a:gd name="connsiteY342" fmla="*/ 362987 h 4341716"/>
              <a:gd name="connsiteX343" fmla="*/ 1268321 w 9336686"/>
              <a:gd name="connsiteY343" fmla="*/ 1259949 h 4341716"/>
              <a:gd name="connsiteX344" fmla="*/ 1278459 w 9336686"/>
              <a:gd name="connsiteY344" fmla="*/ 1310168 h 4341716"/>
              <a:gd name="connsiteX345" fmla="*/ 1397347 w 9336686"/>
              <a:gd name="connsiteY345" fmla="*/ 1388972 h 4341716"/>
              <a:gd name="connsiteX346" fmla="*/ 1516234 w 9336686"/>
              <a:gd name="connsiteY346" fmla="*/ 1310168 h 4341716"/>
              <a:gd name="connsiteX347" fmla="*/ 1519832 w 9336686"/>
              <a:gd name="connsiteY347" fmla="*/ 1292349 h 4341716"/>
              <a:gd name="connsiteX348" fmla="*/ 1519832 w 9336686"/>
              <a:gd name="connsiteY348" fmla="*/ 983403 h 4341716"/>
              <a:gd name="connsiteX349" fmla="*/ 1648859 w 9336686"/>
              <a:gd name="connsiteY349" fmla="*/ 854376 h 4341716"/>
              <a:gd name="connsiteX350" fmla="*/ 1648858 w 9336686"/>
              <a:gd name="connsiteY350" fmla="*/ 854377 h 4341716"/>
              <a:gd name="connsiteX351" fmla="*/ 1777885 w 9336686"/>
              <a:gd name="connsiteY351" fmla="*/ 983404 h 4341716"/>
              <a:gd name="connsiteX352" fmla="*/ 1777885 w 9336686"/>
              <a:gd name="connsiteY352" fmla="*/ 1363756 h 4341716"/>
              <a:gd name="connsiteX353" fmla="*/ 1785353 w 9336686"/>
              <a:gd name="connsiteY353" fmla="*/ 1400749 h 4341716"/>
              <a:gd name="connsiteX354" fmla="*/ 1904241 w 9336686"/>
              <a:gd name="connsiteY354" fmla="*/ 1479553 h 4341716"/>
              <a:gd name="connsiteX355" fmla="*/ 2033268 w 9336686"/>
              <a:gd name="connsiteY355" fmla="*/ 1350526 h 4341716"/>
              <a:gd name="connsiteX356" fmla="*/ 2033269 w 9336686"/>
              <a:gd name="connsiteY356" fmla="*/ 580034 h 4341716"/>
              <a:gd name="connsiteX357" fmla="*/ 2162296 w 9336686"/>
              <a:gd name="connsiteY357" fmla="*/ 451007 h 4341716"/>
              <a:gd name="connsiteX358" fmla="*/ 2162295 w 9336686"/>
              <a:gd name="connsiteY358" fmla="*/ 451008 h 4341716"/>
              <a:gd name="connsiteX359" fmla="*/ 2291322 w 9336686"/>
              <a:gd name="connsiteY359" fmla="*/ 580035 h 4341716"/>
              <a:gd name="connsiteX360" fmla="*/ 2291323 w 9336686"/>
              <a:gd name="connsiteY360" fmla="*/ 563512 h 4341716"/>
              <a:gd name="connsiteX361" fmla="*/ 2301461 w 9336686"/>
              <a:gd name="connsiteY361" fmla="*/ 613731 h 4341716"/>
              <a:gd name="connsiteX362" fmla="*/ 2420349 w 9336686"/>
              <a:gd name="connsiteY362" fmla="*/ 692535 h 4341716"/>
              <a:gd name="connsiteX363" fmla="*/ 2539236 w 9336686"/>
              <a:gd name="connsiteY363" fmla="*/ 613731 h 4341716"/>
              <a:gd name="connsiteX364" fmla="*/ 2549000 w 9336686"/>
              <a:gd name="connsiteY364" fmla="*/ 565370 h 4341716"/>
              <a:gd name="connsiteX365" fmla="*/ 2549000 w 9336686"/>
              <a:gd name="connsiteY365" fmla="*/ 480031 h 4341716"/>
              <a:gd name="connsiteX366" fmla="*/ 2678027 w 9336686"/>
              <a:gd name="connsiteY366" fmla="*/ 351004 h 4341716"/>
              <a:gd name="connsiteX367" fmla="*/ 2678026 w 9336686"/>
              <a:gd name="connsiteY367" fmla="*/ 351005 h 4341716"/>
              <a:gd name="connsiteX368" fmla="*/ 2807053 w 9336686"/>
              <a:gd name="connsiteY368" fmla="*/ 480032 h 4341716"/>
              <a:gd name="connsiteX369" fmla="*/ 2807054 w 9336686"/>
              <a:gd name="connsiteY369" fmla="*/ 1074052 h 4341716"/>
              <a:gd name="connsiteX370" fmla="*/ 2817192 w 9336686"/>
              <a:gd name="connsiteY370" fmla="*/ 1124271 h 4341716"/>
              <a:gd name="connsiteX371" fmla="*/ 2936080 w 9336686"/>
              <a:gd name="connsiteY371" fmla="*/ 1203075 h 4341716"/>
              <a:gd name="connsiteX372" fmla="*/ 3054967 w 9336686"/>
              <a:gd name="connsiteY372" fmla="*/ 1124271 h 4341716"/>
              <a:gd name="connsiteX373" fmla="*/ 3058565 w 9336686"/>
              <a:gd name="connsiteY373" fmla="*/ 1106452 h 4341716"/>
              <a:gd name="connsiteX374" fmla="*/ 3058565 w 9336686"/>
              <a:gd name="connsiteY374" fmla="*/ 1017534 h 4341716"/>
              <a:gd name="connsiteX375" fmla="*/ 3187592 w 9336686"/>
              <a:gd name="connsiteY375" fmla="*/ 888507 h 4341716"/>
              <a:gd name="connsiteX376" fmla="*/ 3187591 w 9336686"/>
              <a:gd name="connsiteY376" fmla="*/ 888508 h 4341716"/>
              <a:gd name="connsiteX377" fmla="*/ 3316618 w 9336686"/>
              <a:gd name="connsiteY377" fmla="*/ 1017535 h 4341716"/>
              <a:gd name="connsiteX378" fmla="*/ 3316618 w 9336686"/>
              <a:gd name="connsiteY378" fmla="*/ 1087278 h 4341716"/>
              <a:gd name="connsiteX379" fmla="*/ 3324086 w 9336686"/>
              <a:gd name="connsiteY379" fmla="*/ 1124271 h 4341716"/>
              <a:gd name="connsiteX380" fmla="*/ 3442974 w 9336686"/>
              <a:gd name="connsiteY380" fmla="*/ 1203075 h 4341716"/>
              <a:gd name="connsiteX381" fmla="*/ 3561862 w 9336686"/>
              <a:gd name="connsiteY381" fmla="*/ 1124271 h 4341716"/>
              <a:gd name="connsiteX382" fmla="*/ 3571625 w 9336686"/>
              <a:gd name="connsiteY382" fmla="*/ 1075911 h 4341716"/>
              <a:gd name="connsiteX383" fmla="*/ 3571625 w 9336686"/>
              <a:gd name="connsiteY383" fmla="*/ 783111 h 4341716"/>
              <a:gd name="connsiteX384" fmla="*/ 3700652 w 9336686"/>
              <a:gd name="connsiteY384" fmla="*/ 654084 h 4341716"/>
              <a:gd name="connsiteX385" fmla="*/ 3700651 w 9336686"/>
              <a:gd name="connsiteY385" fmla="*/ 654085 h 4341716"/>
              <a:gd name="connsiteX386" fmla="*/ 3829678 w 9336686"/>
              <a:gd name="connsiteY386" fmla="*/ 783112 h 4341716"/>
              <a:gd name="connsiteX387" fmla="*/ 3829678 w 9336686"/>
              <a:gd name="connsiteY387" fmla="*/ 1405848 h 4341716"/>
              <a:gd name="connsiteX388" fmla="*/ 3845908 w 9336686"/>
              <a:gd name="connsiteY388" fmla="*/ 1432599 h 4341716"/>
              <a:gd name="connsiteX389" fmla="*/ 3945472 w 9336686"/>
              <a:gd name="connsiteY389" fmla="*/ 1479553 h 4341716"/>
              <a:gd name="connsiteX390" fmla="*/ 4036708 w 9336686"/>
              <a:gd name="connsiteY390" fmla="*/ 1441762 h 4341716"/>
              <a:gd name="connsiteX391" fmla="*/ 4062914 w 9336686"/>
              <a:gd name="connsiteY391" fmla="*/ 1402893 h 4341716"/>
              <a:gd name="connsiteX392" fmla="*/ 4062914 w 9336686"/>
              <a:gd name="connsiteY392" fmla="*/ 1326765 h 4341716"/>
              <a:gd name="connsiteX393" fmla="*/ 4141718 w 9336686"/>
              <a:gd name="connsiteY393" fmla="*/ 1207877 h 4341716"/>
              <a:gd name="connsiteX394" fmla="*/ 4185518 w 9336686"/>
              <a:gd name="connsiteY394" fmla="*/ 1199035 h 4341716"/>
              <a:gd name="connsiteX395" fmla="*/ 4185518 w 9336686"/>
              <a:gd name="connsiteY395" fmla="*/ 1197669 h 4341716"/>
              <a:gd name="connsiteX396" fmla="*/ 4208998 w 9336686"/>
              <a:gd name="connsiteY396" fmla="*/ 1195302 h 4341716"/>
              <a:gd name="connsiteX397" fmla="*/ 4308727 w 9336686"/>
              <a:gd name="connsiteY397" fmla="*/ 1109353 h 4341716"/>
              <a:gd name="connsiteX398" fmla="*/ 4316928 w 9336686"/>
              <a:gd name="connsiteY398" fmla="*/ 1062882 h 4341716"/>
              <a:gd name="connsiteX399" fmla="*/ 4316928 w 9336686"/>
              <a:gd name="connsiteY399" fmla="*/ 595713 h 4341716"/>
              <a:gd name="connsiteX400" fmla="*/ 4445955 w 9336686"/>
              <a:gd name="connsiteY400" fmla="*/ 466686 h 4341716"/>
              <a:gd name="connsiteX401" fmla="*/ 4445954 w 9336686"/>
              <a:gd name="connsiteY401" fmla="*/ 466685 h 4341716"/>
              <a:gd name="connsiteX402" fmla="*/ 4574981 w 9336686"/>
              <a:gd name="connsiteY402" fmla="*/ 595712 h 4341716"/>
              <a:gd name="connsiteX403" fmla="*/ 4574981 w 9336686"/>
              <a:gd name="connsiteY403" fmla="*/ 916347 h 4341716"/>
              <a:gd name="connsiteX404" fmla="*/ 4592149 w 9336686"/>
              <a:gd name="connsiteY404" fmla="*/ 944642 h 4341716"/>
              <a:gd name="connsiteX405" fmla="*/ 4691712 w 9336686"/>
              <a:gd name="connsiteY405" fmla="*/ 991596 h 4341716"/>
              <a:gd name="connsiteX406" fmla="*/ 4810600 w 9336686"/>
              <a:gd name="connsiteY406" fmla="*/ 912792 h 4341716"/>
              <a:gd name="connsiteX407" fmla="*/ 4816700 w 9336686"/>
              <a:gd name="connsiteY407" fmla="*/ 882576 h 4341716"/>
              <a:gd name="connsiteX408" fmla="*/ 4816700 w 9336686"/>
              <a:gd name="connsiteY408" fmla="*/ 275141 h 4341716"/>
              <a:gd name="connsiteX409" fmla="*/ 4945727 w 9336686"/>
              <a:gd name="connsiteY409" fmla="*/ 146114 h 4341716"/>
              <a:gd name="connsiteX410" fmla="*/ 4945726 w 9336686"/>
              <a:gd name="connsiteY410" fmla="*/ 146115 h 4341716"/>
              <a:gd name="connsiteX411" fmla="*/ 5074753 w 9336686"/>
              <a:gd name="connsiteY411" fmla="*/ 275142 h 4341716"/>
              <a:gd name="connsiteX412" fmla="*/ 5074753 w 9336686"/>
              <a:gd name="connsiteY412" fmla="*/ 386500 h 4341716"/>
              <a:gd name="connsiteX413" fmla="*/ 5076579 w 9336686"/>
              <a:gd name="connsiteY413" fmla="*/ 395545 h 4341716"/>
              <a:gd name="connsiteX414" fmla="*/ 5195465 w 9336686"/>
              <a:gd name="connsiteY414" fmla="*/ 474349 h 4341716"/>
              <a:gd name="connsiteX415" fmla="*/ 5314353 w 9336686"/>
              <a:gd name="connsiteY415" fmla="*/ 395545 h 4341716"/>
              <a:gd name="connsiteX416" fmla="*/ 5318490 w 9336686"/>
              <a:gd name="connsiteY416" fmla="*/ 375052 h 4341716"/>
              <a:gd name="connsiteX417" fmla="*/ 5318490 w 9336686"/>
              <a:gd name="connsiteY417" fmla="*/ 129027 h 4341716"/>
              <a:gd name="connsiteX418" fmla="*/ 5447517 w 9336686"/>
              <a:gd name="connsiteY418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7 w 9336686"/>
              <a:gd name="connsiteY168" fmla="*/ 2205066 h 4341716"/>
              <a:gd name="connsiteX169" fmla="*/ 7303416 w 9336686"/>
              <a:gd name="connsiteY169" fmla="*/ 3761682 h 4341716"/>
              <a:gd name="connsiteX170" fmla="*/ 7174389 w 9336686"/>
              <a:gd name="connsiteY170" fmla="*/ 3890709 h 4341716"/>
              <a:gd name="connsiteX171" fmla="*/ 7174390 w 9336686"/>
              <a:gd name="connsiteY171" fmla="*/ 3890708 h 4341716"/>
              <a:gd name="connsiteX172" fmla="*/ 7045363 w 9336686"/>
              <a:gd name="connsiteY172" fmla="*/ 3761681 h 4341716"/>
              <a:gd name="connsiteX173" fmla="*/ 7045362 w 9336686"/>
              <a:gd name="connsiteY173" fmla="*/ 3778204 h 4341716"/>
              <a:gd name="connsiteX174" fmla="*/ 7035224 w 9336686"/>
              <a:gd name="connsiteY174" fmla="*/ 3727985 h 4341716"/>
              <a:gd name="connsiteX175" fmla="*/ 6916336 w 9336686"/>
              <a:gd name="connsiteY175" fmla="*/ 3649181 h 4341716"/>
              <a:gd name="connsiteX176" fmla="*/ 6797449 w 9336686"/>
              <a:gd name="connsiteY176" fmla="*/ 3727985 h 4341716"/>
              <a:gd name="connsiteX177" fmla="*/ 6787685 w 9336686"/>
              <a:gd name="connsiteY177" fmla="*/ 3776346 h 4341716"/>
              <a:gd name="connsiteX178" fmla="*/ 6787685 w 9336686"/>
              <a:gd name="connsiteY178" fmla="*/ 3861685 h 4341716"/>
              <a:gd name="connsiteX179" fmla="*/ 6658658 w 9336686"/>
              <a:gd name="connsiteY179" fmla="*/ 3990712 h 4341716"/>
              <a:gd name="connsiteX180" fmla="*/ 6658659 w 9336686"/>
              <a:gd name="connsiteY180" fmla="*/ 3990711 h 4341716"/>
              <a:gd name="connsiteX181" fmla="*/ 6529632 w 9336686"/>
              <a:gd name="connsiteY181" fmla="*/ 3861684 h 4341716"/>
              <a:gd name="connsiteX182" fmla="*/ 6529631 w 9336686"/>
              <a:gd name="connsiteY182" fmla="*/ 3267664 h 4341716"/>
              <a:gd name="connsiteX183" fmla="*/ 6519493 w 9336686"/>
              <a:gd name="connsiteY183" fmla="*/ 3217445 h 4341716"/>
              <a:gd name="connsiteX184" fmla="*/ 6400605 w 9336686"/>
              <a:gd name="connsiteY184" fmla="*/ 3138641 h 4341716"/>
              <a:gd name="connsiteX185" fmla="*/ 6281718 w 9336686"/>
              <a:gd name="connsiteY185" fmla="*/ 3217445 h 4341716"/>
              <a:gd name="connsiteX186" fmla="*/ 6278120 w 9336686"/>
              <a:gd name="connsiteY186" fmla="*/ 3235264 h 4341716"/>
              <a:gd name="connsiteX187" fmla="*/ 6278120 w 9336686"/>
              <a:gd name="connsiteY187" fmla="*/ 3324182 h 4341716"/>
              <a:gd name="connsiteX188" fmla="*/ 6149093 w 9336686"/>
              <a:gd name="connsiteY188" fmla="*/ 3453209 h 4341716"/>
              <a:gd name="connsiteX189" fmla="*/ 6149094 w 9336686"/>
              <a:gd name="connsiteY189" fmla="*/ 3453208 h 4341716"/>
              <a:gd name="connsiteX190" fmla="*/ 6020067 w 9336686"/>
              <a:gd name="connsiteY190" fmla="*/ 3324181 h 4341716"/>
              <a:gd name="connsiteX191" fmla="*/ 6020067 w 9336686"/>
              <a:gd name="connsiteY191" fmla="*/ 3254438 h 4341716"/>
              <a:gd name="connsiteX192" fmla="*/ 6012599 w 9336686"/>
              <a:gd name="connsiteY192" fmla="*/ 3217445 h 4341716"/>
              <a:gd name="connsiteX193" fmla="*/ 5893711 w 9336686"/>
              <a:gd name="connsiteY193" fmla="*/ 3138641 h 4341716"/>
              <a:gd name="connsiteX194" fmla="*/ 5774823 w 9336686"/>
              <a:gd name="connsiteY194" fmla="*/ 3217445 h 4341716"/>
              <a:gd name="connsiteX195" fmla="*/ 5765060 w 9336686"/>
              <a:gd name="connsiteY195" fmla="*/ 3265805 h 4341716"/>
              <a:gd name="connsiteX196" fmla="*/ 5765060 w 9336686"/>
              <a:gd name="connsiteY196" fmla="*/ 3558605 h 4341716"/>
              <a:gd name="connsiteX197" fmla="*/ 5636033 w 9336686"/>
              <a:gd name="connsiteY197" fmla="*/ 3687632 h 4341716"/>
              <a:gd name="connsiteX198" fmla="*/ 5636034 w 9336686"/>
              <a:gd name="connsiteY198" fmla="*/ 3687631 h 4341716"/>
              <a:gd name="connsiteX199" fmla="*/ 5507007 w 9336686"/>
              <a:gd name="connsiteY199" fmla="*/ 3558604 h 4341716"/>
              <a:gd name="connsiteX200" fmla="*/ 5507007 w 9336686"/>
              <a:gd name="connsiteY200" fmla="*/ 2935868 h 4341716"/>
              <a:gd name="connsiteX201" fmla="*/ 5490777 w 9336686"/>
              <a:gd name="connsiteY201" fmla="*/ 2909117 h 4341716"/>
              <a:gd name="connsiteX202" fmla="*/ 5391213 w 9336686"/>
              <a:gd name="connsiteY202" fmla="*/ 2862163 h 4341716"/>
              <a:gd name="connsiteX203" fmla="*/ 5299977 w 9336686"/>
              <a:gd name="connsiteY203" fmla="*/ 2899954 h 4341716"/>
              <a:gd name="connsiteX204" fmla="*/ 5273771 w 9336686"/>
              <a:gd name="connsiteY204" fmla="*/ 2938823 h 4341716"/>
              <a:gd name="connsiteX205" fmla="*/ 5273771 w 9336686"/>
              <a:gd name="connsiteY205" fmla="*/ 3014951 h 4341716"/>
              <a:gd name="connsiteX206" fmla="*/ 5194967 w 9336686"/>
              <a:gd name="connsiteY206" fmla="*/ 3133839 h 4341716"/>
              <a:gd name="connsiteX207" fmla="*/ 5151167 w 9336686"/>
              <a:gd name="connsiteY207" fmla="*/ 3142681 h 4341716"/>
              <a:gd name="connsiteX208" fmla="*/ 5151167 w 9336686"/>
              <a:gd name="connsiteY208" fmla="*/ 3144047 h 4341716"/>
              <a:gd name="connsiteX209" fmla="*/ 5127687 w 9336686"/>
              <a:gd name="connsiteY209" fmla="*/ 3146414 h 4341716"/>
              <a:gd name="connsiteX210" fmla="*/ 5027958 w 9336686"/>
              <a:gd name="connsiteY210" fmla="*/ 3232363 h 4341716"/>
              <a:gd name="connsiteX211" fmla="*/ 5019757 w 9336686"/>
              <a:gd name="connsiteY211" fmla="*/ 3278834 h 4341716"/>
              <a:gd name="connsiteX212" fmla="*/ 5019757 w 9336686"/>
              <a:gd name="connsiteY212" fmla="*/ 3746003 h 4341716"/>
              <a:gd name="connsiteX213" fmla="*/ 4890730 w 9336686"/>
              <a:gd name="connsiteY213" fmla="*/ 3875030 h 4341716"/>
              <a:gd name="connsiteX214" fmla="*/ 4890731 w 9336686"/>
              <a:gd name="connsiteY214" fmla="*/ 3875031 h 4341716"/>
              <a:gd name="connsiteX215" fmla="*/ 4761704 w 9336686"/>
              <a:gd name="connsiteY215" fmla="*/ 3746004 h 4341716"/>
              <a:gd name="connsiteX216" fmla="*/ 4761704 w 9336686"/>
              <a:gd name="connsiteY216" fmla="*/ 3425369 h 4341716"/>
              <a:gd name="connsiteX217" fmla="*/ 4744536 w 9336686"/>
              <a:gd name="connsiteY217" fmla="*/ 3397074 h 4341716"/>
              <a:gd name="connsiteX218" fmla="*/ 4644973 w 9336686"/>
              <a:gd name="connsiteY218" fmla="*/ 3350120 h 4341716"/>
              <a:gd name="connsiteX219" fmla="*/ 4526085 w 9336686"/>
              <a:gd name="connsiteY219" fmla="*/ 3428924 h 4341716"/>
              <a:gd name="connsiteX220" fmla="*/ 4519985 w 9336686"/>
              <a:gd name="connsiteY220" fmla="*/ 3459140 h 4341716"/>
              <a:gd name="connsiteX221" fmla="*/ 4519985 w 9336686"/>
              <a:gd name="connsiteY221" fmla="*/ 4066575 h 4341716"/>
              <a:gd name="connsiteX222" fmla="*/ 4390958 w 9336686"/>
              <a:gd name="connsiteY222" fmla="*/ 4195602 h 4341716"/>
              <a:gd name="connsiteX223" fmla="*/ 4390959 w 9336686"/>
              <a:gd name="connsiteY223" fmla="*/ 4195601 h 4341716"/>
              <a:gd name="connsiteX224" fmla="*/ 4261932 w 9336686"/>
              <a:gd name="connsiteY224" fmla="*/ 4066574 h 4341716"/>
              <a:gd name="connsiteX225" fmla="*/ 4261932 w 9336686"/>
              <a:gd name="connsiteY225" fmla="*/ 3955216 h 4341716"/>
              <a:gd name="connsiteX226" fmla="*/ 4260106 w 9336686"/>
              <a:gd name="connsiteY226" fmla="*/ 3946171 h 4341716"/>
              <a:gd name="connsiteX227" fmla="*/ 4141220 w 9336686"/>
              <a:gd name="connsiteY227" fmla="*/ 3867367 h 4341716"/>
              <a:gd name="connsiteX228" fmla="*/ 4022332 w 9336686"/>
              <a:gd name="connsiteY228" fmla="*/ 3946171 h 4341716"/>
              <a:gd name="connsiteX229" fmla="*/ 4018195 w 9336686"/>
              <a:gd name="connsiteY229" fmla="*/ 3966664 h 4341716"/>
              <a:gd name="connsiteX230" fmla="*/ 4018195 w 9336686"/>
              <a:gd name="connsiteY230" fmla="*/ 4212689 h 4341716"/>
              <a:gd name="connsiteX231" fmla="*/ 3889168 w 9336686"/>
              <a:gd name="connsiteY231" fmla="*/ 4341716 h 4341716"/>
              <a:gd name="connsiteX232" fmla="*/ 3889169 w 9336686"/>
              <a:gd name="connsiteY232" fmla="*/ 4341715 h 4341716"/>
              <a:gd name="connsiteX233" fmla="*/ 3760142 w 9336686"/>
              <a:gd name="connsiteY233" fmla="*/ 4212688 h 4341716"/>
              <a:gd name="connsiteX234" fmla="*/ 3760142 w 9336686"/>
              <a:gd name="connsiteY234" fmla="*/ 3745519 h 4341716"/>
              <a:gd name="connsiteX235" fmla="*/ 3751941 w 9336686"/>
              <a:gd name="connsiteY235" fmla="*/ 3699048 h 4341716"/>
              <a:gd name="connsiteX236" fmla="*/ 3652212 w 9336686"/>
              <a:gd name="connsiteY236" fmla="*/ 3613099 h 4341716"/>
              <a:gd name="connsiteX237" fmla="*/ 3628732 w 9336686"/>
              <a:gd name="connsiteY237" fmla="*/ 3610732 h 4341716"/>
              <a:gd name="connsiteX238" fmla="*/ 3628732 w 9336686"/>
              <a:gd name="connsiteY238" fmla="*/ 3609366 h 4341716"/>
              <a:gd name="connsiteX239" fmla="*/ 3584932 w 9336686"/>
              <a:gd name="connsiteY239" fmla="*/ 3600524 h 4341716"/>
              <a:gd name="connsiteX240" fmla="*/ 3506128 w 9336686"/>
              <a:gd name="connsiteY240" fmla="*/ 3481636 h 4341716"/>
              <a:gd name="connsiteX241" fmla="*/ 3506128 w 9336686"/>
              <a:gd name="connsiteY241" fmla="*/ 3431307 h 4341716"/>
              <a:gd name="connsiteX242" fmla="*/ 3500614 w 9336686"/>
              <a:gd name="connsiteY242" fmla="*/ 3403994 h 4341716"/>
              <a:gd name="connsiteX243" fmla="*/ 3381726 w 9336686"/>
              <a:gd name="connsiteY243" fmla="*/ 3325190 h 4341716"/>
              <a:gd name="connsiteX244" fmla="*/ 3290490 w 9336686"/>
              <a:gd name="connsiteY244" fmla="*/ 3362981 h 4341716"/>
              <a:gd name="connsiteX245" fmla="*/ 3263554 w 9336686"/>
              <a:gd name="connsiteY245" fmla="*/ 3402932 h 4341716"/>
              <a:gd name="connsiteX246" fmla="*/ 3263554 w 9336686"/>
              <a:gd name="connsiteY246" fmla="*/ 3631142 h 4341716"/>
              <a:gd name="connsiteX247" fmla="*/ 3134527 w 9336686"/>
              <a:gd name="connsiteY247" fmla="*/ 3760169 h 4341716"/>
              <a:gd name="connsiteX248" fmla="*/ 3134528 w 9336686"/>
              <a:gd name="connsiteY248" fmla="*/ 3760168 h 4341716"/>
              <a:gd name="connsiteX249" fmla="*/ 3005501 w 9336686"/>
              <a:gd name="connsiteY249" fmla="*/ 3631141 h 4341716"/>
              <a:gd name="connsiteX250" fmla="*/ 3005501 w 9336686"/>
              <a:gd name="connsiteY250" fmla="*/ 2991769 h 4341716"/>
              <a:gd name="connsiteX251" fmla="*/ 3000280 w 9336686"/>
              <a:gd name="connsiteY251" fmla="*/ 2965907 h 4341716"/>
              <a:gd name="connsiteX252" fmla="*/ 2881392 w 9336686"/>
              <a:gd name="connsiteY252" fmla="*/ 2887103 h 4341716"/>
              <a:gd name="connsiteX253" fmla="*/ 2762505 w 9336686"/>
              <a:gd name="connsiteY253" fmla="*/ 2965907 h 4341716"/>
              <a:gd name="connsiteX254" fmla="*/ 2762032 w 9336686"/>
              <a:gd name="connsiteY254" fmla="*/ 2968250 h 4341716"/>
              <a:gd name="connsiteX255" fmla="*/ 2762032 w 9336686"/>
              <a:gd name="connsiteY255" fmla="*/ 3113195 h 4341716"/>
              <a:gd name="connsiteX256" fmla="*/ 2683229 w 9336686"/>
              <a:gd name="connsiteY256" fmla="*/ 3232083 h 4341716"/>
              <a:gd name="connsiteX257" fmla="*/ 2635159 w 9336686"/>
              <a:gd name="connsiteY257" fmla="*/ 3241787 h 4341716"/>
              <a:gd name="connsiteX258" fmla="*/ 2635159 w 9336686"/>
              <a:gd name="connsiteY258" fmla="*/ 3242525 h 4341716"/>
              <a:gd name="connsiteX259" fmla="*/ 2611679 w 9336686"/>
              <a:gd name="connsiteY259" fmla="*/ 3244892 h 4341716"/>
              <a:gd name="connsiteX260" fmla="*/ 2534615 w 9336686"/>
              <a:gd name="connsiteY260" fmla="*/ 3291336 h 4341716"/>
              <a:gd name="connsiteX261" fmla="*/ 2512827 w 9336686"/>
              <a:gd name="connsiteY261" fmla="*/ 3329312 h 4341716"/>
              <a:gd name="connsiteX262" fmla="*/ 2512827 w 9336686"/>
              <a:gd name="connsiteY262" fmla="*/ 3454880 h 4341716"/>
              <a:gd name="connsiteX263" fmla="*/ 2434024 w 9336686"/>
              <a:gd name="connsiteY263" fmla="*/ 3573768 h 4341716"/>
              <a:gd name="connsiteX264" fmla="*/ 2385954 w 9336686"/>
              <a:gd name="connsiteY264" fmla="*/ 3583472 h 4341716"/>
              <a:gd name="connsiteX265" fmla="*/ 2385954 w 9336686"/>
              <a:gd name="connsiteY265" fmla="*/ 3584210 h 4341716"/>
              <a:gd name="connsiteX266" fmla="*/ 2362474 w 9336686"/>
              <a:gd name="connsiteY266" fmla="*/ 3586577 h 4341716"/>
              <a:gd name="connsiteX267" fmla="*/ 2285410 w 9336686"/>
              <a:gd name="connsiteY267" fmla="*/ 3633021 h 4341716"/>
              <a:gd name="connsiteX268" fmla="*/ 2273449 w 9336686"/>
              <a:gd name="connsiteY268" fmla="*/ 3653869 h 4341716"/>
              <a:gd name="connsiteX269" fmla="*/ 2273449 w 9336686"/>
              <a:gd name="connsiteY269" fmla="*/ 3867367 h 4341716"/>
              <a:gd name="connsiteX270" fmla="*/ 2144423 w 9336686"/>
              <a:gd name="connsiteY270" fmla="*/ 3996394 h 4341716"/>
              <a:gd name="connsiteX271" fmla="*/ 2144424 w 9336686"/>
              <a:gd name="connsiteY271" fmla="*/ 3996393 h 4341716"/>
              <a:gd name="connsiteX272" fmla="*/ 2015396 w 9336686"/>
              <a:gd name="connsiteY272" fmla="*/ 3867366 h 4341716"/>
              <a:gd name="connsiteX273" fmla="*/ 2015396 w 9336686"/>
              <a:gd name="connsiteY273" fmla="*/ 3400197 h 4341716"/>
              <a:gd name="connsiteX274" fmla="*/ 2007195 w 9336686"/>
              <a:gd name="connsiteY274" fmla="*/ 3353726 h 4341716"/>
              <a:gd name="connsiteX275" fmla="*/ 1907467 w 9336686"/>
              <a:gd name="connsiteY275" fmla="*/ 3267777 h 4341716"/>
              <a:gd name="connsiteX276" fmla="*/ 1883987 w 9336686"/>
              <a:gd name="connsiteY276" fmla="*/ 3265410 h 4341716"/>
              <a:gd name="connsiteX277" fmla="*/ 1883987 w 9336686"/>
              <a:gd name="connsiteY277" fmla="*/ 3264044 h 4341716"/>
              <a:gd name="connsiteX278" fmla="*/ 1840187 w 9336686"/>
              <a:gd name="connsiteY278" fmla="*/ 3255202 h 4341716"/>
              <a:gd name="connsiteX279" fmla="*/ 1761383 w 9336686"/>
              <a:gd name="connsiteY279" fmla="*/ 3136314 h 4341716"/>
              <a:gd name="connsiteX280" fmla="*/ 1761383 w 9336686"/>
              <a:gd name="connsiteY280" fmla="*/ 2996103 h 4341716"/>
              <a:gd name="connsiteX281" fmla="*/ 1755287 w 9336686"/>
              <a:gd name="connsiteY281" fmla="*/ 2965907 h 4341716"/>
              <a:gd name="connsiteX282" fmla="*/ 1636398 w 9336686"/>
              <a:gd name="connsiteY282" fmla="*/ 2887103 h 4341716"/>
              <a:gd name="connsiteX283" fmla="*/ 1517510 w 9336686"/>
              <a:gd name="connsiteY283" fmla="*/ 2965907 h 4341716"/>
              <a:gd name="connsiteX284" fmla="*/ 1515568 w 9336686"/>
              <a:gd name="connsiteY284" fmla="*/ 2975527 h 4341716"/>
              <a:gd name="connsiteX285" fmla="*/ 1515568 w 9336686"/>
              <a:gd name="connsiteY285" fmla="*/ 3239907 h 4341716"/>
              <a:gd name="connsiteX286" fmla="*/ 1386541 w 9336686"/>
              <a:gd name="connsiteY286" fmla="*/ 3368934 h 4341716"/>
              <a:gd name="connsiteX287" fmla="*/ 1386542 w 9336686"/>
              <a:gd name="connsiteY287" fmla="*/ 3368933 h 4341716"/>
              <a:gd name="connsiteX288" fmla="*/ 1257514 w 9336686"/>
              <a:gd name="connsiteY288" fmla="*/ 3239906 h 4341716"/>
              <a:gd name="connsiteX289" fmla="*/ 1257514 w 9336686"/>
              <a:gd name="connsiteY289" fmla="*/ 2772737 h 4341716"/>
              <a:gd name="connsiteX290" fmla="*/ 1249314 w 9336686"/>
              <a:gd name="connsiteY290" fmla="*/ 2726266 h 4341716"/>
              <a:gd name="connsiteX291" fmla="*/ 1149584 w 9336686"/>
              <a:gd name="connsiteY291" fmla="*/ 2640317 h 4341716"/>
              <a:gd name="connsiteX292" fmla="*/ 1126104 w 9336686"/>
              <a:gd name="connsiteY292" fmla="*/ 2637950 h 4341716"/>
              <a:gd name="connsiteX293" fmla="*/ 1126104 w 9336686"/>
              <a:gd name="connsiteY293" fmla="*/ 2636584 h 4341716"/>
              <a:gd name="connsiteX294" fmla="*/ 1082305 w 9336686"/>
              <a:gd name="connsiteY294" fmla="*/ 2627742 h 4341716"/>
              <a:gd name="connsiteX295" fmla="*/ 1003500 w 9336686"/>
              <a:gd name="connsiteY295" fmla="*/ 2508854 h 4341716"/>
              <a:gd name="connsiteX296" fmla="*/ 1003500 w 9336686"/>
              <a:gd name="connsiteY296" fmla="*/ 2387433 h 4341716"/>
              <a:gd name="connsiteX297" fmla="*/ 1003269 w 9336686"/>
              <a:gd name="connsiteY297" fmla="*/ 2386290 h 4341716"/>
              <a:gd name="connsiteX298" fmla="*/ 884381 w 9336686"/>
              <a:gd name="connsiteY298" fmla="*/ 2307486 h 4341716"/>
              <a:gd name="connsiteX299" fmla="*/ 765494 w 9336686"/>
              <a:gd name="connsiteY299" fmla="*/ 2386290 h 4341716"/>
              <a:gd name="connsiteX300" fmla="*/ 762038 w 9336686"/>
              <a:gd name="connsiteY300" fmla="*/ 2403410 h 4341716"/>
              <a:gd name="connsiteX301" fmla="*/ 762038 w 9336686"/>
              <a:gd name="connsiteY301" fmla="*/ 2614672 h 4341716"/>
              <a:gd name="connsiteX302" fmla="*/ 683235 w 9336686"/>
              <a:gd name="connsiteY302" fmla="*/ 2733560 h 4341716"/>
              <a:gd name="connsiteX303" fmla="*/ 635165 w 9336686"/>
              <a:gd name="connsiteY303" fmla="*/ 2743264 h 4341716"/>
              <a:gd name="connsiteX304" fmla="*/ 635165 w 9336686"/>
              <a:gd name="connsiteY304" fmla="*/ 2744002 h 4341716"/>
              <a:gd name="connsiteX305" fmla="*/ 611685 w 9336686"/>
              <a:gd name="connsiteY305" fmla="*/ 2746369 h 4341716"/>
              <a:gd name="connsiteX306" fmla="*/ 534621 w 9336686"/>
              <a:gd name="connsiteY306" fmla="*/ 2792813 h 4341716"/>
              <a:gd name="connsiteX307" fmla="*/ 512066 w 9336686"/>
              <a:gd name="connsiteY307" fmla="*/ 2832126 h 4341716"/>
              <a:gd name="connsiteX308" fmla="*/ 512066 w 9336686"/>
              <a:gd name="connsiteY308" fmla="*/ 3531739 h 4341716"/>
              <a:gd name="connsiteX309" fmla="*/ 383039 w 9336686"/>
              <a:gd name="connsiteY309" fmla="*/ 3660766 h 4341716"/>
              <a:gd name="connsiteX310" fmla="*/ 383040 w 9336686"/>
              <a:gd name="connsiteY310" fmla="*/ 3660765 h 4341716"/>
              <a:gd name="connsiteX311" fmla="*/ 254013 w 9336686"/>
              <a:gd name="connsiteY311" fmla="*/ 3531738 h 4341716"/>
              <a:gd name="connsiteX312" fmla="*/ 254013 w 9336686"/>
              <a:gd name="connsiteY312" fmla="*/ 3064569 h 4341716"/>
              <a:gd name="connsiteX313" fmla="*/ 245812 w 9336686"/>
              <a:gd name="connsiteY313" fmla="*/ 3018098 h 4341716"/>
              <a:gd name="connsiteX314" fmla="*/ 146083 w 9336686"/>
              <a:gd name="connsiteY314" fmla="*/ 2932149 h 4341716"/>
              <a:gd name="connsiteX315" fmla="*/ 122603 w 9336686"/>
              <a:gd name="connsiteY315" fmla="*/ 2929782 h 4341716"/>
              <a:gd name="connsiteX316" fmla="*/ 122603 w 9336686"/>
              <a:gd name="connsiteY316" fmla="*/ 2928416 h 4341716"/>
              <a:gd name="connsiteX317" fmla="*/ 78803 w 9336686"/>
              <a:gd name="connsiteY317" fmla="*/ 2919574 h 4341716"/>
              <a:gd name="connsiteX318" fmla="*/ 22035 w 9336686"/>
              <a:gd name="connsiteY318" fmla="*/ 2872826 h 4341716"/>
              <a:gd name="connsiteX319" fmla="*/ 0 w 9336686"/>
              <a:gd name="connsiteY319" fmla="*/ 2800689 h 4341716"/>
              <a:gd name="connsiteX320" fmla="*/ 0 w 9336686"/>
              <a:gd name="connsiteY320" fmla="*/ 783111 h 4341716"/>
              <a:gd name="connsiteX321" fmla="*/ 129027 w 9336686"/>
              <a:gd name="connsiteY321" fmla="*/ 654084 h 4341716"/>
              <a:gd name="connsiteX322" fmla="*/ 129026 w 9336686"/>
              <a:gd name="connsiteY322" fmla="*/ 654085 h 4341716"/>
              <a:gd name="connsiteX323" fmla="*/ 258053 w 9336686"/>
              <a:gd name="connsiteY323" fmla="*/ 783112 h 4341716"/>
              <a:gd name="connsiteX324" fmla="*/ 258053 w 9336686"/>
              <a:gd name="connsiteY324" fmla="*/ 1405848 h 4341716"/>
              <a:gd name="connsiteX325" fmla="*/ 274283 w 9336686"/>
              <a:gd name="connsiteY325" fmla="*/ 1432599 h 4341716"/>
              <a:gd name="connsiteX326" fmla="*/ 373847 w 9336686"/>
              <a:gd name="connsiteY326" fmla="*/ 1479553 h 4341716"/>
              <a:gd name="connsiteX327" fmla="*/ 492735 w 9336686"/>
              <a:gd name="connsiteY327" fmla="*/ 1400749 h 4341716"/>
              <a:gd name="connsiteX328" fmla="*/ 494536 w 9336686"/>
              <a:gd name="connsiteY328" fmla="*/ 1391827 h 4341716"/>
              <a:gd name="connsiteX329" fmla="*/ 494536 w 9336686"/>
              <a:gd name="connsiteY329" fmla="*/ 964051 h 4341716"/>
              <a:gd name="connsiteX330" fmla="*/ 623563 w 9336686"/>
              <a:gd name="connsiteY330" fmla="*/ 835024 h 4341716"/>
              <a:gd name="connsiteX331" fmla="*/ 623562 w 9336686"/>
              <a:gd name="connsiteY331" fmla="*/ 835025 h 4341716"/>
              <a:gd name="connsiteX332" fmla="*/ 752589 w 9336686"/>
              <a:gd name="connsiteY332" fmla="*/ 964052 h 4341716"/>
              <a:gd name="connsiteX333" fmla="*/ 752590 w 9336686"/>
              <a:gd name="connsiteY333" fmla="*/ 947529 h 4341716"/>
              <a:gd name="connsiteX334" fmla="*/ 762728 w 9336686"/>
              <a:gd name="connsiteY334" fmla="*/ 997748 h 4341716"/>
              <a:gd name="connsiteX335" fmla="*/ 881616 w 9336686"/>
              <a:gd name="connsiteY335" fmla="*/ 1076552 h 4341716"/>
              <a:gd name="connsiteX336" fmla="*/ 1000503 w 9336686"/>
              <a:gd name="connsiteY336" fmla="*/ 997748 h 4341716"/>
              <a:gd name="connsiteX337" fmla="*/ 1010267 w 9336686"/>
              <a:gd name="connsiteY337" fmla="*/ 949388 h 4341716"/>
              <a:gd name="connsiteX338" fmla="*/ 1010267 w 9336686"/>
              <a:gd name="connsiteY338" fmla="*/ 362986 h 4341716"/>
              <a:gd name="connsiteX339" fmla="*/ 1139294 w 9336686"/>
              <a:gd name="connsiteY339" fmla="*/ 233959 h 4341716"/>
              <a:gd name="connsiteX340" fmla="*/ 1139293 w 9336686"/>
              <a:gd name="connsiteY340" fmla="*/ 233960 h 4341716"/>
              <a:gd name="connsiteX341" fmla="*/ 1268320 w 9336686"/>
              <a:gd name="connsiteY341" fmla="*/ 362987 h 4341716"/>
              <a:gd name="connsiteX342" fmla="*/ 1268321 w 9336686"/>
              <a:gd name="connsiteY342" fmla="*/ 1259949 h 4341716"/>
              <a:gd name="connsiteX343" fmla="*/ 1278459 w 9336686"/>
              <a:gd name="connsiteY343" fmla="*/ 1310168 h 4341716"/>
              <a:gd name="connsiteX344" fmla="*/ 1397347 w 9336686"/>
              <a:gd name="connsiteY344" fmla="*/ 1388972 h 4341716"/>
              <a:gd name="connsiteX345" fmla="*/ 1516234 w 9336686"/>
              <a:gd name="connsiteY345" fmla="*/ 1310168 h 4341716"/>
              <a:gd name="connsiteX346" fmla="*/ 1519832 w 9336686"/>
              <a:gd name="connsiteY346" fmla="*/ 1292349 h 4341716"/>
              <a:gd name="connsiteX347" fmla="*/ 1519832 w 9336686"/>
              <a:gd name="connsiteY347" fmla="*/ 983403 h 4341716"/>
              <a:gd name="connsiteX348" fmla="*/ 1648859 w 9336686"/>
              <a:gd name="connsiteY348" fmla="*/ 854376 h 4341716"/>
              <a:gd name="connsiteX349" fmla="*/ 1648858 w 9336686"/>
              <a:gd name="connsiteY349" fmla="*/ 854377 h 4341716"/>
              <a:gd name="connsiteX350" fmla="*/ 1777885 w 9336686"/>
              <a:gd name="connsiteY350" fmla="*/ 983404 h 4341716"/>
              <a:gd name="connsiteX351" fmla="*/ 1777885 w 9336686"/>
              <a:gd name="connsiteY351" fmla="*/ 1363756 h 4341716"/>
              <a:gd name="connsiteX352" fmla="*/ 1785353 w 9336686"/>
              <a:gd name="connsiteY352" fmla="*/ 1400749 h 4341716"/>
              <a:gd name="connsiteX353" fmla="*/ 1904241 w 9336686"/>
              <a:gd name="connsiteY353" fmla="*/ 1479553 h 4341716"/>
              <a:gd name="connsiteX354" fmla="*/ 2033268 w 9336686"/>
              <a:gd name="connsiteY354" fmla="*/ 1350526 h 4341716"/>
              <a:gd name="connsiteX355" fmla="*/ 2033269 w 9336686"/>
              <a:gd name="connsiteY355" fmla="*/ 580034 h 4341716"/>
              <a:gd name="connsiteX356" fmla="*/ 2162296 w 9336686"/>
              <a:gd name="connsiteY356" fmla="*/ 451007 h 4341716"/>
              <a:gd name="connsiteX357" fmla="*/ 2162295 w 9336686"/>
              <a:gd name="connsiteY357" fmla="*/ 451008 h 4341716"/>
              <a:gd name="connsiteX358" fmla="*/ 2291322 w 9336686"/>
              <a:gd name="connsiteY358" fmla="*/ 580035 h 4341716"/>
              <a:gd name="connsiteX359" fmla="*/ 2291323 w 9336686"/>
              <a:gd name="connsiteY359" fmla="*/ 563512 h 4341716"/>
              <a:gd name="connsiteX360" fmla="*/ 2301461 w 9336686"/>
              <a:gd name="connsiteY360" fmla="*/ 613731 h 4341716"/>
              <a:gd name="connsiteX361" fmla="*/ 2420349 w 9336686"/>
              <a:gd name="connsiteY361" fmla="*/ 692535 h 4341716"/>
              <a:gd name="connsiteX362" fmla="*/ 2539236 w 9336686"/>
              <a:gd name="connsiteY362" fmla="*/ 613731 h 4341716"/>
              <a:gd name="connsiteX363" fmla="*/ 2549000 w 9336686"/>
              <a:gd name="connsiteY363" fmla="*/ 565370 h 4341716"/>
              <a:gd name="connsiteX364" fmla="*/ 2549000 w 9336686"/>
              <a:gd name="connsiteY364" fmla="*/ 480031 h 4341716"/>
              <a:gd name="connsiteX365" fmla="*/ 2678027 w 9336686"/>
              <a:gd name="connsiteY365" fmla="*/ 351004 h 4341716"/>
              <a:gd name="connsiteX366" fmla="*/ 2678026 w 9336686"/>
              <a:gd name="connsiteY366" fmla="*/ 351005 h 4341716"/>
              <a:gd name="connsiteX367" fmla="*/ 2807053 w 9336686"/>
              <a:gd name="connsiteY367" fmla="*/ 480032 h 4341716"/>
              <a:gd name="connsiteX368" fmla="*/ 2807054 w 9336686"/>
              <a:gd name="connsiteY368" fmla="*/ 1074052 h 4341716"/>
              <a:gd name="connsiteX369" fmla="*/ 2817192 w 9336686"/>
              <a:gd name="connsiteY369" fmla="*/ 1124271 h 4341716"/>
              <a:gd name="connsiteX370" fmla="*/ 2936080 w 9336686"/>
              <a:gd name="connsiteY370" fmla="*/ 1203075 h 4341716"/>
              <a:gd name="connsiteX371" fmla="*/ 3054967 w 9336686"/>
              <a:gd name="connsiteY371" fmla="*/ 1124271 h 4341716"/>
              <a:gd name="connsiteX372" fmla="*/ 3058565 w 9336686"/>
              <a:gd name="connsiteY372" fmla="*/ 1106452 h 4341716"/>
              <a:gd name="connsiteX373" fmla="*/ 3058565 w 9336686"/>
              <a:gd name="connsiteY373" fmla="*/ 1017534 h 4341716"/>
              <a:gd name="connsiteX374" fmla="*/ 3187592 w 9336686"/>
              <a:gd name="connsiteY374" fmla="*/ 888507 h 4341716"/>
              <a:gd name="connsiteX375" fmla="*/ 3187591 w 9336686"/>
              <a:gd name="connsiteY375" fmla="*/ 888508 h 4341716"/>
              <a:gd name="connsiteX376" fmla="*/ 3316618 w 9336686"/>
              <a:gd name="connsiteY376" fmla="*/ 1017535 h 4341716"/>
              <a:gd name="connsiteX377" fmla="*/ 3316618 w 9336686"/>
              <a:gd name="connsiteY377" fmla="*/ 1087278 h 4341716"/>
              <a:gd name="connsiteX378" fmla="*/ 3324086 w 9336686"/>
              <a:gd name="connsiteY378" fmla="*/ 1124271 h 4341716"/>
              <a:gd name="connsiteX379" fmla="*/ 3442974 w 9336686"/>
              <a:gd name="connsiteY379" fmla="*/ 1203075 h 4341716"/>
              <a:gd name="connsiteX380" fmla="*/ 3561862 w 9336686"/>
              <a:gd name="connsiteY380" fmla="*/ 1124271 h 4341716"/>
              <a:gd name="connsiteX381" fmla="*/ 3571625 w 9336686"/>
              <a:gd name="connsiteY381" fmla="*/ 1075911 h 4341716"/>
              <a:gd name="connsiteX382" fmla="*/ 3571625 w 9336686"/>
              <a:gd name="connsiteY382" fmla="*/ 783111 h 4341716"/>
              <a:gd name="connsiteX383" fmla="*/ 3700652 w 9336686"/>
              <a:gd name="connsiteY383" fmla="*/ 654084 h 4341716"/>
              <a:gd name="connsiteX384" fmla="*/ 3700651 w 9336686"/>
              <a:gd name="connsiteY384" fmla="*/ 654085 h 4341716"/>
              <a:gd name="connsiteX385" fmla="*/ 3829678 w 9336686"/>
              <a:gd name="connsiteY385" fmla="*/ 783112 h 4341716"/>
              <a:gd name="connsiteX386" fmla="*/ 3829678 w 9336686"/>
              <a:gd name="connsiteY386" fmla="*/ 1405848 h 4341716"/>
              <a:gd name="connsiteX387" fmla="*/ 3845908 w 9336686"/>
              <a:gd name="connsiteY387" fmla="*/ 1432599 h 4341716"/>
              <a:gd name="connsiteX388" fmla="*/ 3945472 w 9336686"/>
              <a:gd name="connsiteY388" fmla="*/ 1479553 h 4341716"/>
              <a:gd name="connsiteX389" fmla="*/ 4036708 w 9336686"/>
              <a:gd name="connsiteY389" fmla="*/ 1441762 h 4341716"/>
              <a:gd name="connsiteX390" fmla="*/ 4062914 w 9336686"/>
              <a:gd name="connsiteY390" fmla="*/ 1402893 h 4341716"/>
              <a:gd name="connsiteX391" fmla="*/ 4062914 w 9336686"/>
              <a:gd name="connsiteY391" fmla="*/ 1326765 h 4341716"/>
              <a:gd name="connsiteX392" fmla="*/ 4141718 w 9336686"/>
              <a:gd name="connsiteY392" fmla="*/ 1207877 h 4341716"/>
              <a:gd name="connsiteX393" fmla="*/ 4185518 w 9336686"/>
              <a:gd name="connsiteY393" fmla="*/ 1199035 h 4341716"/>
              <a:gd name="connsiteX394" fmla="*/ 4185518 w 9336686"/>
              <a:gd name="connsiteY394" fmla="*/ 1197669 h 4341716"/>
              <a:gd name="connsiteX395" fmla="*/ 4208998 w 9336686"/>
              <a:gd name="connsiteY395" fmla="*/ 1195302 h 4341716"/>
              <a:gd name="connsiteX396" fmla="*/ 4308727 w 9336686"/>
              <a:gd name="connsiteY396" fmla="*/ 1109353 h 4341716"/>
              <a:gd name="connsiteX397" fmla="*/ 4316928 w 9336686"/>
              <a:gd name="connsiteY397" fmla="*/ 1062882 h 4341716"/>
              <a:gd name="connsiteX398" fmla="*/ 4316928 w 9336686"/>
              <a:gd name="connsiteY398" fmla="*/ 595713 h 4341716"/>
              <a:gd name="connsiteX399" fmla="*/ 4445955 w 9336686"/>
              <a:gd name="connsiteY399" fmla="*/ 466686 h 4341716"/>
              <a:gd name="connsiteX400" fmla="*/ 4445954 w 9336686"/>
              <a:gd name="connsiteY400" fmla="*/ 466685 h 4341716"/>
              <a:gd name="connsiteX401" fmla="*/ 4574981 w 9336686"/>
              <a:gd name="connsiteY401" fmla="*/ 595712 h 4341716"/>
              <a:gd name="connsiteX402" fmla="*/ 4574981 w 9336686"/>
              <a:gd name="connsiteY402" fmla="*/ 916347 h 4341716"/>
              <a:gd name="connsiteX403" fmla="*/ 4592149 w 9336686"/>
              <a:gd name="connsiteY403" fmla="*/ 944642 h 4341716"/>
              <a:gd name="connsiteX404" fmla="*/ 4691712 w 9336686"/>
              <a:gd name="connsiteY404" fmla="*/ 991596 h 4341716"/>
              <a:gd name="connsiteX405" fmla="*/ 4810600 w 9336686"/>
              <a:gd name="connsiteY405" fmla="*/ 912792 h 4341716"/>
              <a:gd name="connsiteX406" fmla="*/ 4816700 w 9336686"/>
              <a:gd name="connsiteY406" fmla="*/ 882576 h 4341716"/>
              <a:gd name="connsiteX407" fmla="*/ 4816700 w 9336686"/>
              <a:gd name="connsiteY407" fmla="*/ 275141 h 4341716"/>
              <a:gd name="connsiteX408" fmla="*/ 4945727 w 9336686"/>
              <a:gd name="connsiteY408" fmla="*/ 146114 h 4341716"/>
              <a:gd name="connsiteX409" fmla="*/ 4945726 w 9336686"/>
              <a:gd name="connsiteY409" fmla="*/ 146115 h 4341716"/>
              <a:gd name="connsiteX410" fmla="*/ 5074753 w 9336686"/>
              <a:gd name="connsiteY410" fmla="*/ 275142 h 4341716"/>
              <a:gd name="connsiteX411" fmla="*/ 5074753 w 9336686"/>
              <a:gd name="connsiteY411" fmla="*/ 386500 h 4341716"/>
              <a:gd name="connsiteX412" fmla="*/ 5076579 w 9336686"/>
              <a:gd name="connsiteY412" fmla="*/ 395545 h 4341716"/>
              <a:gd name="connsiteX413" fmla="*/ 5195465 w 9336686"/>
              <a:gd name="connsiteY413" fmla="*/ 474349 h 4341716"/>
              <a:gd name="connsiteX414" fmla="*/ 5314353 w 9336686"/>
              <a:gd name="connsiteY414" fmla="*/ 395545 h 4341716"/>
              <a:gd name="connsiteX415" fmla="*/ 5318490 w 9336686"/>
              <a:gd name="connsiteY415" fmla="*/ 375052 h 4341716"/>
              <a:gd name="connsiteX416" fmla="*/ 5318490 w 9336686"/>
              <a:gd name="connsiteY416" fmla="*/ 129027 h 4341716"/>
              <a:gd name="connsiteX417" fmla="*/ 5447517 w 9336686"/>
              <a:gd name="connsiteY417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5 w 9336686"/>
              <a:gd name="connsiteY154" fmla="*/ 2205066 h 4341716"/>
              <a:gd name="connsiteX155" fmla="*/ 8068364 w 9336686"/>
              <a:gd name="connsiteY155" fmla="*/ 3081767 h 4341716"/>
              <a:gd name="connsiteX156" fmla="*/ 8058226 w 9336686"/>
              <a:gd name="connsiteY156" fmla="*/ 3031548 h 4341716"/>
              <a:gd name="connsiteX157" fmla="*/ 7939338 w 9336686"/>
              <a:gd name="connsiteY157" fmla="*/ 2952744 h 4341716"/>
              <a:gd name="connsiteX158" fmla="*/ 7820451 w 9336686"/>
              <a:gd name="connsiteY158" fmla="*/ 3031548 h 4341716"/>
              <a:gd name="connsiteX159" fmla="*/ 7816853 w 9336686"/>
              <a:gd name="connsiteY159" fmla="*/ 3049367 h 4341716"/>
              <a:gd name="connsiteX160" fmla="*/ 7816853 w 9336686"/>
              <a:gd name="connsiteY160" fmla="*/ 3358313 h 4341716"/>
              <a:gd name="connsiteX161" fmla="*/ 7687826 w 9336686"/>
              <a:gd name="connsiteY161" fmla="*/ 3487340 h 4341716"/>
              <a:gd name="connsiteX162" fmla="*/ 7687827 w 9336686"/>
              <a:gd name="connsiteY162" fmla="*/ 3487339 h 4341716"/>
              <a:gd name="connsiteX163" fmla="*/ 7558800 w 9336686"/>
              <a:gd name="connsiteY163" fmla="*/ 3358312 h 4341716"/>
              <a:gd name="connsiteX164" fmla="*/ 7558800 w 9336686"/>
              <a:gd name="connsiteY164" fmla="*/ 2977960 h 4341716"/>
              <a:gd name="connsiteX165" fmla="*/ 7551332 w 9336686"/>
              <a:gd name="connsiteY165" fmla="*/ 2940967 h 4341716"/>
              <a:gd name="connsiteX166" fmla="*/ 7432444 w 9336686"/>
              <a:gd name="connsiteY166" fmla="*/ 2862163 h 4341716"/>
              <a:gd name="connsiteX167" fmla="*/ 7303417 w 9336686"/>
              <a:gd name="connsiteY167" fmla="*/ 2991190 h 4341716"/>
              <a:gd name="connsiteX168" fmla="*/ 7303416 w 9336686"/>
              <a:gd name="connsiteY168" fmla="*/ 3761682 h 4341716"/>
              <a:gd name="connsiteX169" fmla="*/ 7174389 w 9336686"/>
              <a:gd name="connsiteY169" fmla="*/ 3890709 h 4341716"/>
              <a:gd name="connsiteX170" fmla="*/ 7174390 w 9336686"/>
              <a:gd name="connsiteY170" fmla="*/ 3890708 h 4341716"/>
              <a:gd name="connsiteX171" fmla="*/ 7045363 w 9336686"/>
              <a:gd name="connsiteY171" fmla="*/ 3761681 h 4341716"/>
              <a:gd name="connsiteX172" fmla="*/ 7045362 w 9336686"/>
              <a:gd name="connsiteY172" fmla="*/ 3778204 h 4341716"/>
              <a:gd name="connsiteX173" fmla="*/ 7035224 w 9336686"/>
              <a:gd name="connsiteY173" fmla="*/ 3727985 h 4341716"/>
              <a:gd name="connsiteX174" fmla="*/ 6916336 w 9336686"/>
              <a:gd name="connsiteY174" fmla="*/ 3649181 h 4341716"/>
              <a:gd name="connsiteX175" fmla="*/ 6797449 w 9336686"/>
              <a:gd name="connsiteY175" fmla="*/ 3727985 h 4341716"/>
              <a:gd name="connsiteX176" fmla="*/ 6787685 w 9336686"/>
              <a:gd name="connsiteY176" fmla="*/ 3776346 h 4341716"/>
              <a:gd name="connsiteX177" fmla="*/ 6787685 w 9336686"/>
              <a:gd name="connsiteY177" fmla="*/ 3861685 h 4341716"/>
              <a:gd name="connsiteX178" fmla="*/ 6658658 w 9336686"/>
              <a:gd name="connsiteY178" fmla="*/ 3990712 h 4341716"/>
              <a:gd name="connsiteX179" fmla="*/ 6658659 w 9336686"/>
              <a:gd name="connsiteY179" fmla="*/ 3990711 h 4341716"/>
              <a:gd name="connsiteX180" fmla="*/ 6529632 w 9336686"/>
              <a:gd name="connsiteY180" fmla="*/ 3861684 h 4341716"/>
              <a:gd name="connsiteX181" fmla="*/ 6529631 w 9336686"/>
              <a:gd name="connsiteY181" fmla="*/ 3267664 h 4341716"/>
              <a:gd name="connsiteX182" fmla="*/ 6519493 w 9336686"/>
              <a:gd name="connsiteY182" fmla="*/ 3217445 h 4341716"/>
              <a:gd name="connsiteX183" fmla="*/ 6400605 w 9336686"/>
              <a:gd name="connsiteY183" fmla="*/ 3138641 h 4341716"/>
              <a:gd name="connsiteX184" fmla="*/ 6281718 w 9336686"/>
              <a:gd name="connsiteY184" fmla="*/ 3217445 h 4341716"/>
              <a:gd name="connsiteX185" fmla="*/ 6278120 w 9336686"/>
              <a:gd name="connsiteY185" fmla="*/ 3235264 h 4341716"/>
              <a:gd name="connsiteX186" fmla="*/ 6278120 w 9336686"/>
              <a:gd name="connsiteY186" fmla="*/ 3324182 h 4341716"/>
              <a:gd name="connsiteX187" fmla="*/ 6149093 w 9336686"/>
              <a:gd name="connsiteY187" fmla="*/ 3453209 h 4341716"/>
              <a:gd name="connsiteX188" fmla="*/ 6149094 w 9336686"/>
              <a:gd name="connsiteY188" fmla="*/ 3453208 h 4341716"/>
              <a:gd name="connsiteX189" fmla="*/ 6020067 w 9336686"/>
              <a:gd name="connsiteY189" fmla="*/ 3324181 h 4341716"/>
              <a:gd name="connsiteX190" fmla="*/ 6020067 w 9336686"/>
              <a:gd name="connsiteY190" fmla="*/ 3254438 h 4341716"/>
              <a:gd name="connsiteX191" fmla="*/ 6012599 w 9336686"/>
              <a:gd name="connsiteY191" fmla="*/ 3217445 h 4341716"/>
              <a:gd name="connsiteX192" fmla="*/ 5893711 w 9336686"/>
              <a:gd name="connsiteY192" fmla="*/ 3138641 h 4341716"/>
              <a:gd name="connsiteX193" fmla="*/ 5774823 w 9336686"/>
              <a:gd name="connsiteY193" fmla="*/ 3217445 h 4341716"/>
              <a:gd name="connsiteX194" fmla="*/ 5765060 w 9336686"/>
              <a:gd name="connsiteY194" fmla="*/ 3265805 h 4341716"/>
              <a:gd name="connsiteX195" fmla="*/ 5765060 w 9336686"/>
              <a:gd name="connsiteY195" fmla="*/ 3558605 h 4341716"/>
              <a:gd name="connsiteX196" fmla="*/ 5636033 w 9336686"/>
              <a:gd name="connsiteY196" fmla="*/ 3687632 h 4341716"/>
              <a:gd name="connsiteX197" fmla="*/ 5636034 w 9336686"/>
              <a:gd name="connsiteY197" fmla="*/ 3687631 h 4341716"/>
              <a:gd name="connsiteX198" fmla="*/ 5507007 w 9336686"/>
              <a:gd name="connsiteY198" fmla="*/ 3558604 h 4341716"/>
              <a:gd name="connsiteX199" fmla="*/ 5507007 w 9336686"/>
              <a:gd name="connsiteY199" fmla="*/ 2935868 h 4341716"/>
              <a:gd name="connsiteX200" fmla="*/ 5490777 w 9336686"/>
              <a:gd name="connsiteY200" fmla="*/ 2909117 h 4341716"/>
              <a:gd name="connsiteX201" fmla="*/ 5391213 w 9336686"/>
              <a:gd name="connsiteY201" fmla="*/ 2862163 h 4341716"/>
              <a:gd name="connsiteX202" fmla="*/ 5299977 w 9336686"/>
              <a:gd name="connsiteY202" fmla="*/ 2899954 h 4341716"/>
              <a:gd name="connsiteX203" fmla="*/ 5273771 w 9336686"/>
              <a:gd name="connsiteY203" fmla="*/ 2938823 h 4341716"/>
              <a:gd name="connsiteX204" fmla="*/ 5273771 w 9336686"/>
              <a:gd name="connsiteY204" fmla="*/ 3014951 h 4341716"/>
              <a:gd name="connsiteX205" fmla="*/ 5194967 w 9336686"/>
              <a:gd name="connsiteY205" fmla="*/ 3133839 h 4341716"/>
              <a:gd name="connsiteX206" fmla="*/ 5151167 w 9336686"/>
              <a:gd name="connsiteY206" fmla="*/ 3142681 h 4341716"/>
              <a:gd name="connsiteX207" fmla="*/ 5151167 w 9336686"/>
              <a:gd name="connsiteY207" fmla="*/ 3144047 h 4341716"/>
              <a:gd name="connsiteX208" fmla="*/ 5127687 w 9336686"/>
              <a:gd name="connsiteY208" fmla="*/ 3146414 h 4341716"/>
              <a:gd name="connsiteX209" fmla="*/ 5027958 w 9336686"/>
              <a:gd name="connsiteY209" fmla="*/ 3232363 h 4341716"/>
              <a:gd name="connsiteX210" fmla="*/ 5019757 w 9336686"/>
              <a:gd name="connsiteY210" fmla="*/ 3278834 h 4341716"/>
              <a:gd name="connsiteX211" fmla="*/ 5019757 w 9336686"/>
              <a:gd name="connsiteY211" fmla="*/ 3746003 h 4341716"/>
              <a:gd name="connsiteX212" fmla="*/ 4890730 w 9336686"/>
              <a:gd name="connsiteY212" fmla="*/ 3875030 h 4341716"/>
              <a:gd name="connsiteX213" fmla="*/ 4890731 w 9336686"/>
              <a:gd name="connsiteY213" fmla="*/ 3875031 h 4341716"/>
              <a:gd name="connsiteX214" fmla="*/ 4761704 w 9336686"/>
              <a:gd name="connsiteY214" fmla="*/ 3746004 h 4341716"/>
              <a:gd name="connsiteX215" fmla="*/ 4761704 w 9336686"/>
              <a:gd name="connsiteY215" fmla="*/ 3425369 h 4341716"/>
              <a:gd name="connsiteX216" fmla="*/ 4744536 w 9336686"/>
              <a:gd name="connsiteY216" fmla="*/ 3397074 h 4341716"/>
              <a:gd name="connsiteX217" fmla="*/ 4644973 w 9336686"/>
              <a:gd name="connsiteY217" fmla="*/ 3350120 h 4341716"/>
              <a:gd name="connsiteX218" fmla="*/ 4526085 w 9336686"/>
              <a:gd name="connsiteY218" fmla="*/ 3428924 h 4341716"/>
              <a:gd name="connsiteX219" fmla="*/ 4519985 w 9336686"/>
              <a:gd name="connsiteY219" fmla="*/ 3459140 h 4341716"/>
              <a:gd name="connsiteX220" fmla="*/ 4519985 w 9336686"/>
              <a:gd name="connsiteY220" fmla="*/ 4066575 h 4341716"/>
              <a:gd name="connsiteX221" fmla="*/ 4390958 w 9336686"/>
              <a:gd name="connsiteY221" fmla="*/ 4195602 h 4341716"/>
              <a:gd name="connsiteX222" fmla="*/ 4390959 w 9336686"/>
              <a:gd name="connsiteY222" fmla="*/ 4195601 h 4341716"/>
              <a:gd name="connsiteX223" fmla="*/ 4261932 w 9336686"/>
              <a:gd name="connsiteY223" fmla="*/ 4066574 h 4341716"/>
              <a:gd name="connsiteX224" fmla="*/ 4261932 w 9336686"/>
              <a:gd name="connsiteY224" fmla="*/ 3955216 h 4341716"/>
              <a:gd name="connsiteX225" fmla="*/ 4260106 w 9336686"/>
              <a:gd name="connsiteY225" fmla="*/ 3946171 h 4341716"/>
              <a:gd name="connsiteX226" fmla="*/ 4141220 w 9336686"/>
              <a:gd name="connsiteY226" fmla="*/ 3867367 h 4341716"/>
              <a:gd name="connsiteX227" fmla="*/ 4022332 w 9336686"/>
              <a:gd name="connsiteY227" fmla="*/ 3946171 h 4341716"/>
              <a:gd name="connsiteX228" fmla="*/ 4018195 w 9336686"/>
              <a:gd name="connsiteY228" fmla="*/ 3966664 h 4341716"/>
              <a:gd name="connsiteX229" fmla="*/ 4018195 w 9336686"/>
              <a:gd name="connsiteY229" fmla="*/ 4212689 h 4341716"/>
              <a:gd name="connsiteX230" fmla="*/ 3889168 w 9336686"/>
              <a:gd name="connsiteY230" fmla="*/ 4341716 h 4341716"/>
              <a:gd name="connsiteX231" fmla="*/ 3889169 w 9336686"/>
              <a:gd name="connsiteY231" fmla="*/ 4341715 h 4341716"/>
              <a:gd name="connsiteX232" fmla="*/ 3760142 w 9336686"/>
              <a:gd name="connsiteY232" fmla="*/ 4212688 h 4341716"/>
              <a:gd name="connsiteX233" fmla="*/ 3760142 w 9336686"/>
              <a:gd name="connsiteY233" fmla="*/ 3745519 h 4341716"/>
              <a:gd name="connsiteX234" fmla="*/ 3751941 w 9336686"/>
              <a:gd name="connsiteY234" fmla="*/ 3699048 h 4341716"/>
              <a:gd name="connsiteX235" fmla="*/ 3652212 w 9336686"/>
              <a:gd name="connsiteY235" fmla="*/ 3613099 h 4341716"/>
              <a:gd name="connsiteX236" fmla="*/ 3628732 w 9336686"/>
              <a:gd name="connsiteY236" fmla="*/ 3610732 h 4341716"/>
              <a:gd name="connsiteX237" fmla="*/ 3628732 w 9336686"/>
              <a:gd name="connsiteY237" fmla="*/ 3609366 h 4341716"/>
              <a:gd name="connsiteX238" fmla="*/ 3584932 w 9336686"/>
              <a:gd name="connsiteY238" fmla="*/ 3600524 h 4341716"/>
              <a:gd name="connsiteX239" fmla="*/ 3506128 w 9336686"/>
              <a:gd name="connsiteY239" fmla="*/ 3481636 h 4341716"/>
              <a:gd name="connsiteX240" fmla="*/ 3506128 w 9336686"/>
              <a:gd name="connsiteY240" fmla="*/ 3431307 h 4341716"/>
              <a:gd name="connsiteX241" fmla="*/ 3500614 w 9336686"/>
              <a:gd name="connsiteY241" fmla="*/ 3403994 h 4341716"/>
              <a:gd name="connsiteX242" fmla="*/ 3381726 w 9336686"/>
              <a:gd name="connsiteY242" fmla="*/ 3325190 h 4341716"/>
              <a:gd name="connsiteX243" fmla="*/ 3290490 w 9336686"/>
              <a:gd name="connsiteY243" fmla="*/ 3362981 h 4341716"/>
              <a:gd name="connsiteX244" fmla="*/ 3263554 w 9336686"/>
              <a:gd name="connsiteY244" fmla="*/ 3402932 h 4341716"/>
              <a:gd name="connsiteX245" fmla="*/ 3263554 w 9336686"/>
              <a:gd name="connsiteY245" fmla="*/ 3631142 h 4341716"/>
              <a:gd name="connsiteX246" fmla="*/ 3134527 w 9336686"/>
              <a:gd name="connsiteY246" fmla="*/ 3760169 h 4341716"/>
              <a:gd name="connsiteX247" fmla="*/ 3134528 w 9336686"/>
              <a:gd name="connsiteY247" fmla="*/ 3760168 h 4341716"/>
              <a:gd name="connsiteX248" fmla="*/ 3005501 w 9336686"/>
              <a:gd name="connsiteY248" fmla="*/ 3631141 h 4341716"/>
              <a:gd name="connsiteX249" fmla="*/ 3005501 w 9336686"/>
              <a:gd name="connsiteY249" fmla="*/ 2991769 h 4341716"/>
              <a:gd name="connsiteX250" fmla="*/ 3000280 w 9336686"/>
              <a:gd name="connsiteY250" fmla="*/ 2965907 h 4341716"/>
              <a:gd name="connsiteX251" fmla="*/ 2881392 w 9336686"/>
              <a:gd name="connsiteY251" fmla="*/ 2887103 h 4341716"/>
              <a:gd name="connsiteX252" fmla="*/ 2762505 w 9336686"/>
              <a:gd name="connsiteY252" fmla="*/ 2965907 h 4341716"/>
              <a:gd name="connsiteX253" fmla="*/ 2762032 w 9336686"/>
              <a:gd name="connsiteY253" fmla="*/ 2968250 h 4341716"/>
              <a:gd name="connsiteX254" fmla="*/ 2762032 w 9336686"/>
              <a:gd name="connsiteY254" fmla="*/ 3113195 h 4341716"/>
              <a:gd name="connsiteX255" fmla="*/ 2683229 w 9336686"/>
              <a:gd name="connsiteY255" fmla="*/ 3232083 h 4341716"/>
              <a:gd name="connsiteX256" fmla="*/ 2635159 w 9336686"/>
              <a:gd name="connsiteY256" fmla="*/ 3241787 h 4341716"/>
              <a:gd name="connsiteX257" fmla="*/ 2635159 w 9336686"/>
              <a:gd name="connsiteY257" fmla="*/ 3242525 h 4341716"/>
              <a:gd name="connsiteX258" fmla="*/ 2611679 w 9336686"/>
              <a:gd name="connsiteY258" fmla="*/ 3244892 h 4341716"/>
              <a:gd name="connsiteX259" fmla="*/ 2534615 w 9336686"/>
              <a:gd name="connsiteY259" fmla="*/ 3291336 h 4341716"/>
              <a:gd name="connsiteX260" fmla="*/ 2512827 w 9336686"/>
              <a:gd name="connsiteY260" fmla="*/ 3329312 h 4341716"/>
              <a:gd name="connsiteX261" fmla="*/ 2512827 w 9336686"/>
              <a:gd name="connsiteY261" fmla="*/ 3454880 h 4341716"/>
              <a:gd name="connsiteX262" fmla="*/ 2434024 w 9336686"/>
              <a:gd name="connsiteY262" fmla="*/ 3573768 h 4341716"/>
              <a:gd name="connsiteX263" fmla="*/ 2385954 w 9336686"/>
              <a:gd name="connsiteY263" fmla="*/ 3583472 h 4341716"/>
              <a:gd name="connsiteX264" fmla="*/ 2385954 w 9336686"/>
              <a:gd name="connsiteY264" fmla="*/ 3584210 h 4341716"/>
              <a:gd name="connsiteX265" fmla="*/ 2362474 w 9336686"/>
              <a:gd name="connsiteY265" fmla="*/ 3586577 h 4341716"/>
              <a:gd name="connsiteX266" fmla="*/ 2285410 w 9336686"/>
              <a:gd name="connsiteY266" fmla="*/ 3633021 h 4341716"/>
              <a:gd name="connsiteX267" fmla="*/ 2273449 w 9336686"/>
              <a:gd name="connsiteY267" fmla="*/ 3653869 h 4341716"/>
              <a:gd name="connsiteX268" fmla="*/ 2273449 w 9336686"/>
              <a:gd name="connsiteY268" fmla="*/ 3867367 h 4341716"/>
              <a:gd name="connsiteX269" fmla="*/ 2144423 w 9336686"/>
              <a:gd name="connsiteY269" fmla="*/ 3996394 h 4341716"/>
              <a:gd name="connsiteX270" fmla="*/ 2144424 w 9336686"/>
              <a:gd name="connsiteY270" fmla="*/ 3996393 h 4341716"/>
              <a:gd name="connsiteX271" fmla="*/ 2015396 w 9336686"/>
              <a:gd name="connsiteY271" fmla="*/ 3867366 h 4341716"/>
              <a:gd name="connsiteX272" fmla="*/ 2015396 w 9336686"/>
              <a:gd name="connsiteY272" fmla="*/ 3400197 h 4341716"/>
              <a:gd name="connsiteX273" fmla="*/ 2007195 w 9336686"/>
              <a:gd name="connsiteY273" fmla="*/ 3353726 h 4341716"/>
              <a:gd name="connsiteX274" fmla="*/ 1907467 w 9336686"/>
              <a:gd name="connsiteY274" fmla="*/ 3267777 h 4341716"/>
              <a:gd name="connsiteX275" fmla="*/ 1883987 w 9336686"/>
              <a:gd name="connsiteY275" fmla="*/ 3265410 h 4341716"/>
              <a:gd name="connsiteX276" fmla="*/ 1883987 w 9336686"/>
              <a:gd name="connsiteY276" fmla="*/ 3264044 h 4341716"/>
              <a:gd name="connsiteX277" fmla="*/ 1840187 w 9336686"/>
              <a:gd name="connsiteY277" fmla="*/ 3255202 h 4341716"/>
              <a:gd name="connsiteX278" fmla="*/ 1761383 w 9336686"/>
              <a:gd name="connsiteY278" fmla="*/ 3136314 h 4341716"/>
              <a:gd name="connsiteX279" fmla="*/ 1761383 w 9336686"/>
              <a:gd name="connsiteY279" fmla="*/ 2996103 h 4341716"/>
              <a:gd name="connsiteX280" fmla="*/ 1755287 w 9336686"/>
              <a:gd name="connsiteY280" fmla="*/ 2965907 h 4341716"/>
              <a:gd name="connsiteX281" fmla="*/ 1636398 w 9336686"/>
              <a:gd name="connsiteY281" fmla="*/ 2887103 h 4341716"/>
              <a:gd name="connsiteX282" fmla="*/ 1517510 w 9336686"/>
              <a:gd name="connsiteY282" fmla="*/ 2965907 h 4341716"/>
              <a:gd name="connsiteX283" fmla="*/ 1515568 w 9336686"/>
              <a:gd name="connsiteY283" fmla="*/ 2975527 h 4341716"/>
              <a:gd name="connsiteX284" fmla="*/ 1515568 w 9336686"/>
              <a:gd name="connsiteY284" fmla="*/ 3239907 h 4341716"/>
              <a:gd name="connsiteX285" fmla="*/ 1386541 w 9336686"/>
              <a:gd name="connsiteY285" fmla="*/ 3368934 h 4341716"/>
              <a:gd name="connsiteX286" fmla="*/ 1386542 w 9336686"/>
              <a:gd name="connsiteY286" fmla="*/ 3368933 h 4341716"/>
              <a:gd name="connsiteX287" fmla="*/ 1257514 w 9336686"/>
              <a:gd name="connsiteY287" fmla="*/ 3239906 h 4341716"/>
              <a:gd name="connsiteX288" fmla="*/ 1257514 w 9336686"/>
              <a:gd name="connsiteY288" fmla="*/ 2772737 h 4341716"/>
              <a:gd name="connsiteX289" fmla="*/ 1249314 w 9336686"/>
              <a:gd name="connsiteY289" fmla="*/ 2726266 h 4341716"/>
              <a:gd name="connsiteX290" fmla="*/ 1149584 w 9336686"/>
              <a:gd name="connsiteY290" fmla="*/ 2640317 h 4341716"/>
              <a:gd name="connsiteX291" fmla="*/ 1126104 w 9336686"/>
              <a:gd name="connsiteY291" fmla="*/ 2637950 h 4341716"/>
              <a:gd name="connsiteX292" fmla="*/ 1126104 w 9336686"/>
              <a:gd name="connsiteY292" fmla="*/ 2636584 h 4341716"/>
              <a:gd name="connsiteX293" fmla="*/ 1082305 w 9336686"/>
              <a:gd name="connsiteY293" fmla="*/ 2627742 h 4341716"/>
              <a:gd name="connsiteX294" fmla="*/ 1003500 w 9336686"/>
              <a:gd name="connsiteY294" fmla="*/ 2508854 h 4341716"/>
              <a:gd name="connsiteX295" fmla="*/ 1003500 w 9336686"/>
              <a:gd name="connsiteY295" fmla="*/ 2387433 h 4341716"/>
              <a:gd name="connsiteX296" fmla="*/ 1003269 w 9336686"/>
              <a:gd name="connsiteY296" fmla="*/ 2386290 h 4341716"/>
              <a:gd name="connsiteX297" fmla="*/ 884381 w 9336686"/>
              <a:gd name="connsiteY297" fmla="*/ 2307486 h 4341716"/>
              <a:gd name="connsiteX298" fmla="*/ 765494 w 9336686"/>
              <a:gd name="connsiteY298" fmla="*/ 2386290 h 4341716"/>
              <a:gd name="connsiteX299" fmla="*/ 762038 w 9336686"/>
              <a:gd name="connsiteY299" fmla="*/ 2403410 h 4341716"/>
              <a:gd name="connsiteX300" fmla="*/ 762038 w 9336686"/>
              <a:gd name="connsiteY300" fmla="*/ 2614672 h 4341716"/>
              <a:gd name="connsiteX301" fmla="*/ 683235 w 9336686"/>
              <a:gd name="connsiteY301" fmla="*/ 2733560 h 4341716"/>
              <a:gd name="connsiteX302" fmla="*/ 635165 w 9336686"/>
              <a:gd name="connsiteY302" fmla="*/ 2743264 h 4341716"/>
              <a:gd name="connsiteX303" fmla="*/ 635165 w 9336686"/>
              <a:gd name="connsiteY303" fmla="*/ 2744002 h 4341716"/>
              <a:gd name="connsiteX304" fmla="*/ 611685 w 9336686"/>
              <a:gd name="connsiteY304" fmla="*/ 2746369 h 4341716"/>
              <a:gd name="connsiteX305" fmla="*/ 534621 w 9336686"/>
              <a:gd name="connsiteY305" fmla="*/ 2792813 h 4341716"/>
              <a:gd name="connsiteX306" fmla="*/ 512066 w 9336686"/>
              <a:gd name="connsiteY306" fmla="*/ 2832126 h 4341716"/>
              <a:gd name="connsiteX307" fmla="*/ 512066 w 9336686"/>
              <a:gd name="connsiteY307" fmla="*/ 3531739 h 4341716"/>
              <a:gd name="connsiteX308" fmla="*/ 383039 w 9336686"/>
              <a:gd name="connsiteY308" fmla="*/ 3660766 h 4341716"/>
              <a:gd name="connsiteX309" fmla="*/ 383040 w 9336686"/>
              <a:gd name="connsiteY309" fmla="*/ 3660765 h 4341716"/>
              <a:gd name="connsiteX310" fmla="*/ 254013 w 9336686"/>
              <a:gd name="connsiteY310" fmla="*/ 3531738 h 4341716"/>
              <a:gd name="connsiteX311" fmla="*/ 254013 w 9336686"/>
              <a:gd name="connsiteY311" fmla="*/ 3064569 h 4341716"/>
              <a:gd name="connsiteX312" fmla="*/ 245812 w 9336686"/>
              <a:gd name="connsiteY312" fmla="*/ 3018098 h 4341716"/>
              <a:gd name="connsiteX313" fmla="*/ 146083 w 9336686"/>
              <a:gd name="connsiteY313" fmla="*/ 2932149 h 4341716"/>
              <a:gd name="connsiteX314" fmla="*/ 122603 w 9336686"/>
              <a:gd name="connsiteY314" fmla="*/ 2929782 h 4341716"/>
              <a:gd name="connsiteX315" fmla="*/ 122603 w 9336686"/>
              <a:gd name="connsiteY315" fmla="*/ 2928416 h 4341716"/>
              <a:gd name="connsiteX316" fmla="*/ 78803 w 9336686"/>
              <a:gd name="connsiteY316" fmla="*/ 2919574 h 4341716"/>
              <a:gd name="connsiteX317" fmla="*/ 22035 w 9336686"/>
              <a:gd name="connsiteY317" fmla="*/ 2872826 h 4341716"/>
              <a:gd name="connsiteX318" fmla="*/ 0 w 9336686"/>
              <a:gd name="connsiteY318" fmla="*/ 2800689 h 4341716"/>
              <a:gd name="connsiteX319" fmla="*/ 0 w 9336686"/>
              <a:gd name="connsiteY319" fmla="*/ 783111 h 4341716"/>
              <a:gd name="connsiteX320" fmla="*/ 129027 w 9336686"/>
              <a:gd name="connsiteY320" fmla="*/ 654084 h 4341716"/>
              <a:gd name="connsiteX321" fmla="*/ 129026 w 9336686"/>
              <a:gd name="connsiteY321" fmla="*/ 654085 h 4341716"/>
              <a:gd name="connsiteX322" fmla="*/ 258053 w 9336686"/>
              <a:gd name="connsiteY322" fmla="*/ 783112 h 4341716"/>
              <a:gd name="connsiteX323" fmla="*/ 258053 w 9336686"/>
              <a:gd name="connsiteY323" fmla="*/ 1405848 h 4341716"/>
              <a:gd name="connsiteX324" fmla="*/ 274283 w 9336686"/>
              <a:gd name="connsiteY324" fmla="*/ 1432599 h 4341716"/>
              <a:gd name="connsiteX325" fmla="*/ 373847 w 9336686"/>
              <a:gd name="connsiteY325" fmla="*/ 1479553 h 4341716"/>
              <a:gd name="connsiteX326" fmla="*/ 492735 w 9336686"/>
              <a:gd name="connsiteY326" fmla="*/ 1400749 h 4341716"/>
              <a:gd name="connsiteX327" fmla="*/ 494536 w 9336686"/>
              <a:gd name="connsiteY327" fmla="*/ 1391827 h 4341716"/>
              <a:gd name="connsiteX328" fmla="*/ 494536 w 9336686"/>
              <a:gd name="connsiteY328" fmla="*/ 964051 h 4341716"/>
              <a:gd name="connsiteX329" fmla="*/ 623563 w 9336686"/>
              <a:gd name="connsiteY329" fmla="*/ 835024 h 4341716"/>
              <a:gd name="connsiteX330" fmla="*/ 623562 w 9336686"/>
              <a:gd name="connsiteY330" fmla="*/ 835025 h 4341716"/>
              <a:gd name="connsiteX331" fmla="*/ 752589 w 9336686"/>
              <a:gd name="connsiteY331" fmla="*/ 964052 h 4341716"/>
              <a:gd name="connsiteX332" fmla="*/ 752590 w 9336686"/>
              <a:gd name="connsiteY332" fmla="*/ 947529 h 4341716"/>
              <a:gd name="connsiteX333" fmla="*/ 762728 w 9336686"/>
              <a:gd name="connsiteY333" fmla="*/ 997748 h 4341716"/>
              <a:gd name="connsiteX334" fmla="*/ 881616 w 9336686"/>
              <a:gd name="connsiteY334" fmla="*/ 1076552 h 4341716"/>
              <a:gd name="connsiteX335" fmla="*/ 1000503 w 9336686"/>
              <a:gd name="connsiteY335" fmla="*/ 997748 h 4341716"/>
              <a:gd name="connsiteX336" fmla="*/ 1010267 w 9336686"/>
              <a:gd name="connsiteY336" fmla="*/ 949388 h 4341716"/>
              <a:gd name="connsiteX337" fmla="*/ 1010267 w 9336686"/>
              <a:gd name="connsiteY337" fmla="*/ 362986 h 4341716"/>
              <a:gd name="connsiteX338" fmla="*/ 1139294 w 9336686"/>
              <a:gd name="connsiteY338" fmla="*/ 233959 h 4341716"/>
              <a:gd name="connsiteX339" fmla="*/ 1139293 w 9336686"/>
              <a:gd name="connsiteY339" fmla="*/ 233960 h 4341716"/>
              <a:gd name="connsiteX340" fmla="*/ 1268320 w 9336686"/>
              <a:gd name="connsiteY340" fmla="*/ 362987 h 4341716"/>
              <a:gd name="connsiteX341" fmla="*/ 1268321 w 9336686"/>
              <a:gd name="connsiteY341" fmla="*/ 1259949 h 4341716"/>
              <a:gd name="connsiteX342" fmla="*/ 1278459 w 9336686"/>
              <a:gd name="connsiteY342" fmla="*/ 1310168 h 4341716"/>
              <a:gd name="connsiteX343" fmla="*/ 1397347 w 9336686"/>
              <a:gd name="connsiteY343" fmla="*/ 1388972 h 4341716"/>
              <a:gd name="connsiteX344" fmla="*/ 1516234 w 9336686"/>
              <a:gd name="connsiteY344" fmla="*/ 1310168 h 4341716"/>
              <a:gd name="connsiteX345" fmla="*/ 1519832 w 9336686"/>
              <a:gd name="connsiteY345" fmla="*/ 1292349 h 4341716"/>
              <a:gd name="connsiteX346" fmla="*/ 1519832 w 9336686"/>
              <a:gd name="connsiteY346" fmla="*/ 983403 h 4341716"/>
              <a:gd name="connsiteX347" fmla="*/ 1648859 w 9336686"/>
              <a:gd name="connsiteY347" fmla="*/ 854376 h 4341716"/>
              <a:gd name="connsiteX348" fmla="*/ 1648858 w 9336686"/>
              <a:gd name="connsiteY348" fmla="*/ 854377 h 4341716"/>
              <a:gd name="connsiteX349" fmla="*/ 1777885 w 9336686"/>
              <a:gd name="connsiteY349" fmla="*/ 983404 h 4341716"/>
              <a:gd name="connsiteX350" fmla="*/ 1777885 w 9336686"/>
              <a:gd name="connsiteY350" fmla="*/ 1363756 h 4341716"/>
              <a:gd name="connsiteX351" fmla="*/ 1785353 w 9336686"/>
              <a:gd name="connsiteY351" fmla="*/ 1400749 h 4341716"/>
              <a:gd name="connsiteX352" fmla="*/ 1904241 w 9336686"/>
              <a:gd name="connsiteY352" fmla="*/ 1479553 h 4341716"/>
              <a:gd name="connsiteX353" fmla="*/ 2033268 w 9336686"/>
              <a:gd name="connsiteY353" fmla="*/ 1350526 h 4341716"/>
              <a:gd name="connsiteX354" fmla="*/ 2033269 w 9336686"/>
              <a:gd name="connsiteY354" fmla="*/ 580034 h 4341716"/>
              <a:gd name="connsiteX355" fmla="*/ 2162296 w 9336686"/>
              <a:gd name="connsiteY355" fmla="*/ 451007 h 4341716"/>
              <a:gd name="connsiteX356" fmla="*/ 2162295 w 9336686"/>
              <a:gd name="connsiteY356" fmla="*/ 451008 h 4341716"/>
              <a:gd name="connsiteX357" fmla="*/ 2291322 w 9336686"/>
              <a:gd name="connsiteY357" fmla="*/ 580035 h 4341716"/>
              <a:gd name="connsiteX358" fmla="*/ 2291323 w 9336686"/>
              <a:gd name="connsiteY358" fmla="*/ 563512 h 4341716"/>
              <a:gd name="connsiteX359" fmla="*/ 2301461 w 9336686"/>
              <a:gd name="connsiteY359" fmla="*/ 613731 h 4341716"/>
              <a:gd name="connsiteX360" fmla="*/ 2420349 w 9336686"/>
              <a:gd name="connsiteY360" fmla="*/ 692535 h 4341716"/>
              <a:gd name="connsiteX361" fmla="*/ 2539236 w 9336686"/>
              <a:gd name="connsiteY361" fmla="*/ 613731 h 4341716"/>
              <a:gd name="connsiteX362" fmla="*/ 2549000 w 9336686"/>
              <a:gd name="connsiteY362" fmla="*/ 565370 h 4341716"/>
              <a:gd name="connsiteX363" fmla="*/ 2549000 w 9336686"/>
              <a:gd name="connsiteY363" fmla="*/ 480031 h 4341716"/>
              <a:gd name="connsiteX364" fmla="*/ 2678027 w 9336686"/>
              <a:gd name="connsiteY364" fmla="*/ 351004 h 4341716"/>
              <a:gd name="connsiteX365" fmla="*/ 2678026 w 9336686"/>
              <a:gd name="connsiteY365" fmla="*/ 351005 h 4341716"/>
              <a:gd name="connsiteX366" fmla="*/ 2807053 w 9336686"/>
              <a:gd name="connsiteY366" fmla="*/ 480032 h 4341716"/>
              <a:gd name="connsiteX367" fmla="*/ 2807054 w 9336686"/>
              <a:gd name="connsiteY367" fmla="*/ 1074052 h 4341716"/>
              <a:gd name="connsiteX368" fmla="*/ 2817192 w 9336686"/>
              <a:gd name="connsiteY368" fmla="*/ 1124271 h 4341716"/>
              <a:gd name="connsiteX369" fmla="*/ 2936080 w 9336686"/>
              <a:gd name="connsiteY369" fmla="*/ 1203075 h 4341716"/>
              <a:gd name="connsiteX370" fmla="*/ 3054967 w 9336686"/>
              <a:gd name="connsiteY370" fmla="*/ 1124271 h 4341716"/>
              <a:gd name="connsiteX371" fmla="*/ 3058565 w 9336686"/>
              <a:gd name="connsiteY371" fmla="*/ 1106452 h 4341716"/>
              <a:gd name="connsiteX372" fmla="*/ 3058565 w 9336686"/>
              <a:gd name="connsiteY372" fmla="*/ 1017534 h 4341716"/>
              <a:gd name="connsiteX373" fmla="*/ 3187592 w 9336686"/>
              <a:gd name="connsiteY373" fmla="*/ 888507 h 4341716"/>
              <a:gd name="connsiteX374" fmla="*/ 3187591 w 9336686"/>
              <a:gd name="connsiteY374" fmla="*/ 888508 h 4341716"/>
              <a:gd name="connsiteX375" fmla="*/ 3316618 w 9336686"/>
              <a:gd name="connsiteY375" fmla="*/ 1017535 h 4341716"/>
              <a:gd name="connsiteX376" fmla="*/ 3316618 w 9336686"/>
              <a:gd name="connsiteY376" fmla="*/ 1087278 h 4341716"/>
              <a:gd name="connsiteX377" fmla="*/ 3324086 w 9336686"/>
              <a:gd name="connsiteY377" fmla="*/ 1124271 h 4341716"/>
              <a:gd name="connsiteX378" fmla="*/ 3442974 w 9336686"/>
              <a:gd name="connsiteY378" fmla="*/ 1203075 h 4341716"/>
              <a:gd name="connsiteX379" fmla="*/ 3561862 w 9336686"/>
              <a:gd name="connsiteY379" fmla="*/ 1124271 h 4341716"/>
              <a:gd name="connsiteX380" fmla="*/ 3571625 w 9336686"/>
              <a:gd name="connsiteY380" fmla="*/ 1075911 h 4341716"/>
              <a:gd name="connsiteX381" fmla="*/ 3571625 w 9336686"/>
              <a:gd name="connsiteY381" fmla="*/ 783111 h 4341716"/>
              <a:gd name="connsiteX382" fmla="*/ 3700652 w 9336686"/>
              <a:gd name="connsiteY382" fmla="*/ 654084 h 4341716"/>
              <a:gd name="connsiteX383" fmla="*/ 3700651 w 9336686"/>
              <a:gd name="connsiteY383" fmla="*/ 654085 h 4341716"/>
              <a:gd name="connsiteX384" fmla="*/ 3829678 w 9336686"/>
              <a:gd name="connsiteY384" fmla="*/ 783112 h 4341716"/>
              <a:gd name="connsiteX385" fmla="*/ 3829678 w 9336686"/>
              <a:gd name="connsiteY385" fmla="*/ 1405848 h 4341716"/>
              <a:gd name="connsiteX386" fmla="*/ 3845908 w 9336686"/>
              <a:gd name="connsiteY386" fmla="*/ 1432599 h 4341716"/>
              <a:gd name="connsiteX387" fmla="*/ 3945472 w 9336686"/>
              <a:gd name="connsiteY387" fmla="*/ 1479553 h 4341716"/>
              <a:gd name="connsiteX388" fmla="*/ 4036708 w 9336686"/>
              <a:gd name="connsiteY388" fmla="*/ 1441762 h 4341716"/>
              <a:gd name="connsiteX389" fmla="*/ 4062914 w 9336686"/>
              <a:gd name="connsiteY389" fmla="*/ 1402893 h 4341716"/>
              <a:gd name="connsiteX390" fmla="*/ 4062914 w 9336686"/>
              <a:gd name="connsiteY390" fmla="*/ 1326765 h 4341716"/>
              <a:gd name="connsiteX391" fmla="*/ 4141718 w 9336686"/>
              <a:gd name="connsiteY391" fmla="*/ 1207877 h 4341716"/>
              <a:gd name="connsiteX392" fmla="*/ 4185518 w 9336686"/>
              <a:gd name="connsiteY392" fmla="*/ 1199035 h 4341716"/>
              <a:gd name="connsiteX393" fmla="*/ 4185518 w 9336686"/>
              <a:gd name="connsiteY393" fmla="*/ 1197669 h 4341716"/>
              <a:gd name="connsiteX394" fmla="*/ 4208998 w 9336686"/>
              <a:gd name="connsiteY394" fmla="*/ 1195302 h 4341716"/>
              <a:gd name="connsiteX395" fmla="*/ 4308727 w 9336686"/>
              <a:gd name="connsiteY395" fmla="*/ 1109353 h 4341716"/>
              <a:gd name="connsiteX396" fmla="*/ 4316928 w 9336686"/>
              <a:gd name="connsiteY396" fmla="*/ 1062882 h 4341716"/>
              <a:gd name="connsiteX397" fmla="*/ 4316928 w 9336686"/>
              <a:gd name="connsiteY397" fmla="*/ 595713 h 4341716"/>
              <a:gd name="connsiteX398" fmla="*/ 4445955 w 9336686"/>
              <a:gd name="connsiteY398" fmla="*/ 466686 h 4341716"/>
              <a:gd name="connsiteX399" fmla="*/ 4445954 w 9336686"/>
              <a:gd name="connsiteY399" fmla="*/ 466685 h 4341716"/>
              <a:gd name="connsiteX400" fmla="*/ 4574981 w 9336686"/>
              <a:gd name="connsiteY400" fmla="*/ 595712 h 4341716"/>
              <a:gd name="connsiteX401" fmla="*/ 4574981 w 9336686"/>
              <a:gd name="connsiteY401" fmla="*/ 916347 h 4341716"/>
              <a:gd name="connsiteX402" fmla="*/ 4592149 w 9336686"/>
              <a:gd name="connsiteY402" fmla="*/ 944642 h 4341716"/>
              <a:gd name="connsiteX403" fmla="*/ 4691712 w 9336686"/>
              <a:gd name="connsiteY403" fmla="*/ 991596 h 4341716"/>
              <a:gd name="connsiteX404" fmla="*/ 4810600 w 9336686"/>
              <a:gd name="connsiteY404" fmla="*/ 912792 h 4341716"/>
              <a:gd name="connsiteX405" fmla="*/ 4816700 w 9336686"/>
              <a:gd name="connsiteY405" fmla="*/ 882576 h 4341716"/>
              <a:gd name="connsiteX406" fmla="*/ 4816700 w 9336686"/>
              <a:gd name="connsiteY406" fmla="*/ 275141 h 4341716"/>
              <a:gd name="connsiteX407" fmla="*/ 4945727 w 9336686"/>
              <a:gd name="connsiteY407" fmla="*/ 146114 h 4341716"/>
              <a:gd name="connsiteX408" fmla="*/ 4945726 w 9336686"/>
              <a:gd name="connsiteY408" fmla="*/ 146115 h 4341716"/>
              <a:gd name="connsiteX409" fmla="*/ 5074753 w 9336686"/>
              <a:gd name="connsiteY409" fmla="*/ 275142 h 4341716"/>
              <a:gd name="connsiteX410" fmla="*/ 5074753 w 9336686"/>
              <a:gd name="connsiteY410" fmla="*/ 386500 h 4341716"/>
              <a:gd name="connsiteX411" fmla="*/ 5076579 w 9336686"/>
              <a:gd name="connsiteY411" fmla="*/ 395545 h 4341716"/>
              <a:gd name="connsiteX412" fmla="*/ 5195465 w 9336686"/>
              <a:gd name="connsiteY412" fmla="*/ 474349 h 4341716"/>
              <a:gd name="connsiteX413" fmla="*/ 5314353 w 9336686"/>
              <a:gd name="connsiteY413" fmla="*/ 395545 h 4341716"/>
              <a:gd name="connsiteX414" fmla="*/ 5318490 w 9336686"/>
              <a:gd name="connsiteY414" fmla="*/ 375052 h 4341716"/>
              <a:gd name="connsiteX415" fmla="*/ 5318490 w 9336686"/>
              <a:gd name="connsiteY415" fmla="*/ 129027 h 4341716"/>
              <a:gd name="connsiteX416" fmla="*/ 5447517 w 9336686"/>
              <a:gd name="connsiteY416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2205066 h 4341716"/>
              <a:gd name="connsiteX145" fmla="*/ 8584095 w 9336686"/>
              <a:gd name="connsiteY145" fmla="*/ 3394187 h 4341716"/>
              <a:gd name="connsiteX146" fmla="*/ 8573957 w 9336686"/>
              <a:gd name="connsiteY146" fmla="*/ 3343968 h 4341716"/>
              <a:gd name="connsiteX147" fmla="*/ 8455069 w 9336686"/>
              <a:gd name="connsiteY147" fmla="*/ 3265164 h 4341716"/>
              <a:gd name="connsiteX148" fmla="*/ 8336182 w 9336686"/>
              <a:gd name="connsiteY148" fmla="*/ 3343968 h 4341716"/>
              <a:gd name="connsiteX149" fmla="*/ 8326418 w 9336686"/>
              <a:gd name="connsiteY149" fmla="*/ 3392328 h 4341716"/>
              <a:gd name="connsiteX150" fmla="*/ 8326418 w 9336686"/>
              <a:gd name="connsiteY150" fmla="*/ 3978730 h 4341716"/>
              <a:gd name="connsiteX151" fmla="*/ 8197391 w 9336686"/>
              <a:gd name="connsiteY151" fmla="*/ 4107757 h 4341716"/>
              <a:gd name="connsiteX152" fmla="*/ 8197392 w 9336686"/>
              <a:gd name="connsiteY152" fmla="*/ 4107756 h 4341716"/>
              <a:gd name="connsiteX153" fmla="*/ 8068365 w 9336686"/>
              <a:gd name="connsiteY153" fmla="*/ 3978729 h 4341716"/>
              <a:gd name="connsiteX154" fmla="*/ 8068364 w 9336686"/>
              <a:gd name="connsiteY154" fmla="*/ 3081767 h 4341716"/>
              <a:gd name="connsiteX155" fmla="*/ 8058226 w 9336686"/>
              <a:gd name="connsiteY155" fmla="*/ 3031548 h 4341716"/>
              <a:gd name="connsiteX156" fmla="*/ 7939338 w 9336686"/>
              <a:gd name="connsiteY156" fmla="*/ 2952744 h 4341716"/>
              <a:gd name="connsiteX157" fmla="*/ 7820451 w 9336686"/>
              <a:gd name="connsiteY157" fmla="*/ 3031548 h 4341716"/>
              <a:gd name="connsiteX158" fmla="*/ 7816853 w 9336686"/>
              <a:gd name="connsiteY158" fmla="*/ 3049367 h 4341716"/>
              <a:gd name="connsiteX159" fmla="*/ 7816853 w 9336686"/>
              <a:gd name="connsiteY159" fmla="*/ 3358313 h 4341716"/>
              <a:gd name="connsiteX160" fmla="*/ 7687826 w 9336686"/>
              <a:gd name="connsiteY160" fmla="*/ 3487340 h 4341716"/>
              <a:gd name="connsiteX161" fmla="*/ 7687827 w 9336686"/>
              <a:gd name="connsiteY161" fmla="*/ 3487339 h 4341716"/>
              <a:gd name="connsiteX162" fmla="*/ 7558800 w 9336686"/>
              <a:gd name="connsiteY162" fmla="*/ 3358312 h 4341716"/>
              <a:gd name="connsiteX163" fmla="*/ 7558800 w 9336686"/>
              <a:gd name="connsiteY163" fmla="*/ 2977960 h 4341716"/>
              <a:gd name="connsiteX164" fmla="*/ 7551332 w 9336686"/>
              <a:gd name="connsiteY164" fmla="*/ 2940967 h 4341716"/>
              <a:gd name="connsiteX165" fmla="*/ 7432444 w 9336686"/>
              <a:gd name="connsiteY165" fmla="*/ 2862163 h 4341716"/>
              <a:gd name="connsiteX166" fmla="*/ 7303417 w 9336686"/>
              <a:gd name="connsiteY166" fmla="*/ 2991190 h 4341716"/>
              <a:gd name="connsiteX167" fmla="*/ 7303416 w 9336686"/>
              <a:gd name="connsiteY167" fmla="*/ 3761682 h 4341716"/>
              <a:gd name="connsiteX168" fmla="*/ 7174389 w 9336686"/>
              <a:gd name="connsiteY168" fmla="*/ 3890709 h 4341716"/>
              <a:gd name="connsiteX169" fmla="*/ 7174390 w 9336686"/>
              <a:gd name="connsiteY169" fmla="*/ 3890708 h 4341716"/>
              <a:gd name="connsiteX170" fmla="*/ 7045363 w 9336686"/>
              <a:gd name="connsiteY170" fmla="*/ 3761681 h 4341716"/>
              <a:gd name="connsiteX171" fmla="*/ 7045362 w 9336686"/>
              <a:gd name="connsiteY171" fmla="*/ 3778204 h 4341716"/>
              <a:gd name="connsiteX172" fmla="*/ 7035224 w 9336686"/>
              <a:gd name="connsiteY172" fmla="*/ 3727985 h 4341716"/>
              <a:gd name="connsiteX173" fmla="*/ 6916336 w 9336686"/>
              <a:gd name="connsiteY173" fmla="*/ 3649181 h 4341716"/>
              <a:gd name="connsiteX174" fmla="*/ 6797449 w 9336686"/>
              <a:gd name="connsiteY174" fmla="*/ 3727985 h 4341716"/>
              <a:gd name="connsiteX175" fmla="*/ 6787685 w 9336686"/>
              <a:gd name="connsiteY175" fmla="*/ 3776346 h 4341716"/>
              <a:gd name="connsiteX176" fmla="*/ 6787685 w 9336686"/>
              <a:gd name="connsiteY176" fmla="*/ 3861685 h 4341716"/>
              <a:gd name="connsiteX177" fmla="*/ 6658658 w 9336686"/>
              <a:gd name="connsiteY177" fmla="*/ 3990712 h 4341716"/>
              <a:gd name="connsiteX178" fmla="*/ 6658659 w 9336686"/>
              <a:gd name="connsiteY178" fmla="*/ 3990711 h 4341716"/>
              <a:gd name="connsiteX179" fmla="*/ 6529632 w 9336686"/>
              <a:gd name="connsiteY179" fmla="*/ 3861684 h 4341716"/>
              <a:gd name="connsiteX180" fmla="*/ 6529631 w 9336686"/>
              <a:gd name="connsiteY180" fmla="*/ 3267664 h 4341716"/>
              <a:gd name="connsiteX181" fmla="*/ 6519493 w 9336686"/>
              <a:gd name="connsiteY181" fmla="*/ 3217445 h 4341716"/>
              <a:gd name="connsiteX182" fmla="*/ 6400605 w 9336686"/>
              <a:gd name="connsiteY182" fmla="*/ 3138641 h 4341716"/>
              <a:gd name="connsiteX183" fmla="*/ 6281718 w 9336686"/>
              <a:gd name="connsiteY183" fmla="*/ 3217445 h 4341716"/>
              <a:gd name="connsiteX184" fmla="*/ 6278120 w 9336686"/>
              <a:gd name="connsiteY184" fmla="*/ 3235264 h 4341716"/>
              <a:gd name="connsiteX185" fmla="*/ 6278120 w 9336686"/>
              <a:gd name="connsiteY185" fmla="*/ 3324182 h 4341716"/>
              <a:gd name="connsiteX186" fmla="*/ 6149093 w 9336686"/>
              <a:gd name="connsiteY186" fmla="*/ 3453209 h 4341716"/>
              <a:gd name="connsiteX187" fmla="*/ 6149094 w 9336686"/>
              <a:gd name="connsiteY187" fmla="*/ 3453208 h 4341716"/>
              <a:gd name="connsiteX188" fmla="*/ 6020067 w 9336686"/>
              <a:gd name="connsiteY188" fmla="*/ 3324181 h 4341716"/>
              <a:gd name="connsiteX189" fmla="*/ 6020067 w 9336686"/>
              <a:gd name="connsiteY189" fmla="*/ 3254438 h 4341716"/>
              <a:gd name="connsiteX190" fmla="*/ 6012599 w 9336686"/>
              <a:gd name="connsiteY190" fmla="*/ 3217445 h 4341716"/>
              <a:gd name="connsiteX191" fmla="*/ 5893711 w 9336686"/>
              <a:gd name="connsiteY191" fmla="*/ 3138641 h 4341716"/>
              <a:gd name="connsiteX192" fmla="*/ 5774823 w 9336686"/>
              <a:gd name="connsiteY192" fmla="*/ 3217445 h 4341716"/>
              <a:gd name="connsiteX193" fmla="*/ 5765060 w 9336686"/>
              <a:gd name="connsiteY193" fmla="*/ 3265805 h 4341716"/>
              <a:gd name="connsiteX194" fmla="*/ 5765060 w 9336686"/>
              <a:gd name="connsiteY194" fmla="*/ 3558605 h 4341716"/>
              <a:gd name="connsiteX195" fmla="*/ 5636033 w 9336686"/>
              <a:gd name="connsiteY195" fmla="*/ 3687632 h 4341716"/>
              <a:gd name="connsiteX196" fmla="*/ 5636034 w 9336686"/>
              <a:gd name="connsiteY196" fmla="*/ 3687631 h 4341716"/>
              <a:gd name="connsiteX197" fmla="*/ 5507007 w 9336686"/>
              <a:gd name="connsiteY197" fmla="*/ 3558604 h 4341716"/>
              <a:gd name="connsiteX198" fmla="*/ 5507007 w 9336686"/>
              <a:gd name="connsiteY198" fmla="*/ 2935868 h 4341716"/>
              <a:gd name="connsiteX199" fmla="*/ 5490777 w 9336686"/>
              <a:gd name="connsiteY199" fmla="*/ 2909117 h 4341716"/>
              <a:gd name="connsiteX200" fmla="*/ 5391213 w 9336686"/>
              <a:gd name="connsiteY200" fmla="*/ 2862163 h 4341716"/>
              <a:gd name="connsiteX201" fmla="*/ 5299977 w 9336686"/>
              <a:gd name="connsiteY201" fmla="*/ 2899954 h 4341716"/>
              <a:gd name="connsiteX202" fmla="*/ 5273771 w 9336686"/>
              <a:gd name="connsiteY202" fmla="*/ 2938823 h 4341716"/>
              <a:gd name="connsiteX203" fmla="*/ 5273771 w 9336686"/>
              <a:gd name="connsiteY203" fmla="*/ 3014951 h 4341716"/>
              <a:gd name="connsiteX204" fmla="*/ 5194967 w 9336686"/>
              <a:gd name="connsiteY204" fmla="*/ 3133839 h 4341716"/>
              <a:gd name="connsiteX205" fmla="*/ 5151167 w 9336686"/>
              <a:gd name="connsiteY205" fmla="*/ 3142681 h 4341716"/>
              <a:gd name="connsiteX206" fmla="*/ 5151167 w 9336686"/>
              <a:gd name="connsiteY206" fmla="*/ 3144047 h 4341716"/>
              <a:gd name="connsiteX207" fmla="*/ 5127687 w 9336686"/>
              <a:gd name="connsiteY207" fmla="*/ 3146414 h 4341716"/>
              <a:gd name="connsiteX208" fmla="*/ 5027958 w 9336686"/>
              <a:gd name="connsiteY208" fmla="*/ 3232363 h 4341716"/>
              <a:gd name="connsiteX209" fmla="*/ 5019757 w 9336686"/>
              <a:gd name="connsiteY209" fmla="*/ 3278834 h 4341716"/>
              <a:gd name="connsiteX210" fmla="*/ 5019757 w 9336686"/>
              <a:gd name="connsiteY210" fmla="*/ 3746003 h 4341716"/>
              <a:gd name="connsiteX211" fmla="*/ 4890730 w 9336686"/>
              <a:gd name="connsiteY211" fmla="*/ 3875030 h 4341716"/>
              <a:gd name="connsiteX212" fmla="*/ 4890731 w 9336686"/>
              <a:gd name="connsiteY212" fmla="*/ 3875031 h 4341716"/>
              <a:gd name="connsiteX213" fmla="*/ 4761704 w 9336686"/>
              <a:gd name="connsiteY213" fmla="*/ 3746004 h 4341716"/>
              <a:gd name="connsiteX214" fmla="*/ 4761704 w 9336686"/>
              <a:gd name="connsiteY214" fmla="*/ 3425369 h 4341716"/>
              <a:gd name="connsiteX215" fmla="*/ 4744536 w 9336686"/>
              <a:gd name="connsiteY215" fmla="*/ 3397074 h 4341716"/>
              <a:gd name="connsiteX216" fmla="*/ 4644973 w 9336686"/>
              <a:gd name="connsiteY216" fmla="*/ 3350120 h 4341716"/>
              <a:gd name="connsiteX217" fmla="*/ 4526085 w 9336686"/>
              <a:gd name="connsiteY217" fmla="*/ 3428924 h 4341716"/>
              <a:gd name="connsiteX218" fmla="*/ 4519985 w 9336686"/>
              <a:gd name="connsiteY218" fmla="*/ 3459140 h 4341716"/>
              <a:gd name="connsiteX219" fmla="*/ 4519985 w 9336686"/>
              <a:gd name="connsiteY219" fmla="*/ 4066575 h 4341716"/>
              <a:gd name="connsiteX220" fmla="*/ 4390958 w 9336686"/>
              <a:gd name="connsiteY220" fmla="*/ 4195602 h 4341716"/>
              <a:gd name="connsiteX221" fmla="*/ 4390959 w 9336686"/>
              <a:gd name="connsiteY221" fmla="*/ 4195601 h 4341716"/>
              <a:gd name="connsiteX222" fmla="*/ 4261932 w 9336686"/>
              <a:gd name="connsiteY222" fmla="*/ 4066574 h 4341716"/>
              <a:gd name="connsiteX223" fmla="*/ 4261932 w 9336686"/>
              <a:gd name="connsiteY223" fmla="*/ 3955216 h 4341716"/>
              <a:gd name="connsiteX224" fmla="*/ 4260106 w 9336686"/>
              <a:gd name="connsiteY224" fmla="*/ 3946171 h 4341716"/>
              <a:gd name="connsiteX225" fmla="*/ 4141220 w 9336686"/>
              <a:gd name="connsiteY225" fmla="*/ 3867367 h 4341716"/>
              <a:gd name="connsiteX226" fmla="*/ 4022332 w 9336686"/>
              <a:gd name="connsiteY226" fmla="*/ 3946171 h 4341716"/>
              <a:gd name="connsiteX227" fmla="*/ 4018195 w 9336686"/>
              <a:gd name="connsiteY227" fmla="*/ 3966664 h 4341716"/>
              <a:gd name="connsiteX228" fmla="*/ 4018195 w 9336686"/>
              <a:gd name="connsiteY228" fmla="*/ 4212689 h 4341716"/>
              <a:gd name="connsiteX229" fmla="*/ 3889168 w 9336686"/>
              <a:gd name="connsiteY229" fmla="*/ 4341716 h 4341716"/>
              <a:gd name="connsiteX230" fmla="*/ 3889169 w 9336686"/>
              <a:gd name="connsiteY230" fmla="*/ 4341715 h 4341716"/>
              <a:gd name="connsiteX231" fmla="*/ 3760142 w 9336686"/>
              <a:gd name="connsiteY231" fmla="*/ 4212688 h 4341716"/>
              <a:gd name="connsiteX232" fmla="*/ 3760142 w 9336686"/>
              <a:gd name="connsiteY232" fmla="*/ 3745519 h 4341716"/>
              <a:gd name="connsiteX233" fmla="*/ 3751941 w 9336686"/>
              <a:gd name="connsiteY233" fmla="*/ 3699048 h 4341716"/>
              <a:gd name="connsiteX234" fmla="*/ 3652212 w 9336686"/>
              <a:gd name="connsiteY234" fmla="*/ 3613099 h 4341716"/>
              <a:gd name="connsiteX235" fmla="*/ 3628732 w 9336686"/>
              <a:gd name="connsiteY235" fmla="*/ 3610732 h 4341716"/>
              <a:gd name="connsiteX236" fmla="*/ 3628732 w 9336686"/>
              <a:gd name="connsiteY236" fmla="*/ 3609366 h 4341716"/>
              <a:gd name="connsiteX237" fmla="*/ 3584932 w 9336686"/>
              <a:gd name="connsiteY237" fmla="*/ 3600524 h 4341716"/>
              <a:gd name="connsiteX238" fmla="*/ 3506128 w 9336686"/>
              <a:gd name="connsiteY238" fmla="*/ 3481636 h 4341716"/>
              <a:gd name="connsiteX239" fmla="*/ 3506128 w 9336686"/>
              <a:gd name="connsiteY239" fmla="*/ 3431307 h 4341716"/>
              <a:gd name="connsiteX240" fmla="*/ 3500614 w 9336686"/>
              <a:gd name="connsiteY240" fmla="*/ 3403994 h 4341716"/>
              <a:gd name="connsiteX241" fmla="*/ 3381726 w 9336686"/>
              <a:gd name="connsiteY241" fmla="*/ 3325190 h 4341716"/>
              <a:gd name="connsiteX242" fmla="*/ 3290490 w 9336686"/>
              <a:gd name="connsiteY242" fmla="*/ 3362981 h 4341716"/>
              <a:gd name="connsiteX243" fmla="*/ 3263554 w 9336686"/>
              <a:gd name="connsiteY243" fmla="*/ 3402932 h 4341716"/>
              <a:gd name="connsiteX244" fmla="*/ 3263554 w 9336686"/>
              <a:gd name="connsiteY244" fmla="*/ 3631142 h 4341716"/>
              <a:gd name="connsiteX245" fmla="*/ 3134527 w 9336686"/>
              <a:gd name="connsiteY245" fmla="*/ 3760169 h 4341716"/>
              <a:gd name="connsiteX246" fmla="*/ 3134528 w 9336686"/>
              <a:gd name="connsiteY246" fmla="*/ 3760168 h 4341716"/>
              <a:gd name="connsiteX247" fmla="*/ 3005501 w 9336686"/>
              <a:gd name="connsiteY247" fmla="*/ 3631141 h 4341716"/>
              <a:gd name="connsiteX248" fmla="*/ 3005501 w 9336686"/>
              <a:gd name="connsiteY248" fmla="*/ 2991769 h 4341716"/>
              <a:gd name="connsiteX249" fmla="*/ 3000280 w 9336686"/>
              <a:gd name="connsiteY249" fmla="*/ 2965907 h 4341716"/>
              <a:gd name="connsiteX250" fmla="*/ 2881392 w 9336686"/>
              <a:gd name="connsiteY250" fmla="*/ 2887103 h 4341716"/>
              <a:gd name="connsiteX251" fmla="*/ 2762505 w 9336686"/>
              <a:gd name="connsiteY251" fmla="*/ 2965907 h 4341716"/>
              <a:gd name="connsiteX252" fmla="*/ 2762032 w 9336686"/>
              <a:gd name="connsiteY252" fmla="*/ 2968250 h 4341716"/>
              <a:gd name="connsiteX253" fmla="*/ 2762032 w 9336686"/>
              <a:gd name="connsiteY253" fmla="*/ 3113195 h 4341716"/>
              <a:gd name="connsiteX254" fmla="*/ 2683229 w 9336686"/>
              <a:gd name="connsiteY254" fmla="*/ 3232083 h 4341716"/>
              <a:gd name="connsiteX255" fmla="*/ 2635159 w 9336686"/>
              <a:gd name="connsiteY255" fmla="*/ 3241787 h 4341716"/>
              <a:gd name="connsiteX256" fmla="*/ 2635159 w 9336686"/>
              <a:gd name="connsiteY256" fmla="*/ 3242525 h 4341716"/>
              <a:gd name="connsiteX257" fmla="*/ 2611679 w 9336686"/>
              <a:gd name="connsiteY257" fmla="*/ 3244892 h 4341716"/>
              <a:gd name="connsiteX258" fmla="*/ 2534615 w 9336686"/>
              <a:gd name="connsiteY258" fmla="*/ 3291336 h 4341716"/>
              <a:gd name="connsiteX259" fmla="*/ 2512827 w 9336686"/>
              <a:gd name="connsiteY259" fmla="*/ 3329312 h 4341716"/>
              <a:gd name="connsiteX260" fmla="*/ 2512827 w 9336686"/>
              <a:gd name="connsiteY260" fmla="*/ 3454880 h 4341716"/>
              <a:gd name="connsiteX261" fmla="*/ 2434024 w 9336686"/>
              <a:gd name="connsiteY261" fmla="*/ 3573768 h 4341716"/>
              <a:gd name="connsiteX262" fmla="*/ 2385954 w 9336686"/>
              <a:gd name="connsiteY262" fmla="*/ 3583472 h 4341716"/>
              <a:gd name="connsiteX263" fmla="*/ 2385954 w 9336686"/>
              <a:gd name="connsiteY263" fmla="*/ 3584210 h 4341716"/>
              <a:gd name="connsiteX264" fmla="*/ 2362474 w 9336686"/>
              <a:gd name="connsiteY264" fmla="*/ 3586577 h 4341716"/>
              <a:gd name="connsiteX265" fmla="*/ 2285410 w 9336686"/>
              <a:gd name="connsiteY265" fmla="*/ 3633021 h 4341716"/>
              <a:gd name="connsiteX266" fmla="*/ 2273449 w 9336686"/>
              <a:gd name="connsiteY266" fmla="*/ 3653869 h 4341716"/>
              <a:gd name="connsiteX267" fmla="*/ 2273449 w 9336686"/>
              <a:gd name="connsiteY267" fmla="*/ 3867367 h 4341716"/>
              <a:gd name="connsiteX268" fmla="*/ 2144423 w 9336686"/>
              <a:gd name="connsiteY268" fmla="*/ 3996394 h 4341716"/>
              <a:gd name="connsiteX269" fmla="*/ 2144424 w 9336686"/>
              <a:gd name="connsiteY269" fmla="*/ 3996393 h 4341716"/>
              <a:gd name="connsiteX270" fmla="*/ 2015396 w 9336686"/>
              <a:gd name="connsiteY270" fmla="*/ 3867366 h 4341716"/>
              <a:gd name="connsiteX271" fmla="*/ 2015396 w 9336686"/>
              <a:gd name="connsiteY271" fmla="*/ 3400197 h 4341716"/>
              <a:gd name="connsiteX272" fmla="*/ 2007195 w 9336686"/>
              <a:gd name="connsiteY272" fmla="*/ 3353726 h 4341716"/>
              <a:gd name="connsiteX273" fmla="*/ 1907467 w 9336686"/>
              <a:gd name="connsiteY273" fmla="*/ 3267777 h 4341716"/>
              <a:gd name="connsiteX274" fmla="*/ 1883987 w 9336686"/>
              <a:gd name="connsiteY274" fmla="*/ 3265410 h 4341716"/>
              <a:gd name="connsiteX275" fmla="*/ 1883987 w 9336686"/>
              <a:gd name="connsiteY275" fmla="*/ 3264044 h 4341716"/>
              <a:gd name="connsiteX276" fmla="*/ 1840187 w 9336686"/>
              <a:gd name="connsiteY276" fmla="*/ 3255202 h 4341716"/>
              <a:gd name="connsiteX277" fmla="*/ 1761383 w 9336686"/>
              <a:gd name="connsiteY277" fmla="*/ 3136314 h 4341716"/>
              <a:gd name="connsiteX278" fmla="*/ 1761383 w 9336686"/>
              <a:gd name="connsiteY278" fmla="*/ 2996103 h 4341716"/>
              <a:gd name="connsiteX279" fmla="*/ 1755287 w 9336686"/>
              <a:gd name="connsiteY279" fmla="*/ 2965907 h 4341716"/>
              <a:gd name="connsiteX280" fmla="*/ 1636398 w 9336686"/>
              <a:gd name="connsiteY280" fmla="*/ 2887103 h 4341716"/>
              <a:gd name="connsiteX281" fmla="*/ 1517510 w 9336686"/>
              <a:gd name="connsiteY281" fmla="*/ 2965907 h 4341716"/>
              <a:gd name="connsiteX282" fmla="*/ 1515568 w 9336686"/>
              <a:gd name="connsiteY282" fmla="*/ 2975527 h 4341716"/>
              <a:gd name="connsiteX283" fmla="*/ 1515568 w 9336686"/>
              <a:gd name="connsiteY283" fmla="*/ 3239907 h 4341716"/>
              <a:gd name="connsiteX284" fmla="*/ 1386541 w 9336686"/>
              <a:gd name="connsiteY284" fmla="*/ 3368934 h 4341716"/>
              <a:gd name="connsiteX285" fmla="*/ 1386542 w 9336686"/>
              <a:gd name="connsiteY285" fmla="*/ 3368933 h 4341716"/>
              <a:gd name="connsiteX286" fmla="*/ 1257514 w 9336686"/>
              <a:gd name="connsiteY286" fmla="*/ 3239906 h 4341716"/>
              <a:gd name="connsiteX287" fmla="*/ 1257514 w 9336686"/>
              <a:gd name="connsiteY287" fmla="*/ 2772737 h 4341716"/>
              <a:gd name="connsiteX288" fmla="*/ 1249314 w 9336686"/>
              <a:gd name="connsiteY288" fmla="*/ 2726266 h 4341716"/>
              <a:gd name="connsiteX289" fmla="*/ 1149584 w 9336686"/>
              <a:gd name="connsiteY289" fmla="*/ 2640317 h 4341716"/>
              <a:gd name="connsiteX290" fmla="*/ 1126104 w 9336686"/>
              <a:gd name="connsiteY290" fmla="*/ 2637950 h 4341716"/>
              <a:gd name="connsiteX291" fmla="*/ 1126104 w 9336686"/>
              <a:gd name="connsiteY291" fmla="*/ 2636584 h 4341716"/>
              <a:gd name="connsiteX292" fmla="*/ 1082305 w 9336686"/>
              <a:gd name="connsiteY292" fmla="*/ 2627742 h 4341716"/>
              <a:gd name="connsiteX293" fmla="*/ 1003500 w 9336686"/>
              <a:gd name="connsiteY293" fmla="*/ 2508854 h 4341716"/>
              <a:gd name="connsiteX294" fmla="*/ 1003500 w 9336686"/>
              <a:gd name="connsiteY294" fmla="*/ 2387433 h 4341716"/>
              <a:gd name="connsiteX295" fmla="*/ 1003269 w 9336686"/>
              <a:gd name="connsiteY295" fmla="*/ 2386290 h 4341716"/>
              <a:gd name="connsiteX296" fmla="*/ 884381 w 9336686"/>
              <a:gd name="connsiteY296" fmla="*/ 2307486 h 4341716"/>
              <a:gd name="connsiteX297" fmla="*/ 765494 w 9336686"/>
              <a:gd name="connsiteY297" fmla="*/ 2386290 h 4341716"/>
              <a:gd name="connsiteX298" fmla="*/ 762038 w 9336686"/>
              <a:gd name="connsiteY298" fmla="*/ 2403410 h 4341716"/>
              <a:gd name="connsiteX299" fmla="*/ 762038 w 9336686"/>
              <a:gd name="connsiteY299" fmla="*/ 2614672 h 4341716"/>
              <a:gd name="connsiteX300" fmla="*/ 683235 w 9336686"/>
              <a:gd name="connsiteY300" fmla="*/ 2733560 h 4341716"/>
              <a:gd name="connsiteX301" fmla="*/ 635165 w 9336686"/>
              <a:gd name="connsiteY301" fmla="*/ 2743264 h 4341716"/>
              <a:gd name="connsiteX302" fmla="*/ 635165 w 9336686"/>
              <a:gd name="connsiteY302" fmla="*/ 2744002 h 4341716"/>
              <a:gd name="connsiteX303" fmla="*/ 611685 w 9336686"/>
              <a:gd name="connsiteY303" fmla="*/ 2746369 h 4341716"/>
              <a:gd name="connsiteX304" fmla="*/ 534621 w 9336686"/>
              <a:gd name="connsiteY304" fmla="*/ 2792813 h 4341716"/>
              <a:gd name="connsiteX305" fmla="*/ 512066 w 9336686"/>
              <a:gd name="connsiteY305" fmla="*/ 2832126 h 4341716"/>
              <a:gd name="connsiteX306" fmla="*/ 512066 w 9336686"/>
              <a:gd name="connsiteY306" fmla="*/ 3531739 h 4341716"/>
              <a:gd name="connsiteX307" fmla="*/ 383039 w 9336686"/>
              <a:gd name="connsiteY307" fmla="*/ 3660766 h 4341716"/>
              <a:gd name="connsiteX308" fmla="*/ 383040 w 9336686"/>
              <a:gd name="connsiteY308" fmla="*/ 3660765 h 4341716"/>
              <a:gd name="connsiteX309" fmla="*/ 254013 w 9336686"/>
              <a:gd name="connsiteY309" fmla="*/ 3531738 h 4341716"/>
              <a:gd name="connsiteX310" fmla="*/ 254013 w 9336686"/>
              <a:gd name="connsiteY310" fmla="*/ 3064569 h 4341716"/>
              <a:gd name="connsiteX311" fmla="*/ 245812 w 9336686"/>
              <a:gd name="connsiteY311" fmla="*/ 3018098 h 4341716"/>
              <a:gd name="connsiteX312" fmla="*/ 146083 w 9336686"/>
              <a:gd name="connsiteY312" fmla="*/ 2932149 h 4341716"/>
              <a:gd name="connsiteX313" fmla="*/ 122603 w 9336686"/>
              <a:gd name="connsiteY313" fmla="*/ 2929782 h 4341716"/>
              <a:gd name="connsiteX314" fmla="*/ 122603 w 9336686"/>
              <a:gd name="connsiteY314" fmla="*/ 2928416 h 4341716"/>
              <a:gd name="connsiteX315" fmla="*/ 78803 w 9336686"/>
              <a:gd name="connsiteY315" fmla="*/ 2919574 h 4341716"/>
              <a:gd name="connsiteX316" fmla="*/ 22035 w 9336686"/>
              <a:gd name="connsiteY316" fmla="*/ 2872826 h 4341716"/>
              <a:gd name="connsiteX317" fmla="*/ 0 w 9336686"/>
              <a:gd name="connsiteY317" fmla="*/ 2800689 h 4341716"/>
              <a:gd name="connsiteX318" fmla="*/ 0 w 9336686"/>
              <a:gd name="connsiteY318" fmla="*/ 783111 h 4341716"/>
              <a:gd name="connsiteX319" fmla="*/ 129027 w 9336686"/>
              <a:gd name="connsiteY319" fmla="*/ 654084 h 4341716"/>
              <a:gd name="connsiteX320" fmla="*/ 129026 w 9336686"/>
              <a:gd name="connsiteY320" fmla="*/ 654085 h 4341716"/>
              <a:gd name="connsiteX321" fmla="*/ 258053 w 9336686"/>
              <a:gd name="connsiteY321" fmla="*/ 783112 h 4341716"/>
              <a:gd name="connsiteX322" fmla="*/ 258053 w 9336686"/>
              <a:gd name="connsiteY322" fmla="*/ 1405848 h 4341716"/>
              <a:gd name="connsiteX323" fmla="*/ 274283 w 9336686"/>
              <a:gd name="connsiteY323" fmla="*/ 1432599 h 4341716"/>
              <a:gd name="connsiteX324" fmla="*/ 373847 w 9336686"/>
              <a:gd name="connsiteY324" fmla="*/ 1479553 h 4341716"/>
              <a:gd name="connsiteX325" fmla="*/ 492735 w 9336686"/>
              <a:gd name="connsiteY325" fmla="*/ 1400749 h 4341716"/>
              <a:gd name="connsiteX326" fmla="*/ 494536 w 9336686"/>
              <a:gd name="connsiteY326" fmla="*/ 1391827 h 4341716"/>
              <a:gd name="connsiteX327" fmla="*/ 494536 w 9336686"/>
              <a:gd name="connsiteY327" fmla="*/ 964051 h 4341716"/>
              <a:gd name="connsiteX328" fmla="*/ 623563 w 9336686"/>
              <a:gd name="connsiteY328" fmla="*/ 835024 h 4341716"/>
              <a:gd name="connsiteX329" fmla="*/ 623562 w 9336686"/>
              <a:gd name="connsiteY329" fmla="*/ 835025 h 4341716"/>
              <a:gd name="connsiteX330" fmla="*/ 752589 w 9336686"/>
              <a:gd name="connsiteY330" fmla="*/ 964052 h 4341716"/>
              <a:gd name="connsiteX331" fmla="*/ 752590 w 9336686"/>
              <a:gd name="connsiteY331" fmla="*/ 947529 h 4341716"/>
              <a:gd name="connsiteX332" fmla="*/ 762728 w 9336686"/>
              <a:gd name="connsiteY332" fmla="*/ 997748 h 4341716"/>
              <a:gd name="connsiteX333" fmla="*/ 881616 w 9336686"/>
              <a:gd name="connsiteY333" fmla="*/ 1076552 h 4341716"/>
              <a:gd name="connsiteX334" fmla="*/ 1000503 w 9336686"/>
              <a:gd name="connsiteY334" fmla="*/ 997748 h 4341716"/>
              <a:gd name="connsiteX335" fmla="*/ 1010267 w 9336686"/>
              <a:gd name="connsiteY335" fmla="*/ 949388 h 4341716"/>
              <a:gd name="connsiteX336" fmla="*/ 1010267 w 9336686"/>
              <a:gd name="connsiteY336" fmla="*/ 362986 h 4341716"/>
              <a:gd name="connsiteX337" fmla="*/ 1139294 w 9336686"/>
              <a:gd name="connsiteY337" fmla="*/ 233959 h 4341716"/>
              <a:gd name="connsiteX338" fmla="*/ 1139293 w 9336686"/>
              <a:gd name="connsiteY338" fmla="*/ 233960 h 4341716"/>
              <a:gd name="connsiteX339" fmla="*/ 1268320 w 9336686"/>
              <a:gd name="connsiteY339" fmla="*/ 362987 h 4341716"/>
              <a:gd name="connsiteX340" fmla="*/ 1268321 w 9336686"/>
              <a:gd name="connsiteY340" fmla="*/ 1259949 h 4341716"/>
              <a:gd name="connsiteX341" fmla="*/ 1278459 w 9336686"/>
              <a:gd name="connsiteY341" fmla="*/ 1310168 h 4341716"/>
              <a:gd name="connsiteX342" fmla="*/ 1397347 w 9336686"/>
              <a:gd name="connsiteY342" fmla="*/ 1388972 h 4341716"/>
              <a:gd name="connsiteX343" fmla="*/ 1516234 w 9336686"/>
              <a:gd name="connsiteY343" fmla="*/ 1310168 h 4341716"/>
              <a:gd name="connsiteX344" fmla="*/ 1519832 w 9336686"/>
              <a:gd name="connsiteY344" fmla="*/ 1292349 h 4341716"/>
              <a:gd name="connsiteX345" fmla="*/ 1519832 w 9336686"/>
              <a:gd name="connsiteY345" fmla="*/ 983403 h 4341716"/>
              <a:gd name="connsiteX346" fmla="*/ 1648859 w 9336686"/>
              <a:gd name="connsiteY346" fmla="*/ 854376 h 4341716"/>
              <a:gd name="connsiteX347" fmla="*/ 1648858 w 9336686"/>
              <a:gd name="connsiteY347" fmla="*/ 854377 h 4341716"/>
              <a:gd name="connsiteX348" fmla="*/ 1777885 w 9336686"/>
              <a:gd name="connsiteY348" fmla="*/ 983404 h 4341716"/>
              <a:gd name="connsiteX349" fmla="*/ 1777885 w 9336686"/>
              <a:gd name="connsiteY349" fmla="*/ 1363756 h 4341716"/>
              <a:gd name="connsiteX350" fmla="*/ 1785353 w 9336686"/>
              <a:gd name="connsiteY350" fmla="*/ 1400749 h 4341716"/>
              <a:gd name="connsiteX351" fmla="*/ 1904241 w 9336686"/>
              <a:gd name="connsiteY351" fmla="*/ 1479553 h 4341716"/>
              <a:gd name="connsiteX352" fmla="*/ 2033268 w 9336686"/>
              <a:gd name="connsiteY352" fmla="*/ 1350526 h 4341716"/>
              <a:gd name="connsiteX353" fmla="*/ 2033269 w 9336686"/>
              <a:gd name="connsiteY353" fmla="*/ 580034 h 4341716"/>
              <a:gd name="connsiteX354" fmla="*/ 2162296 w 9336686"/>
              <a:gd name="connsiteY354" fmla="*/ 451007 h 4341716"/>
              <a:gd name="connsiteX355" fmla="*/ 2162295 w 9336686"/>
              <a:gd name="connsiteY355" fmla="*/ 451008 h 4341716"/>
              <a:gd name="connsiteX356" fmla="*/ 2291322 w 9336686"/>
              <a:gd name="connsiteY356" fmla="*/ 580035 h 4341716"/>
              <a:gd name="connsiteX357" fmla="*/ 2291323 w 9336686"/>
              <a:gd name="connsiteY357" fmla="*/ 563512 h 4341716"/>
              <a:gd name="connsiteX358" fmla="*/ 2301461 w 9336686"/>
              <a:gd name="connsiteY358" fmla="*/ 613731 h 4341716"/>
              <a:gd name="connsiteX359" fmla="*/ 2420349 w 9336686"/>
              <a:gd name="connsiteY359" fmla="*/ 692535 h 4341716"/>
              <a:gd name="connsiteX360" fmla="*/ 2539236 w 9336686"/>
              <a:gd name="connsiteY360" fmla="*/ 613731 h 4341716"/>
              <a:gd name="connsiteX361" fmla="*/ 2549000 w 9336686"/>
              <a:gd name="connsiteY361" fmla="*/ 565370 h 4341716"/>
              <a:gd name="connsiteX362" fmla="*/ 2549000 w 9336686"/>
              <a:gd name="connsiteY362" fmla="*/ 480031 h 4341716"/>
              <a:gd name="connsiteX363" fmla="*/ 2678027 w 9336686"/>
              <a:gd name="connsiteY363" fmla="*/ 351004 h 4341716"/>
              <a:gd name="connsiteX364" fmla="*/ 2678026 w 9336686"/>
              <a:gd name="connsiteY364" fmla="*/ 351005 h 4341716"/>
              <a:gd name="connsiteX365" fmla="*/ 2807053 w 9336686"/>
              <a:gd name="connsiteY365" fmla="*/ 480032 h 4341716"/>
              <a:gd name="connsiteX366" fmla="*/ 2807054 w 9336686"/>
              <a:gd name="connsiteY366" fmla="*/ 1074052 h 4341716"/>
              <a:gd name="connsiteX367" fmla="*/ 2817192 w 9336686"/>
              <a:gd name="connsiteY367" fmla="*/ 1124271 h 4341716"/>
              <a:gd name="connsiteX368" fmla="*/ 2936080 w 9336686"/>
              <a:gd name="connsiteY368" fmla="*/ 1203075 h 4341716"/>
              <a:gd name="connsiteX369" fmla="*/ 3054967 w 9336686"/>
              <a:gd name="connsiteY369" fmla="*/ 1124271 h 4341716"/>
              <a:gd name="connsiteX370" fmla="*/ 3058565 w 9336686"/>
              <a:gd name="connsiteY370" fmla="*/ 1106452 h 4341716"/>
              <a:gd name="connsiteX371" fmla="*/ 3058565 w 9336686"/>
              <a:gd name="connsiteY371" fmla="*/ 1017534 h 4341716"/>
              <a:gd name="connsiteX372" fmla="*/ 3187592 w 9336686"/>
              <a:gd name="connsiteY372" fmla="*/ 888507 h 4341716"/>
              <a:gd name="connsiteX373" fmla="*/ 3187591 w 9336686"/>
              <a:gd name="connsiteY373" fmla="*/ 888508 h 4341716"/>
              <a:gd name="connsiteX374" fmla="*/ 3316618 w 9336686"/>
              <a:gd name="connsiteY374" fmla="*/ 1017535 h 4341716"/>
              <a:gd name="connsiteX375" fmla="*/ 3316618 w 9336686"/>
              <a:gd name="connsiteY375" fmla="*/ 1087278 h 4341716"/>
              <a:gd name="connsiteX376" fmla="*/ 3324086 w 9336686"/>
              <a:gd name="connsiteY376" fmla="*/ 1124271 h 4341716"/>
              <a:gd name="connsiteX377" fmla="*/ 3442974 w 9336686"/>
              <a:gd name="connsiteY377" fmla="*/ 1203075 h 4341716"/>
              <a:gd name="connsiteX378" fmla="*/ 3561862 w 9336686"/>
              <a:gd name="connsiteY378" fmla="*/ 1124271 h 4341716"/>
              <a:gd name="connsiteX379" fmla="*/ 3571625 w 9336686"/>
              <a:gd name="connsiteY379" fmla="*/ 1075911 h 4341716"/>
              <a:gd name="connsiteX380" fmla="*/ 3571625 w 9336686"/>
              <a:gd name="connsiteY380" fmla="*/ 783111 h 4341716"/>
              <a:gd name="connsiteX381" fmla="*/ 3700652 w 9336686"/>
              <a:gd name="connsiteY381" fmla="*/ 654084 h 4341716"/>
              <a:gd name="connsiteX382" fmla="*/ 3700651 w 9336686"/>
              <a:gd name="connsiteY382" fmla="*/ 654085 h 4341716"/>
              <a:gd name="connsiteX383" fmla="*/ 3829678 w 9336686"/>
              <a:gd name="connsiteY383" fmla="*/ 783112 h 4341716"/>
              <a:gd name="connsiteX384" fmla="*/ 3829678 w 9336686"/>
              <a:gd name="connsiteY384" fmla="*/ 1405848 h 4341716"/>
              <a:gd name="connsiteX385" fmla="*/ 3845908 w 9336686"/>
              <a:gd name="connsiteY385" fmla="*/ 1432599 h 4341716"/>
              <a:gd name="connsiteX386" fmla="*/ 3945472 w 9336686"/>
              <a:gd name="connsiteY386" fmla="*/ 1479553 h 4341716"/>
              <a:gd name="connsiteX387" fmla="*/ 4036708 w 9336686"/>
              <a:gd name="connsiteY387" fmla="*/ 1441762 h 4341716"/>
              <a:gd name="connsiteX388" fmla="*/ 4062914 w 9336686"/>
              <a:gd name="connsiteY388" fmla="*/ 1402893 h 4341716"/>
              <a:gd name="connsiteX389" fmla="*/ 4062914 w 9336686"/>
              <a:gd name="connsiteY389" fmla="*/ 1326765 h 4341716"/>
              <a:gd name="connsiteX390" fmla="*/ 4141718 w 9336686"/>
              <a:gd name="connsiteY390" fmla="*/ 1207877 h 4341716"/>
              <a:gd name="connsiteX391" fmla="*/ 4185518 w 9336686"/>
              <a:gd name="connsiteY391" fmla="*/ 1199035 h 4341716"/>
              <a:gd name="connsiteX392" fmla="*/ 4185518 w 9336686"/>
              <a:gd name="connsiteY392" fmla="*/ 1197669 h 4341716"/>
              <a:gd name="connsiteX393" fmla="*/ 4208998 w 9336686"/>
              <a:gd name="connsiteY393" fmla="*/ 1195302 h 4341716"/>
              <a:gd name="connsiteX394" fmla="*/ 4308727 w 9336686"/>
              <a:gd name="connsiteY394" fmla="*/ 1109353 h 4341716"/>
              <a:gd name="connsiteX395" fmla="*/ 4316928 w 9336686"/>
              <a:gd name="connsiteY395" fmla="*/ 1062882 h 4341716"/>
              <a:gd name="connsiteX396" fmla="*/ 4316928 w 9336686"/>
              <a:gd name="connsiteY396" fmla="*/ 595713 h 4341716"/>
              <a:gd name="connsiteX397" fmla="*/ 4445955 w 9336686"/>
              <a:gd name="connsiteY397" fmla="*/ 466686 h 4341716"/>
              <a:gd name="connsiteX398" fmla="*/ 4445954 w 9336686"/>
              <a:gd name="connsiteY398" fmla="*/ 466685 h 4341716"/>
              <a:gd name="connsiteX399" fmla="*/ 4574981 w 9336686"/>
              <a:gd name="connsiteY399" fmla="*/ 595712 h 4341716"/>
              <a:gd name="connsiteX400" fmla="*/ 4574981 w 9336686"/>
              <a:gd name="connsiteY400" fmla="*/ 916347 h 4341716"/>
              <a:gd name="connsiteX401" fmla="*/ 4592149 w 9336686"/>
              <a:gd name="connsiteY401" fmla="*/ 944642 h 4341716"/>
              <a:gd name="connsiteX402" fmla="*/ 4691712 w 9336686"/>
              <a:gd name="connsiteY402" fmla="*/ 991596 h 4341716"/>
              <a:gd name="connsiteX403" fmla="*/ 4810600 w 9336686"/>
              <a:gd name="connsiteY403" fmla="*/ 912792 h 4341716"/>
              <a:gd name="connsiteX404" fmla="*/ 4816700 w 9336686"/>
              <a:gd name="connsiteY404" fmla="*/ 882576 h 4341716"/>
              <a:gd name="connsiteX405" fmla="*/ 4816700 w 9336686"/>
              <a:gd name="connsiteY405" fmla="*/ 275141 h 4341716"/>
              <a:gd name="connsiteX406" fmla="*/ 4945727 w 9336686"/>
              <a:gd name="connsiteY406" fmla="*/ 146114 h 4341716"/>
              <a:gd name="connsiteX407" fmla="*/ 4945726 w 9336686"/>
              <a:gd name="connsiteY407" fmla="*/ 146115 h 4341716"/>
              <a:gd name="connsiteX408" fmla="*/ 5074753 w 9336686"/>
              <a:gd name="connsiteY408" fmla="*/ 275142 h 4341716"/>
              <a:gd name="connsiteX409" fmla="*/ 5074753 w 9336686"/>
              <a:gd name="connsiteY409" fmla="*/ 386500 h 4341716"/>
              <a:gd name="connsiteX410" fmla="*/ 5076579 w 9336686"/>
              <a:gd name="connsiteY410" fmla="*/ 395545 h 4341716"/>
              <a:gd name="connsiteX411" fmla="*/ 5195465 w 9336686"/>
              <a:gd name="connsiteY411" fmla="*/ 474349 h 4341716"/>
              <a:gd name="connsiteX412" fmla="*/ 5314353 w 9336686"/>
              <a:gd name="connsiteY412" fmla="*/ 395545 h 4341716"/>
              <a:gd name="connsiteX413" fmla="*/ 5318490 w 9336686"/>
              <a:gd name="connsiteY413" fmla="*/ 375052 h 4341716"/>
              <a:gd name="connsiteX414" fmla="*/ 5318490 w 9336686"/>
              <a:gd name="connsiteY414" fmla="*/ 129027 h 4341716"/>
              <a:gd name="connsiteX415" fmla="*/ 5447517 w 9336686"/>
              <a:gd name="connsiteY415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6 w 9336686"/>
              <a:gd name="connsiteY143" fmla="*/ 2205066 h 4341716"/>
              <a:gd name="connsiteX144" fmla="*/ 8584095 w 9336686"/>
              <a:gd name="connsiteY144" fmla="*/ 3394187 h 4341716"/>
              <a:gd name="connsiteX145" fmla="*/ 8573957 w 9336686"/>
              <a:gd name="connsiteY145" fmla="*/ 3343968 h 4341716"/>
              <a:gd name="connsiteX146" fmla="*/ 8455069 w 9336686"/>
              <a:gd name="connsiteY146" fmla="*/ 3265164 h 4341716"/>
              <a:gd name="connsiteX147" fmla="*/ 8336182 w 9336686"/>
              <a:gd name="connsiteY147" fmla="*/ 3343968 h 4341716"/>
              <a:gd name="connsiteX148" fmla="*/ 8326418 w 9336686"/>
              <a:gd name="connsiteY148" fmla="*/ 3392328 h 4341716"/>
              <a:gd name="connsiteX149" fmla="*/ 8326418 w 9336686"/>
              <a:gd name="connsiteY149" fmla="*/ 3978730 h 4341716"/>
              <a:gd name="connsiteX150" fmla="*/ 8197391 w 9336686"/>
              <a:gd name="connsiteY150" fmla="*/ 4107757 h 4341716"/>
              <a:gd name="connsiteX151" fmla="*/ 8197392 w 9336686"/>
              <a:gd name="connsiteY151" fmla="*/ 4107756 h 4341716"/>
              <a:gd name="connsiteX152" fmla="*/ 8068365 w 9336686"/>
              <a:gd name="connsiteY152" fmla="*/ 3978729 h 4341716"/>
              <a:gd name="connsiteX153" fmla="*/ 8068364 w 9336686"/>
              <a:gd name="connsiteY153" fmla="*/ 3081767 h 4341716"/>
              <a:gd name="connsiteX154" fmla="*/ 8058226 w 9336686"/>
              <a:gd name="connsiteY154" fmla="*/ 3031548 h 4341716"/>
              <a:gd name="connsiteX155" fmla="*/ 7939338 w 9336686"/>
              <a:gd name="connsiteY155" fmla="*/ 2952744 h 4341716"/>
              <a:gd name="connsiteX156" fmla="*/ 7820451 w 9336686"/>
              <a:gd name="connsiteY156" fmla="*/ 3031548 h 4341716"/>
              <a:gd name="connsiteX157" fmla="*/ 7816853 w 9336686"/>
              <a:gd name="connsiteY157" fmla="*/ 3049367 h 4341716"/>
              <a:gd name="connsiteX158" fmla="*/ 7816853 w 9336686"/>
              <a:gd name="connsiteY158" fmla="*/ 3358313 h 4341716"/>
              <a:gd name="connsiteX159" fmla="*/ 7687826 w 9336686"/>
              <a:gd name="connsiteY159" fmla="*/ 3487340 h 4341716"/>
              <a:gd name="connsiteX160" fmla="*/ 7687827 w 9336686"/>
              <a:gd name="connsiteY160" fmla="*/ 3487339 h 4341716"/>
              <a:gd name="connsiteX161" fmla="*/ 7558800 w 9336686"/>
              <a:gd name="connsiteY161" fmla="*/ 3358312 h 4341716"/>
              <a:gd name="connsiteX162" fmla="*/ 7558800 w 9336686"/>
              <a:gd name="connsiteY162" fmla="*/ 2977960 h 4341716"/>
              <a:gd name="connsiteX163" fmla="*/ 7551332 w 9336686"/>
              <a:gd name="connsiteY163" fmla="*/ 2940967 h 4341716"/>
              <a:gd name="connsiteX164" fmla="*/ 7432444 w 9336686"/>
              <a:gd name="connsiteY164" fmla="*/ 2862163 h 4341716"/>
              <a:gd name="connsiteX165" fmla="*/ 7303417 w 9336686"/>
              <a:gd name="connsiteY165" fmla="*/ 2991190 h 4341716"/>
              <a:gd name="connsiteX166" fmla="*/ 7303416 w 9336686"/>
              <a:gd name="connsiteY166" fmla="*/ 3761682 h 4341716"/>
              <a:gd name="connsiteX167" fmla="*/ 7174389 w 9336686"/>
              <a:gd name="connsiteY167" fmla="*/ 3890709 h 4341716"/>
              <a:gd name="connsiteX168" fmla="*/ 7174390 w 9336686"/>
              <a:gd name="connsiteY168" fmla="*/ 3890708 h 4341716"/>
              <a:gd name="connsiteX169" fmla="*/ 7045363 w 9336686"/>
              <a:gd name="connsiteY169" fmla="*/ 3761681 h 4341716"/>
              <a:gd name="connsiteX170" fmla="*/ 7045362 w 9336686"/>
              <a:gd name="connsiteY170" fmla="*/ 3778204 h 4341716"/>
              <a:gd name="connsiteX171" fmla="*/ 7035224 w 9336686"/>
              <a:gd name="connsiteY171" fmla="*/ 3727985 h 4341716"/>
              <a:gd name="connsiteX172" fmla="*/ 6916336 w 9336686"/>
              <a:gd name="connsiteY172" fmla="*/ 3649181 h 4341716"/>
              <a:gd name="connsiteX173" fmla="*/ 6797449 w 9336686"/>
              <a:gd name="connsiteY173" fmla="*/ 3727985 h 4341716"/>
              <a:gd name="connsiteX174" fmla="*/ 6787685 w 9336686"/>
              <a:gd name="connsiteY174" fmla="*/ 3776346 h 4341716"/>
              <a:gd name="connsiteX175" fmla="*/ 6787685 w 9336686"/>
              <a:gd name="connsiteY175" fmla="*/ 3861685 h 4341716"/>
              <a:gd name="connsiteX176" fmla="*/ 6658658 w 9336686"/>
              <a:gd name="connsiteY176" fmla="*/ 3990712 h 4341716"/>
              <a:gd name="connsiteX177" fmla="*/ 6658659 w 9336686"/>
              <a:gd name="connsiteY177" fmla="*/ 3990711 h 4341716"/>
              <a:gd name="connsiteX178" fmla="*/ 6529632 w 9336686"/>
              <a:gd name="connsiteY178" fmla="*/ 3861684 h 4341716"/>
              <a:gd name="connsiteX179" fmla="*/ 6529631 w 9336686"/>
              <a:gd name="connsiteY179" fmla="*/ 3267664 h 4341716"/>
              <a:gd name="connsiteX180" fmla="*/ 6519493 w 9336686"/>
              <a:gd name="connsiteY180" fmla="*/ 3217445 h 4341716"/>
              <a:gd name="connsiteX181" fmla="*/ 6400605 w 9336686"/>
              <a:gd name="connsiteY181" fmla="*/ 3138641 h 4341716"/>
              <a:gd name="connsiteX182" fmla="*/ 6281718 w 9336686"/>
              <a:gd name="connsiteY182" fmla="*/ 3217445 h 4341716"/>
              <a:gd name="connsiteX183" fmla="*/ 6278120 w 9336686"/>
              <a:gd name="connsiteY183" fmla="*/ 3235264 h 4341716"/>
              <a:gd name="connsiteX184" fmla="*/ 6278120 w 9336686"/>
              <a:gd name="connsiteY184" fmla="*/ 3324182 h 4341716"/>
              <a:gd name="connsiteX185" fmla="*/ 6149093 w 9336686"/>
              <a:gd name="connsiteY185" fmla="*/ 3453209 h 4341716"/>
              <a:gd name="connsiteX186" fmla="*/ 6149094 w 9336686"/>
              <a:gd name="connsiteY186" fmla="*/ 3453208 h 4341716"/>
              <a:gd name="connsiteX187" fmla="*/ 6020067 w 9336686"/>
              <a:gd name="connsiteY187" fmla="*/ 3324181 h 4341716"/>
              <a:gd name="connsiteX188" fmla="*/ 6020067 w 9336686"/>
              <a:gd name="connsiteY188" fmla="*/ 3254438 h 4341716"/>
              <a:gd name="connsiteX189" fmla="*/ 6012599 w 9336686"/>
              <a:gd name="connsiteY189" fmla="*/ 3217445 h 4341716"/>
              <a:gd name="connsiteX190" fmla="*/ 5893711 w 9336686"/>
              <a:gd name="connsiteY190" fmla="*/ 3138641 h 4341716"/>
              <a:gd name="connsiteX191" fmla="*/ 5774823 w 9336686"/>
              <a:gd name="connsiteY191" fmla="*/ 3217445 h 4341716"/>
              <a:gd name="connsiteX192" fmla="*/ 5765060 w 9336686"/>
              <a:gd name="connsiteY192" fmla="*/ 3265805 h 4341716"/>
              <a:gd name="connsiteX193" fmla="*/ 5765060 w 9336686"/>
              <a:gd name="connsiteY193" fmla="*/ 3558605 h 4341716"/>
              <a:gd name="connsiteX194" fmla="*/ 5636033 w 9336686"/>
              <a:gd name="connsiteY194" fmla="*/ 3687632 h 4341716"/>
              <a:gd name="connsiteX195" fmla="*/ 5636034 w 9336686"/>
              <a:gd name="connsiteY195" fmla="*/ 3687631 h 4341716"/>
              <a:gd name="connsiteX196" fmla="*/ 5507007 w 9336686"/>
              <a:gd name="connsiteY196" fmla="*/ 3558604 h 4341716"/>
              <a:gd name="connsiteX197" fmla="*/ 5507007 w 9336686"/>
              <a:gd name="connsiteY197" fmla="*/ 2935868 h 4341716"/>
              <a:gd name="connsiteX198" fmla="*/ 5490777 w 9336686"/>
              <a:gd name="connsiteY198" fmla="*/ 2909117 h 4341716"/>
              <a:gd name="connsiteX199" fmla="*/ 5391213 w 9336686"/>
              <a:gd name="connsiteY199" fmla="*/ 2862163 h 4341716"/>
              <a:gd name="connsiteX200" fmla="*/ 5299977 w 9336686"/>
              <a:gd name="connsiteY200" fmla="*/ 2899954 h 4341716"/>
              <a:gd name="connsiteX201" fmla="*/ 5273771 w 9336686"/>
              <a:gd name="connsiteY201" fmla="*/ 2938823 h 4341716"/>
              <a:gd name="connsiteX202" fmla="*/ 5273771 w 9336686"/>
              <a:gd name="connsiteY202" fmla="*/ 3014951 h 4341716"/>
              <a:gd name="connsiteX203" fmla="*/ 5194967 w 9336686"/>
              <a:gd name="connsiteY203" fmla="*/ 3133839 h 4341716"/>
              <a:gd name="connsiteX204" fmla="*/ 5151167 w 9336686"/>
              <a:gd name="connsiteY204" fmla="*/ 3142681 h 4341716"/>
              <a:gd name="connsiteX205" fmla="*/ 5151167 w 9336686"/>
              <a:gd name="connsiteY205" fmla="*/ 3144047 h 4341716"/>
              <a:gd name="connsiteX206" fmla="*/ 5127687 w 9336686"/>
              <a:gd name="connsiteY206" fmla="*/ 3146414 h 4341716"/>
              <a:gd name="connsiteX207" fmla="*/ 5027958 w 9336686"/>
              <a:gd name="connsiteY207" fmla="*/ 3232363 h 4341716"/>
              <a:gd name="connsiteX208" fmla="*/ 5019757 w 9336686"/>
              <a:gd name="connsiteY208" fmla="*/ 3278834 h 4341716"/>
              <a:gd name="connsiteX209" fmla="*/ 5019757 w 9336686"/>
              <a:gd name="connsiteY209" fmla="*/ 3746003 h 4341716"/>
              <a:gd name="connsiteX210" fmla="*/ 4890730 w 9336686"/>
              <a:gd name="connsiteY210" fmla="*/ 3875030 h 4341716"/>
              <a:gd name="connsiteX211" fmla="*/ 4890731 w 9336686"/>
              <a:gd name="connsiteY211" fmla="*/ 3875031 h 4341716"/>
              <a:gd name="connsiteX212" fmla="*/ 4761704 w 9336686"/>
              <a:gd name="connsiteY212" fmla="*/ 3746004 h 4341716"/>
              <a:gd name="connsiteX213" fmla="*/ 4761704 w 9336686"/>
              <a:gd name="connsiteY213" fmla="*/ 3425369 h 4341716"/>
              <a:gd name="connsiteX214" fmla="*/ 4744536 w 9336686"/>
              <a:gd name="connsiteY214" fmla="*/ 3397074 h 4341716"/>
              <a:gd name="connsiteX215" fmla="*/ 4644973 w 9336686"/>
              <a:gd name="connsiteY215" fmla="*/ 3350120 h 4341716"/>
              <a:gd name="connsiteX216" fmla="*/ 4526085 w 9336686"/>
              <a:gd name="connsiteY216" fmla="*/ 3428924 h 4341716"/>
              <a:gd name="connsiteX217" fmla="*/ 4519985 w 9336686"/>
              <a:gd name="connsiteY217" fmla="*/ 3459140 h 4341716"/>
              <a:gd name="connsiteX218" fmla="*/ 4519985 w 9336686"/>
              <a:gd name="connsiteY218" fmla="*/ 4066575 h 4341716"/>
              <a:gd name="connsiteX219" fmla="*/ 4390958 w 9336686"/>
              <a:gd name="connsiteY219" fmla="*/ 4195602 h 4341716"/>
              <a:gd name="connsiteX220" fmla="*/ 4390959 w 9336686"/>
              <a:gd name="connsiteY220" fmla="*/ 4195601 h 4341716"/>
              <a:gd name="connsiteX221" fmla="*/ 4261932 w 9336686"/>
              <a:gd name="connsiteY221" fmla="*/ 4066574 h 4341716"/>
              <a:gd name="connsiteX222" fmla="*/ 4261932 w 9336686"/>
              <a:gd name="connsiteY222" fmla="*/ 3955216 h 4341716"/>
              <a:gd name="connsiteX223" fmla="*/ 4260106 w 9336686"/>
              <a:gd name="connsiteY223" fmla="*/ 3946171 h 4341716"/>
              <a:gd name="connsiteX224" fmla="*/ 4141220 w 9336686"/>
              <a:gd name="connsiteY224" fmla="*/ 3867367 h 4341716"/>
              <a:gd name="connsiteX225" fmla="*/ 4022332 w 9336686"/>
              <a:gd name="connsiteY225" fmla="*/ 3946171 h 4341716"/>
              <a:gd name="connsiteX226" fmla="*/ 4018195 w 9336686"/>
              <a:gd name="connsiteY226" fmla="*/ 3966664 h 4341716"/>
              <a:gd name="connsiteX227" fmla="*/ 4018195 w 9336686"/>
              <a:gd name="connsiteY227" fmla="*/ 4212689 h 4341716"/>
              <a:gd name="connsiteX228" fmla="*/ 3889168 w 9336686"/>
              <a:gd name="connsiteY228" fmla="*/ 4341716 h 4341716"/>
              <a:gd name="connsiteX229" fmla="*/ 3889169 w 9336686"/>
              <a:gd name="connsiteY229" fmla="*/ 4341715 h 4341716"/>
              <a:gd name="connsiteX230" fmla="*/ 3760142 w 9336686"/>
              <a:gd name="connsiteY230" fmla="*/ 4212688 h 4341716"/>
              <a:gd name="connsiteX231" fmla="*/ 3760142 w 9336686"/>
              <a:gd name="connsiteY231" fmla="*/ 3745519 h 4341716"/>
              <a:gd name="connsiteX232" fmla="*/ 3751941 w 9336686"/>
              <a:gd name="connsiteY232" fmla="*/ 3699048 h 4341716"/>
              <a:gd name="connsiteX233" fmla="*/ 3652212 w 9336686"/>
              <a:gd name="connsiteY233" fmla="*/ 3613099 h 4341716"/>
              <a:gd name="connsiteX234" fmla="*/ 3628732 w 9336686"/>
              <a:gd name="connsiteY234" fmla="*/ 3610732 h 4341716"/>
              <a:gd name="connsiteX235" fmla="*/ 3628732 w 9336686"/>
              <a:gd name="connsiteY235" fmla="*/ 3609366 h 4341716"/>
              <a:gd name="connsiteX236" fmla="*/ 3584932 w 9336686"/>
              <a:gd name="connsiteY236" fmla="*/ 3600524 h 4341716"/>
              <a:gd name="connsiteX237" fmla="*/ 3506128 w 9336686"/>
              <a:gd name="connsiteY237" fmla="*/ 3481636 h 4341716"/>
              <a:gd name="connsiteX238" fmla="*/ 3506128 w 9336686"/>
              <a:gd name="connsiteY238" fmla="*/ 3431307 h 4341716"/>
              <a:gd name="connsiteX239" fmla="*/ 3500614 w 9336686"/>
              <a:gd name="connsiteY239" fmla="*/ 3403994 h 4341716"/>
              <a:gd name="connsiteX240" fmla="*/ 3381726 w 9336686"/>
              <a:gd name="connsiteY240" fmla="*/ 3325190 h 4341716"/>
              <a:gd name="connsiteX241" fmla="*/ 3290490 w 9336686"/>
              <a:gd name="connsiteY241" fmla="*/ 3362981 h 4341716"/>
              <a:gd name="connsiteX242" fmla="*/ 3263554 w 9336686"/>
              <a:gd name="connsiteY242" fmla="*/ 3402932 h 4341716"/>
              <a:gd name="connsiteX243" fmla="*/ 3263554 w 9336686"/>
              <a:gd name="connsiteY243" fmla="*/ 3631142 h 4341716"/>
              <a:gd name="connsiteX244" fmla="*/ 3134527 w 9336686"/>
              <a:gd name="connsiteY244" fmla="*/ 3760169 h 4341716"/>
              <a:gd name="connsiteX245" fmla="*/ 3134528 w 9336686"/>
              <a:gd name="connsiteY245" fmla="*/ 3760168 h 4341716"/>
              <a:gd name="connsiteX246" fmla="*/ 3005501 w 9336686"/>
              <a:gd name="connsiteY246" fmla="*/ 3631141 h 4341716"/>
              <a:gd name="connsiteX247" fmla="*/ 3005501 w 9336686"/>
              <a:gd name="connsiteY247" fmla="*/ 2991769 h 4341716"/>
              <a:gd name="connsiteX248" fmla="*/ 3000280 w 9336686"/>
              <a:gd name="connsiteY248" fmla="*/ 2965907 h 4341716"/>
              <a:gd name="connsiteX249" fmla="*/ 2881392 w 9336686"/>
              <a:gd name="connsiteY249" fmla="*/ 2887103 h 4341716"/>
              <a:gd name="connsiteX250" fmla="*/ 2762505 w 9336686"/>
              <a:gd name="connsiteY250" fmla="*/ 2965907 h 4341716"/>
              <a:gd name="connsiteX251" fmla="*/ 2762032 w 9336686"/>
              <a:gd name="connsiteY251" fmla="*/ 2968250 h 4341716"/>
              <a:gd name="connsiteX252" fmla="*/ 2762032 w 9336686"/>
              <a:gd name="connsiteY252" fmla="*/ 3113195 h 4341716"/>
              <a:gd name="connsiteX253" fmla="*/ 2683229 w 9336686"/>
              <a:gd name="connsiteY253" fmla="*/ 3232083 h 4341716"/>
              <a:gd name="connsiteX254" fmla="*/ 2635159 w 9336686"/>
              <a:gd name="connsiteY254" fmla="*/ 3241787 h 4341716"/>
              <a:gd name="connsiteX255" fmla="*/ 2635159 w 9336686"/>
              <a:gd name="connsiteY255" fmla="*/ 3242525 h 4341716"/>
              <a:gd name="connsiteX256" fmla="*/ 2611679 w 9336686"/>
              <a:gd name="connsiteY256" fmla="*/ 3244892 h 4341716"/>
              <a:gd name="connsiteX257" fmla="*/ 2534615 w 9336686"/>
              <a:gd name="connsiteY257" fmla="*/ 3291336 h 4341716"/>
              <a:gd name="connsiteX258" fmla="*/ 2512827 w 9336686"/>
              <a:gd name="connsiteY258" fmla="*/ 3329312 h 4341716"/>
              <a:gd name="connsiteX259" fmla="*/ 2512827 w 9336686"/>
              <a:gd name="connsiteY259" fmla="*/ 3454880 h 4341716"/>
              <a:gd name="connsiteX260" fmla="*/ 2434024 w 9336686"/>
              <a:gd name="connsiteY260" fmla="*/ 3573768 h 4341716"/>
              <a:gd name="connsiteX261" fmla="*/ 2385954 w 9336686"/>
              <a:gd name="connsiteY261" fmla="*/ 3583472 h 4341716"/>
              <a:gd name="connsiteX262" fmla="*/ 2385954 w 9336686"/>
              <a:gd name="connsiteY262" fmla="*/ 3584210 h 4341716"/>
              <a:gd name="connsiteX263" fmla="*/ 2362474 w 9336686"/>
              <a:gd name="connsiteY263" fmla="*/ 3586577 h 4341716"/>
              <a:gd name="connsiteX264" fmla="*/ 2285410 w 9336686"/>
              <a:gd name="connsiteY264" fmla="*/ 3633021 h 4341716"/>
              <a:gd name="connsiteX265" fmla="*/ 2273449 w 9336686"/>
              <a:gd name="connsiteY265" fmla="*/ 3653869 h 4341716"/>
              <a:gd name="connsiteX266" fmla="*/ 2273449 w 9336686"/>
              <a:gd name="connsiteY266" fmla="*/ 3867367 h 4341716"/>
              <a:gd name="connsiteX267" fmla="*/ 2144423 w 9336686"/>
              <a:gd name="connsiteY267" fmla="*/ 3996394 h 4341716"/>
              <a:gd name="connsiteX268" fmla="*/ 2144424 w 9336686"/>
              <a:gd name="connsiteY268" fmla="*/ 3996393 h 4341716"/>
              <a:gd name="connsiteX269" fmla="*/ 2015396 w 9336686"/>
              <a:gd name="connsiteY269" fmla="*/ 3867366 h 4341716"/>
              <a:gd name="connsiteX270" fmla="*/ 2015396 w 9336686"/>
              <a:gd name="connsiteY270" fmla="*/ 3400197 h 4341716"/>
              <a:gd name="connsiteX271" fmla="*/ 2007195 w 9336686"/>
              <a:gd name="connsiteY271" fmla="*/ 3353726 h 4341716"/>
              <a:gd name="connsiteX272" fmla="*/ 1907467 w 9336686"/>
              <a:gd name="connsiteY272" fmla="*/ 3267777 h 4341716"/>
              <a:gd name="connsiteX273" fmla="*/ 1883987 w 9336686"/>
              <a:gd name="connsiteY273" fmla="*/ 3265410 h 4341716"/>
              <a:gd name="connsiteX274" fmla="*/ 1883987 w 9336686"/>
              <a:gd name="connsiteY274" fmla="*/ 3264044 h 4341716"/>
              <a:gd name="connsiteX275" fmla="*/ 1840187 w 9336686"/>
              <a:gd name="connsiteY275" fmla="*/ 3255202 h 4341716"/>
              <a:gd name="connsiteX276" fmla="*/ 1761383 w 9336686"/>
              <a:gd name="connsiteY276" fmla="*/ 3136314 h 4341716"/>
              <a:gd name="connsiteX277" fmla="*/ 1761383 w 9336686"/>
              <a:gd name="connsiteY277" fmla="*/ 2996103 h 4341716"/>
              <a:gd name="connsiteX278" fmla="*/ 1755287 w 9336686"/>
              <a:gd name="connsiteY278" fmla="*/ 2965907 h 4341716"/>
              <a:gd name="connsiteX279" fmla="*/ 1636398 w 9336686"/>
              <a:gd name="connsiteY279" fmla="*/ 2887103 h 4341716"/>
              <a:gd name="connsiteX280" fmla="*/ 1517510 w 9336686"/>
              <a:gd name="connsiteY280" fmla="*/ 2965907 h 4341716"/>
              <a:gd name="connsiteX281" fmla="*/ 1515568 w 9336686"/>
              <a:gd name="connsiteY281" fmla="*/ 2975527 h 4341716"/>
              <a:gd name="connsiteX282" fmla="*/ 1515568 w 9336686"/>
              <a:gd name="connsiteY282" fmla="*/ 3239907 h 4341716"/>
              <a:gd name="connsiteX283" fmla="*/ 1386541 w 9336686"/>
              <a:gd name="connsiteY283" fmla="*/ 3368934 h 4341716"/>
              <a:gd name="connsiteX284" fmla="*/ 1386542 w 9336686"/>
              <a:gd name="connsiteY284" fmla="*/ 3368933 h 4341716"/>
              <a:gd name="connsiteX285" fmla="*/ 1257514 w 9336686"/>
              <a:gd name="connsiteY285" fmla="*/ 3239906 h 4341716"/>
              <a:gd name="connsiteX286" fmla="*/ 1257514 w 9336686"/>
              <a:gd name="connsiteY286" fmla="*/ 2772737 h 4341716"/>
              <a:gd name="connsiteX287" fmla="*/ 1249314 w 9336686"/>
              <a:gd name="connsiteY287" fmla="*/ 2726266 h 4341716"/>
              <a:gd name="connsiteX288" fmla="*/ 1149584 w 9336686"/>
              <a:gd name="connsiteY288" fmla="*/ 2640317 h 4341716"/>
              <a:gd name="connsiteX289" fmla="*/ 1126104 w 9336686"/>
              <a:gd name="connsiteY289" fmla="*/ 2637950 h 4341716"/>
              <a:gd name="connsiteX290" fmla="*/ 1126104 w 9336686"/>
              <a:gd name="connsiteY290" fmla="*/ 2636584 h 4341716"/>
              <a:gd name="connsiteX291" fmla="*/ 1082305 w 9336686"/>
              <a:gd name="connsiteY291" fmla="*/ 2627742 h 4341716"/>
              <a:gd name="connsiteX292" fmla="*/ 1003500 w 9336686"/>
              <a:gd name="connsiteY292" fmla="*/ 2508854 h 4341716"/>
              <a:gd name="connsiteX293" fmla="*/ 1003500 w 9336686"/>
              <a:gd name="connsiteY293" fmla="*/ 2387433 h 4341716"/>
              <a:gd name="connsiteX294" fmla="*/ 1003269 w 9336686"/>
              <a:gd name="connsiteY294" fmla="*/ 2386290 h 4341716"/>
              <a:gd name="connsiteX295" fmla="*/ 884381 w 9336686"/>
              <a:gd name="connsiteY295" fmla="*/ 2307486 h 4341716"/>
              <a:gd name="connsiteX296" fmla="*/ 765494 w 9336686"/>
              <a:gd name="connsiteY296" fmla="*/ 2386290 h 4341716"/>
              <a:gd name="connsiteX297" fmla="*/ 762038 w 9336686"/>
              <a:gd name="connsiteY297" fmla="*/ 2403410 h 4341716"/>
              <a:gd name="connsiteX298" fmla="*/ 762038 w 9336686"/>
              <a:gd name="connsiteY298" fmla="*/ 2614672 h 4341716"/>
              <a:gd name="connsiteX299" fmla="*/ 683235 w 9336686"/>
              <a:gd name="connsiteY299" fmla="*/ 2733560 h 4341716"/>
              <a:gd name="connsiteX300" fmla="*/ 635165 w 9336686"/>
              <a:gd name="connsiteY300" fmla="*/ 2743264 h 4341716"/>
              <a:gd name="connsiteX301" fmla="*/ 635165 w 9336686"/>
              <a:gd name="connsiteY301" fmla="*/ 2744002 h 4341716"/>
              <a:gd name="connsiteX302" fmla="*/ 611685 w 9336686"/>
              <a:gd name="connsiteY302" fmla="*/ 2746369 h 4341716"/>
              <a:gd name="connsiteX303" fmla="*/ 534621 w 9336686"/>
              <a:gd name="connsiteY303" fmla="*/ 2792813 h 4341716"/>
              <a:gd name="connsiteX304" fmla="*/ 512066 w 9336686"/>
              <a:gd name="connsiteY304" fmla="*/ 2832126 h 4341716"/>
              <a:gd name="connsiteX305" fmla="*/ 512066 w 9336686"/>
              <a:gd name="connsiteY305" fmla="*/ 3531739 h 4341716"/>
              <a:gd name="connsiteX306" fmla="*/ 383039 w 9336686"/>
              <a:gd name="connsiteY306" fmla="*/ 3660766 h 4341716"/>
              <a:gd name="connsiteX307" fmla="*/ 383040 w 9336686"/>
              <a:gd name="connsiteY307" fmla="*/ 3660765 h 4341716"/>
              <a:gd name="connsiteX308" fmla="*/ 254013 w 9336686"/>
              <a:gd name="connsiteY308" fmla="*/ 3531738 h 4341716"/>
              <a:gd name="connsiteX309" fmla="*/ 254013 w 9336686"/>
              <a:gd name="connsiteY309" fmla="*/ 3064569 h 4341716"/>
              <a:gd name="connsiteX310" fmla="*/ 245812 w 9336686"/>
              <a:gd name="connsiteY310" fmla="*/ 3018098 h 4341716"/>
              <a:gd name="connsiteX311" fmla="*/ 146083 w 9336686"/>
              <a:gd name="connsiteY311" fmla="*/ 2932149 h 4341716"/>
              <a:gd name="connsiteX312" fmla="*/ 122603 w 9336686"/>
              <a:gd name="connsiteY312" fmla="*/ 2929782 h 4341716"/>
              <a:gd name="connsiteX313" fmla="*/ 122603 w 9336686"/>
              <a:gd name="connsiteY313" fmla="*/ 2928416 h 4341716"/>
              <a:gd name="connsiteX314" fmla="*/ 78803 w 9336686"/>
              <a:gd name="connsiteY314" fmla="*/ 2919574 h 4341716"/>
              <a:gd name="connsiteX315" fmla="*/ 22035 w 9336686"/>
              <a:gd name="connsiteY315" fmla="*/ 2872826 h 4341716"/>
              <a:gd name="connsiteX316" fmla="*/ 0 w 9336686"/>
              <a:gd name="connsiteY316" fmla="*/ 2800689 h 4341716"/>
              <a:gd name="connsiteX317" fmla="*/ 0 w 9336686"/>
              <a:gd name="connsiteY317" fmla="*/ 783111 h 4341716"/>
              <a:gd name="connsiteX318" fmla="*/ 129027 w 9336686"/>
              <a:gd name="connsiteY318" fmla="*/ 654084 h 4341716"/>
              <a:gd name="connsiteX319" fmla="*/ 129026 w 9336686"/>
              <a:gd name="connsiteY319" fmla="*/ 654085 h 4341716"/>
              <a:gd name="connsiteX320" fmla="*/ 258053 w 9336686"/>
              <a:gd name="connsiteY320" fmla="*/ 783112 h 4341716"/>
              <a:gd name="connsiteX321" fmla="*/ 258053 w 9336686"/>
              <a:gd name="connsiteY321" fmla="*/ 1405848 h 4341716"/>
              <a:gd name="connsiteX322" fmla="*/ 274283 w 9336686"/>
              <a:gd name="connsiteY322" fmla="*/ 1432599 h 4341716"/>
              <a:gd name="connsiteX323" fmla="*/ 373847 w 9336686"/>
              <a:gd name="connsiteY323" fmla="*/ 1479553 h 4341716"/>
              <a:gd name="connsiteX324" fmla="*/ 492735 w 9336686"/>
              <a:gd name="connsiteY324" fmla="*/ 1400749 h 4341716"/>
              <a:gd name="connsiteX325" fmla="*/ 494536 w 9336686"/>
              <a:gd name="connsiteY325" fmla="*/ 1391827 h 4341716"/>
              <a:gd name="connsiteX326" fmla="*/ 494536 w 9336686"/>
              <a:gd name="connsiteY326" fmla="*/ 964051 h 4341716"/>
              <a:gd name="connsiteX327" fmla="*/ 623563 w 9336686"/>
              <a:gd name="connsiteY327" fmla="*/ 835024 h 4341716"/>
              <a:gd name="connsiteX328" fmla="*/ 623562 w 9336686"/>
              <a:gd name="connsiteY328" fmla="*/ 835025 h 4341716"/>
              <a:gd name="connsiteX329" fmla="*/ 752589 w 9336686"/>
              <a:gd name="connsiteY329" fmla="*/ 964052 h 4341716"/>
              <a:gd name="connsiteX330" fmla="*/ 752590 w 9336686"/>
              <a:gd name="connsiteY330" fmla="*/ 947529 h 4341716"/>
              <a:gd name="connsiteX331" fmla="*/ 762728 w 9336686"/>
              <a:gd name="connsiteY331" fmla="*/ 997748 h 4341716"/>
              <a:gd name="connsiteX332" fmla="*/ 881616 w 9336686"/>
              <a:gd name="connsiteY332" fmla="*/ 1076552 h 4341716"/>
              <a:gd name="connsiteX333" fmla="*/ 1000503 w 9336686"/>
              <a:gd name="connsiteY333" fmla="*/ 997748 h 4341716"/>
              <a:gd name="connsiteX334" fmla="*/ 1010267 w 9336686"/>
              <a:gd name="connsiteY334" fmla="*/ 949388 h 4341716"/>
              <a:gd name="connsiteX335" fmla="*/ 1010267 w 9336686"/>
              <a:gd name="connsiteY335" fmla="*/ 362986 h 4341716"/>
              <a:gd name="connsiteX336" fmla="*/ 1139294 w 9336686"/>
              <a:gd name="connsiteY336" fmla="*/ 233959 h 4341716"/>
              <a:gd name="connsiteX337" fmla="*/ 1139293 w 9336686"/>
              <a:gd name="connsiteY337" fmla="*/ 233960 h 4341716"/>
              <a:gd name="connsiteX338" fmla="*/ 1268320 w 9336686"/>
              <a:gd name="connsiteY338" fmla="*/ 362987 h 4341716"/>
              <a:gd name="connsiteX339" fmla="*/ 1268321 w 9336686"/>
              <a:gd name="connsiteY339" fmla="*/ 1259949 h 4341716"/>
              <a:gd name="connsiteX340" fmla="*/ 1278459 w 9336686"/>
              <a:gd name="connsiteY340" fmla="*/ 1310168 h 4341716"/>
              <a:gd name="connsiteX341" fmla="*/ 1397347 w 9336686"/>
              <a:gd name="connsiteY341" fmla="*/ 1388972 h 4341716"/>
              <a:gd name="connsiteX342" fmla="*/ 1516234 w 9336686"/>
              <a:gd name="connsiteY342" fmla="*/ 1310168 h 4341716"/>
              <a:gd name="connsiteX343" fmla="*/ 1519832 w 9336686"/>
              <a:gd name="connsiteY343" fmla="*/ 1292349 h 4341716"/>
              <a:gd name="connsiteX344" fmla="*/ 1519832 w 9336686"/>
              <a:gd name="connsiteY344" fmla="*/ 983403 h 4341716"/>
              <a:gd name="connsiteX345" fmla="*/ 1648859 w 9336686"/>
              <a:gd name="connsiteY345" fmla="*/ 854376 h 4341716"/>
              <a:gd name="connsiteX346" fmla="*/ 1648858 w 9336686"/>
              <a:gd name="connsiteY346" fmla="*/ 854377 h 4341716"/>
              <a:gd name="connsiteX347" fmla="*/ 1777885 w 9336686"/>
              <a:gd name="connsiteY347" fmla="*/ 983404 h 4341716"/>
              <a:gd name="connsiteX348" fmla="*/ 1777885 w 9336686"/>
              <a:gd name="connsiteY348" fmla="*/ 1363756 h 4341716"/>
              <a:gd name="connsiteX349" fmla="*/ 1785353 w 9336686"/>
              <a:gd name="connsiteY349" fmla="*/ 1400749 h 4341716"/>
              <a:gd name="connsiteX350" fmla="*/ 1904241 w 9336686"/>
              <a:gd name="connsiteY350" fmla="*/ 1479553 h 4341716"/>
              <a:gd name="connsiteX351" fmla="*/ 2033268 w 9336686"/>
              <a:gd name="connsiteY351" fmla="*/ 1350526 h 4341716"/>
              <a:gd name="connsiteX352" fmla="*/ 2033269 w 9336686"/>
              <a:gd name="connsiteY352" fmla="*/ 580034 h 4341716"/>
              <a:gd name="connsiteX353" fmla="*/ 2162296 w 9336686"/>
              <a:gd name="connsiteY353" fmla="*/ 451007 h 4341716"/>
              <a:gd name="connsiteX354" fmla="*/ 2162295 w 9336686"/>
              <a:gd name="connsiteY354" fmla="*/ 451008 h 4341716"/>
              <a:gd name="connsiteX355" fmla="*/ 2291322 w 9336686"/>
              <a:gd name="connsiteY355" fmla="*/ 580035 h 4341716"/>
              <a:gd name="connsiteX356" fmla="*/ 2291323 w 9336686"/>
              <a:gd name="connsiteY356" fmla="*/ 563512 h 4341716"/>
              <a:gd name="connsiteX357" fmla="*/ 2301461 w 9336686"/>
              <a:gd name="connsiteY357" fmla="*/ 613731 h 4341716"/>
              <a:gd name="connsiteX358" fmla="*/ 2420349 w 9336686"/>
              <a:gd name="connsiteY358" fmla="*/ 692535 h 4341716"/>
              <a:gd name="connsiteX359" fmla="*/ 2539236 w 9336686"/>
              <a:gd name="connsiteY359" fmla="*/ 613731 h 4341716"/>
              <a:gd name="connsiteX360" fmla="*/ 2549000 w 9336686"/>
              <a:gd name="connsiteY360" fmla="*/ 565370 h 4341716"/>
              <a:gd name="connsiteX361" fmla="*/ 2549000 w 9336686"/>
              <a:gd name="connsiteY361" fmla="*/ 480031 h 4341716"/>
              <a:gd name="connsiteX362" fmla="*/ 2678027 w 9336686"/>
              <a:gd name="connsiteY362" fmla="*/ 351004 h 4341716"/>
              <a:gd name="connsiteX363" fmla="*/ 2678026 w 9336686"/>
              <a:gd name="connsiteY363" fmla="*/ 351005 h 4341716"/>
              <a:gd name="connsiteX364" fmla="*/ 2807053 w 9336686"/>
              <a:gd name="connsiteY364" fmla="*/ 480032 h 4341716"/>
              <a:gd name="connsiteX365" fmla="*/ 2807054 w 9336686"/>
              <a:gd name="connsiteY365" fmla="*/ 1074052 h 4341716"/>
              <a:gd name="connsiteX366" fmla="*/ 2817192 w 9336686"/>
              <a:gd name="connsiteY366" fmla="*/ 1124271 h 4341716"/>
              <a:gd name="connsiteX367" fmla="*/ 2936080 w 9336686"/>
              <a:gd name="connsiteY367" fmla="*/ 1203075 h 4341716"/>
              <a:gd name="connsiteX368" fmla="*/ 3054967 w 9336686"/>
              <a:gd name="connsiteY368" fmla="*/ 1124271 h 4341716"/>
              <a:gd name="connsiteX369" fmla="*/ 3058565 w 9336686"/>
              <a:gd name="connsiteY369" fmla="*/ 1106452 h 4341716"/>
              <a:gd name="connsiteX370" fmla="*/ 3058565 w 9336686"/>
              <a:gd name="connsiteY370" fmla="*/ 1017534 h 4341716"/>
              <a:gd name="connsiteX371" fmla="*/ 3187592 w 9336686"/>
              <a:gd name="connsiteY371" fmla="*/ 888507 h 4341716"/>
              <a:gd name="connsiteX372" fmla="*/ 3187591 w 9336686"/>
              <a:gd name="connsiteY372" fmla="*/ 888508 h 4341716"/>
              <a:gd name="connsiteX373" fmla="*/ 3316618 w 9336686"/>
              <a:gd name="connsiteY373" fmla="*/ 1017535 h 4341716"/>
              <a:gd name="connsiteX374" fmla="*/ 3316618 w 9336686"/>
              <a:gd name="connsiteY374" fmla="*/ 1087278 h 4341716"/>
              <a:gd name="connsiteX375" fmla="*/ 3324086 w 9336686"/>
              <a:gd name="connsiteY375" fmla="*/ 1124271 h 4341716"/>
              <a:gd name="connsiteX376" fmla="*/ 3442974 w 9336686"/>
              <a:gd name="connsiteY376" fmla="*/ 1203075 h 4341716"/>
              <a:gd name="connsiteX377" fmla="*/ 3561862 w 9336686"/>
              <a:gd name="connsiteY377" fmla="*/ 1124271 h 4341716"/>
              <a:gd name="connsiteX378" fmla="*/ 3571625 w 9336686"/>
              <a:gd name="connsiteY378" fmla="*/ 1075911 h 4341716"/>
              <a:gd name="connsiteX379" fmla="*/ 3571625 w 9336686"/>
              <a:gd name="connsiteY379" fmla="*/ 783111 h 4341716"/>
              <a:gd name="connsiteX380" fmla="*/ 3700652 w 9336686"/>
              <a:gd name="connsiteY380" fmla="*/ 654084 h 4341716"/>
              <a:gd name="connsiteX381" fmla="*/ 3700651 w 9336686"/>
              <a:gd name="connsiteY381" fmla="*/ 654085 h 4341716"/>
              <a:gd name="connsiteX382" fmla="*/ 3829678 w 9336686"/>
              <a:gd name="connsiteY382" fmla="*/ 783112 h 4341716"/>
              <a:gd name="connsiteX383" fmla="*/ 3829678 w 9336686"/>
              <a:gd name="connsiteY383" fmla="*/ 1405848 h 4341716"/>
              <a:gd name="connsiteX384" fmla="*/ 3845908 w 9336686"/>
              <a:gd name="connsiteY384" fmla="*/ 1432599 h 4341716"/>
              <a:gd name="connsiteX385" fmla="*/ 3945472 w 9336686"/>
              <a:gd name="connsiteY385" fmla="*/ 1479553 h 4341716"/>
              <a:gd name="connsiteX386" fmla="*/ 4036708 w 9336686"/>
              <a:gd name="connsiteY386" fmla="*/ 1441762 h 4341716"/>
              <a:gd name="connsiteX387" fmla="*/ 4062914 w 9336686"/>
              <a:gd name="connsiteY387" fmla="*/ 1402893 h 4341716"/>
              <a:gd name="connsiteX388" fmla="*/ 4062914 w 9336686"/>
              <a:gd name="connsiteY388" fmla="*/ 1326765 h 4341716"/>
              <a:gd name="connsiteX389" fmla="*/ 4141718 w 9336686"/>
              <a:gd name="connsiteY389" fmla="*/ 1207877 h 4341716"/>
              <a:gd name="connsiteX390" fmla="*/ 4185518 w 9336686"/>
              <a:gd name="connsiteY390" fmla="*/ 1199035 h 4341716"/>
              <a:gd name="connsiteX391" fmla="*/ 4185518 w 9336686"/>
              <a:gd name="connsiteY391" fmla="*/ 1197669 h 4341716"/>
              <a:gd name="connsiteX392" fmla="*/ 4208998 w 9336686"/>
              <a:gd name="connsiteY392" fmla="*/ 1195302 h 4341716"/>
              <a:gd name="connsiteX393" fmla="*/ 4308727 w 9336686"/>
              <a:gd name="connsiteY393" fmla="*/ 1109353 h 4341716"/>
              <a:gd name="connsiteX394" fmla="*/ 4316928 w 9336686"/>
              <a:gd name="connsiteY394" fmla="*/ 1062882 h 4341716"/>
              <a:gd name="connsiteX395" fmla="*/ 4316928 w 9336686"/>
              <a:gd name="connsiteY395" fmla="*/ 595713 h 4341716"/>
              <a:gd name="connsiteX396" fmla="*/ 4445955 w 9336686"/>
              <a:gd name="connsiteY396" fmla="*/ 466686 h 4341716"/>
              <a:gd name="connsiteX397" fmla="*/ 4445954 w 9336686"/>
              <a:gd name="connsiteY397" fmla="*/ 466685 h 4341716"/>
              <a:gd name="connsiteX398" fmla="*/ 4574981 w 9336686"/>
              <a:gd name="connsiteY398" fmla="*/ 595712 h 4341716"/>
              <a:gd name="connsiteX399" fmla="*/ 4574981 w 9336686"/>
              <a:gd name="connsiteY399" fmla="*/ 916347 h 4341716"/>
              <a:gd name="connsiteX400" fmla="*/ 4592149 w 9336686"/>
              <a:gd name="connsiteY400" fmla="*/ 944642 h 4341716"/>
              <a:gd name="connsiteX401" fmla="*/ 4691712 w 9336686"/>
              <a:gd name="connsiteY401" fmla="*/ 991596 h 4341716"/>
              <a:gd name="connsiteX402" fmla="*/ 4810600 w 9336686"/>
              <a:gd name="connsiteY402" fmla="*/ 912792 h 4341716"/>
              <a:gd name="connsiteX403" fmla="*/ 4816700 w 9336686"/>
              <a:gd name="connsiteY403" fmla="*/ 882576 h 4341716"/>
              <a:gd name="connsiteX404" fmla="*/ 4816700 w 9336686"/>
              <a:gd name="connsiteY404" fmla="*/ 275141 h 4341716"/>
              <a:gd name="connsiteX405" fmla="*/ 4945727 w 9336686"/>
              <a:gd name="connsiteY405" fmla="*/ 146114 h 4341716"/>
              <a:gd name="connsiteX406" fmla="*/ 4945726 w 9336686"/>
              <a:gd name="connsiteY406" fmla="*/ 146115 h 4341716"/>
              <a:gd name="connsiteX407" fmla="*/ 5074753 w 9336686"/>
              <a:gd name="connsiteY407" fmla="*/ 275142 h 4341716"/>
              <a:gd name="connsiteX408" fmla="*/ 5074753 w 9336686"/>
              <a:gd name="connsiteY408" fmla="*/ 386500 h 4341716"/>
              <a:gd name="connsiteX409" fmla="*/ 5076579 w 9336686"/>
              <a:gd name="connsiteY409" fmla="*/ 395545 h 4341716"/>
              <a:gd name="connsiteX410" fmla="*/ 5195465 w 9336686"/>
              <a:gd name="connsiteY410" fmla="*/ 474349 h 4341716"/>
              <a:gd name="connsiteX411" fmla="*/ 5314353 w 9336686"/>
              <a:gd name="connsiteY411" fmla="*/ 395545 h 4341716"/>
              <a:gd name="connsiteX412" fmla="*/ 5318490 w 9336686"/>
              <a:gd name="connsiteY412" fmla="*/ 375052 h 4341716"/>
              <a:gd name="connsiteX413" fmla="*/ 5318490 w 9336686"/>
              <a:gd name="connsiteY413" fmla="*/ 129027 h 4341716"/>
              <a:gd name="connsiteX414" fmla="*/ 5447517 w 9336686"/>
              <a:gd name="connsiteY414" fmla="*/ 0 h 4341716"/>
              <a:gd name="connsiteX0" fmla="*/ 3651347 w 9336686"/>
              <a:gd name="connsiteY0" fmla="*/ 3605718 h 4341716"/>
              <a:gd name="connsiteX1" fmla="*/ 3648504 w 9336686"/>
              <a:gd name="connsiteY1" fmla="*/ 3606586 h 4341716"/>
              <a:gd name="connsiteX2" fmla="*/ 3648898 w 9336686"/>
              <a:gd name="connsiteY2" fmla="*/ 3606552 h 4341716"/>
              <a:gd name="connsiteX3" fmla="*/ 3651347 w 9336686"/>
              <a:gd name="connsiteY3" fmla="*/ 3605718 h 4341716"/>
              <a:gd name="connsiteX4" fmla="*/ 1906601 w 9336686"/>
              <a:gd name="connsiteY4" fmla="*/ 3260396 h 4341716"/>
              <a:gd name="connsiteX5" fmla="*/ 1903759 w 9336686"/>
              <a:gd name="connsiteY5" fmla="*/ 3261264 h 4341716"/>
              <a:gd name="connsiteX6" fmla="*/ 1904153 w 9336686"/>
              <a:gd name="connsiteY6" fmla="*/ 3261230 h 4341716"/>
              <a:gd name="connsiteX7" fmla="*/ 1906601 w 9336686"/>
              <a:gd name="connsiteY7" fmla="*/ 3260396 h 4341716"/>
              <a:gd name="connsiteX8" fmla="*/ 5128552 w 9336686"/>
              <a:gd name="connsiteY8" fmla="*/ 3139033 h 4341716"/>
              <a:gd name="connsiteX9" fmla="*/ 5131001 w 9336686"/>
              <a:gd name="connsiteY9" fmla="*/ 3139867 h 4341716"/>
              <a:gd name="connsiteX10" fmla="*/ 5131395 w 9336686"/>
              <a:gd name="connsiteY10" fmla="*/ 3139901 h 4341716"/>
              <a:gd name="connsiteX11" fmla="*/ 5128552 w 9336686"/>
              <a:gd name="connsiteY11" fmla="*/ 3139033 h 4341716"/>
              <a:gd name="connsiteX12" fmla="*/ 145218 w 9336686"/>
              <a:gd name="connsiteY12" fmla="*/ 2924768 h 4341716"/>
              <a:gd name="connsiteX13" fmla="*/ 142375 w 9336686"/>
              <a:gd name="connsiteY13" fmla="*/ 2925636 h 4341716"/>
              <a:gd name="connsiteX14" fmla="*/ 142769 w 9336686"/>
              <a:gd name="connsiteY14" fmla="*/ 2925602 h 4341716"/>
              <a:gd name="connsiteX15" fmla="*/ 145218 w 9336686"/>
              <a:gd name="connsiteY15" fmla="*/ 2924768 h 4341716"/>
              <a:gd name="connsiteX16" fmla="*/ 1148720 w 9336686"/>
              <a:gd name="connsiteY16" fmla="*/ 2632936 h 4341716"/>
              <a:gd name="connsiteX17" fmla="*/ 1145876 w 9336686"/>
              <a:gd name="connsiteY17" fmla="*/ 2633804 h 4341716"/>
              <a:gd name="connsiteX18" fmla="*/ 1146270 w 9336686"/>
              <a:gd name="connsiteY18" fmla="*/ 2633770 h 4341716"/>
              <a:gd name="connsiteX19" fmla="*/ 1148720 w 9336686"/>
              <a:gd name="connsiteY19" fmla="*/ 2632936 h 4341716"/>
              <a:gd name="connsiteX20" fmla="*/ 8190809 w 9336686"/>
              <a:gd name="connsiteY20" fmla="*/ 1707912 h 4341716"/>
              <a:gd name="connsiteX21" fmla="*/ 8190415 w 9336686"/>
              <a:gd name="connsiteY21" fmla="*/ 1707946 h 4341716"/>
              <a:gd name="connsiteX22" fmla="*/ 8187965 w 9336686"/>
              <a:gd name="connsiteY22" fmla="*/ 1708780 h 4341716"/>
              <a:gd name="connsiteX23" fmla="*/ 8190809 w 9336686"/>
              <a:gd name="connsiteY23" fmla="*/ 1707912 h 4341716"/>
              <a:gd name="connsiteX24" fmla="*/ 9194310 w 9336686"/>
              <a:gd name="connsiteY24" fmla="*/ 1416080 h 4341716"/>
              <a:gd name="connsiteX25" fmla="*/ 9193916 w 9336686"/>
              <a:gd name="connsiteY25" fmla="*/ 1416114 h 4341716"/>
              <a:gd name="connsiteX26" fmla="*/ 9191467 w 9336686"/>
              <a:gd name="connsiteY26" fmla="*/ 1416948 h 4341716"/>
              <a:gd name="connsiteX27" fmla="*/ 9194310 w 9336686"/>
              <a:gd name="connsiteY27" fmla="*/ 1416080 h 4341716"/>
              <a:gd name="connsiteX28" fmla="*/ 4205290 w 9336686"/>
              <a:gd name="connsiteY28" fmla="*/ 1201815 h 4341716"/>
              <a:gd name="connsiteX29" fmla="*/ 4208133 w 9336686"/>
              <a:gd name="connsiteY29" fmla="*/ 1202683 h 4341716"/>
              <a:gd name="connsiteX30" fmla="*/ 4205684 w 9336686"/>
              <a:gd name="connsiteY30" fmla="*/ 1201849 h 4341716"/>
              <a:gd name="connsiteX31" fmla="*/ 4205290 w 9336686"/>
              <a:gd name="connsiteY31" fmla="*/ 1201815 h 4341716"/>
              <a:gd name="connsiteX32" fmla="*/ 7432926 w 9336686"/>
              <a:gd name="connsiteY32" fmla="*/ 1080452 h 4341716"/>
              <a:gd name="connsiteX33" fmla="*/ 7432532 w 9336686"/>
              <a:gd name="connsiteY33" fmla="*/ 1080486 h 4341716"/>
              <a:gd name="connsiteX34" fmla="*/ 7430084 w 9336686"/>
              <a:gd name="connsiteY34" fmla="*/ 1081320 h 4341716"/>
              <a:gd name="connsiteX35" fmla="*/ 7432926 w 9336686"/>
              <a:gd name="connsiteY35" fmla="*/ 1080452 h 4341716"/>
              <a:gd name="connsiteX36" fmla="*/ 5688181 w 9336686"/>
              <a:gd name="connsiteY36" fmla="*/ 735130 h 4341716"/>
              <a:gd name="connsiteX37" fmla="*/ 5687787 w 9336686"/>
              <a:gd name="connsiteY37" fmla="*/ 735164 h 4341716"/>
              <a:gd name="connsiteX38" fmla="*/ 5685338 w 9336686"/>
              <a:gd name="connsiteY38" fmla="*/ 735998 h 4341716"/>
              <a:gd name="connsiteX39" fmla="*/ 5688181 w 9336686"/>
              <a:gd name="connsiteY39" fmla="*/ 735130 h 4341716"/>
              <a:gd name="connsiteX40" fmla="*/ 5447517 w 9336686"/>
              <a:gd name="connsiteY40" fmla="*/ 0 h 4341716"/>
              <a:gd name="connsiteX41" fmla="*/ 5447516 w 9336686"/>
              <a:gd name="connsiteY41" fmla="*/ 1 h 4341716"/>
              <a:gd name="connsiteX42" fmla="*/ 5576543 w 9336686"/>
              <a:gd name="connsiteY42" fmla="*/ 129028 h 4341716"/>
              <a:gd name="connsiteX43" fmla="*/ 5576543 w 9336686"/>
              <a:gd name="connsiteY43" fmla="*/ 596197 h 4341716"/>
              <a:gd name="connsiteX44" fmla="*/ 5584744 w 9336686"/>
              <a:gd name="connsiteY44" fmla="*/ 642668 h 4341716"/>
              <a:gd name="connsiteX45" fmla="*/ 5684473 w 9336686"/>
              <a:gd name="connsiteY45" fmla="*/ 728617 h 4341716"/>
              <a:gd name="connsiteX46" fmla="*/ 5707953 w 9336686"/>
              <a:gd name="connsiteY46" fmla="*/ 730984 h 4341716"/>
              <a:gd name="connsiteX47" fmla="*/ 5707953 w 9336686"/>
              <a:gd name="connsiteY47" fmla="*/ 732350 h 4341716"/>
              <a:gd name="connsiteX48" fmla="*/ 5751753 w 9336686"/>
              <a:gd name="connsiteY48" fmla="*/ 741192 h 4341716"/>
              <a:gd name="connsiteX49" fmla="*/ 5830557 w 9336686"/>
              <a:gd name="connsiteY49" fmla="*/ 860080 h 4341716"/>
              <a:gd name="connsiteX50" fmla="*/ 5830557 w 9336686"/>
              <a:gd name="connsiteY50" fmla="*/ 910409 h 4341716"/>
              <a:gd name="connsiteX51" fmla="*/ 5836071 w 9336686"/>
              <a:gd name="connsiteY51" fmla="*/ 937722 h 4341716"/>
              <a:gd name="connsiteX52" fmla="*/ 5954959 w 9336686"/>
              <a:gd name="connsiteY52" fmla="*/ 1016526 h 4341716"/>
              <a:gd name="connsiteX53" fmla="*/ 6046195 w 9336686"/>
              <a:gd name="connsiteY53" fmla="*/ 978735 h 4341716"/>
              <a:gd name="connsiteX54" fmla="*/ 6073131 w 9336686"/>
              <a:gd name="connsiteY54" fmla="*/ 938784 h 4341716"/>
              <a:gd name="connsiteX55" fmla="*/ 6073131 w 9336686"/>
              <a:gd name="connsiteY55" fmla="*/ 710574 h 4341716"/>
              <a:gd name="connsiteX56" fmla="*/ 6202158 w 9336686"/>
              <a:gd name="connsiteY56" fmla="*/ 581547 h 4341716"/>
              <a:gd name="connsiteX57" fmla="*/ 6202157 w 9336686"/>
              <a:gd name="connsiteY57" fmla="*/ 581548 h 4341716"/>
              <a:gd name="connsiteX58" fmla="*/ 6331184 w 9336686"/>
              <a:gd name="connsiteY58" fmla="*/ 710575 h 4341716"/>
              <a:gd name="connsiteX59" fmla="*/ 6331184 w 9336686"/>
              <a:gd name="connsiteY59" fmla="*/ 1349947 h 4341716"/>
              <a:gd name="connsiteX60" fmla="*/ 6336405 w 9336686"/>
              <a:gd name="connsiteY60" fmla="*/ 1375809 h 4341716"/>
              <a:gd name="connsiteX61" fmla="*/ 6455293 w 9336686"/>
              <a:gd name="connsiteY61" fmla="*/ 1454613 h 4341716"/>
              <a:gd name="connsiteX62" fmla="*/ 6574180 w 9336686"/>
              <a:gd name="connsiteY62" fmla="*/ 1375809 h 4341716"/>
              <a:gd name="connsiteX63" fmla="*/ 6574653 w 9336686"/>
              <a:gd name="connsiteY63" fmla="*/ 1373466 h 4341716"/>
              <a:gd name="connsiteX64" fmla="*/ 6574653 w 9336686"/>
              <a:gd name="connsiteY64" fmla="*/ 1228521 h 4341716"/>
              <a:gd name="connsiteX65" fmla="*/ 6653456 w 9336686"/>
              <a:gd name="connsiteY65" fmla="*/ 1109633 h 4341716"/>
              <a:gd name="connsiteX66" fmla="*/ 6701526 w 9336686"/>
              <a:gd name="connsiteY66" fmla="*/ 1099929 h 4341716"/>
              <a:gd name="connsiteX67" fmla="*/ 6701526 w 9336686"/>
              <a:gd name="connsiteY67" fmla="*/ 1099191 h 4341716"/>
              <a:gd name="connsiteX68" fmla="*/ 6725006 w 9336686"/>
              <a:gd name="connsiteY68" fmla="*/ 1096824 h 4341716"/>
              <a:gd name="connsiteX69" fmla="*/ 6802070 w 9336686"/>
              <a:gd name="connsiteY69" fmla="*/ 1050380 h 4341716"/>
              <a:gd name="connsiteX70" fmla="*/ 6823858 w 9336686"/>
              <a:gd name="connsiteY70" fmla="*/ 1012404 h 4341716"/>
              <a:gd name="connsiteX71" fmla="*/ 6823858 w 9336686"/>
              <a:gd name="connsiteY71" fmla="*/ 886836 h 4341716"/>
              <a:gd name="connsiteX72" fmla="*/ 6902661 w 9336686"/>
              <a:gd name="connsiteY72" fmla="*/ 767948 h 4341716"/>
              <a:gd name="connsiteX73" fmla="*/ 6950731 w 9336686"/>
              <a:gd name="connsiteY73" fmla="*/ 758244 h 4341716"/>
              <a:gd name="connsiteX74" fmla="*/ 6950731 w 9336686"/>
              <a:gd name="connsiteY74" fmla="*/ 757506 h 4341716"/>
              <a:gd name="connsiteX75" fmla="*/ 6974211 w 9336686"/>
              <a:gd name="connsiteY75" fmla="*/ 755139 h 4341716"/>
              <a:gd name="connsiteX76" fmla="*/ 7051275 w 9336686"/>
              <a:gd name="connsiteY76" fmla="*/ 708695 h 4341716"/>
              <a:gd name="connsiteX77" fmla="*/ 7063236 w 9336686"/>
              <a:gd name="connsiteY77" fmla="*/ 687847 h 4341716"/>
              <a:gd name="connsiteX78" fmla="*/ 7063236 w 9336686"/>
              <a:gd name="connsiteY78" fmla="*/ 474349 h 4341716"/>
              <a:gd name="connsiteX79" fmla="*/ 7192262 w 9336686"/>
              <a:gd name="connsiteY79" fmla="*/ 345322 h 4341716"/>
              <a:gd name="connsiteX80" fmla="*/ 7192261 w 9336686"/>
              <a:gd name="connsiteY80" fmla="*/ 345323 h 4341716"/>
              <a:gd name="connsiteX81" fmla="*/ 7321289 w 9336686"/>
              <a:gd name="connsiteY81" fmla="*/ 474350 h 4341716"/>
              <a:gd name="connsiteX82" fmla="*/ 7321289 w 9336686"/>
              <a:gd name="connsiteY82" fmla="*/ 941519 h 4341716"/>
              <a:gd name="connsiteX83" fmla="*/ 7329490 w 9336686"/>
              <a:gd name="connsiteY83" fmla="*/ 987990 h 4341716"/>
              <a:gd name="connsiteX84" fmla="*/ 7429218 w 9336686"/>
              <a:gd name="connsiteY84" fmla="*/ 1073939 h 4341716"/>
              <a:gd name="connsiteX85" fmla="*/ 7452698 w 9336686"/>
              <a:gd name="connsiteY85" fmla="*/ 1076306 h 4341716"/>
              <a:gd name="connsiteX86" fmla="*/ 7452698 w 9336686"/>
              <a:gd name="connsiteY86" fmla="*/ 1077672 h 4341716"/>
              <a:gd name="connsiteX87" fmla="*/ 7496498 w 9336686"/>
              <a:gd name="connsiteY87" fmla="*/ 1086514 h 4341716"/>
              <a:gd name="connsiteX88" fmla="*/ 7575302 w 9336686"/>
              <a:gd name="connsiteY88" fmla="*/ 1205402 h 4341716"/>
              <a:gd name="connsiteX89" fmla="*/ 7575302 w 9336686"/>
              <a:gd name="connsiteY89" fmla="*/ 1345613 h 4341716"/>
              <a:gd name="connsiteX90" fmla="*/ 7581398 w 9336686"/>
              <a:gd name="connsiteY90" fmla="*/ 1375809 h 4341716"/>
              <a:gd name="connsiteX91" fmla="*/ 7700287 w 9336686"/>
              <a:gd name="connsiteY91" fmla="*/ 1454613 h 4341716"/>
              <a:gd name="connsiteX92" fmla="*/ 7819175 w 9336686"/>
              <a:gd name="connsiteY92" fmla="*/ 1375809 h 4341716"/>
              <a:gd name="connsiteX93" fmla="*/ 7821117 w 9336686"/>
              <a:gd name="connsiteY93" fmla="*/ 1366189 h 4341716"/>
              <a:gd name="connsiteX94" fmla="*/ 7821117 w 9336686"/>
              <a:gd name="connsiteY94" fmla="*/ 1101809 h 4341716"/>
              <a:gd name="connsiteX95" fmla="*/ 7950144 w 9336686"/>
              <a:gd name="connsiteY95" fmla="*/ 972782 h 4341716"/>
              <a:gd name="connsiteX96" fmla="*/ 7950143 w 9336686"/>
              <a:gd name="connsiteY96" fmla="*/ 972783 h 4341716"/>
              <a:gd name="connsiteX97" fmla="*/ 8079171 w 9336686"/>
              <a:gd name="connsiteY97" fmla="*/ 1101810 h 4341716"/>
              <a:gd name="connsiteX98" fmla="*/ 8079171 w 9336686"/>
              <a:gd name="connsiteY98" fmla="*/ 1568979 h 4341716"/>
              <a:gd name="connsiteX99" fmla="*/ 8087371 w 9336686"/>
              <a:gd name="connsiteY99" fmla="*/ 1615450 h 4341716"/>
              <a:gd name="connsiteX100" fmla="*/ 8187101 w 9336686"/>
              <a:gd name="connsiteY100" fmla="*/ 1701399 h 4341716"/>
              <a:gd name="connsiteX101" fmla="*/ 8210581 w 9336686"/>
              <a:gd name="connsiteY101" fmla="*/ 1703766 h 4341716"/>
              <a:gd name="connsiteX102" fmla="*/ 8210581 w 9336686"/>
              <a:gd name="connsiteY102" fmla="*/ 1705132 h 4341716"/>
              <a:gd name="connsiteX103" fmla="*/ 8254380 w 9336686"/>
              <a:gd name="connsiteY103" fmla="*/ 1713974 h 4341716"/>
              <a:gd name="connsiteX104" fmla="*/ 8333185 w 9336686"/>
              <a:gd name="connsiteY104" fmla="*/ 1832862 h 4341716"/>
              <a:gd name="connsiteX105" fmla="*/ 8333185 w 9336686"/>
              <a:gd name="connsiteY105" fmla="*/ 1954283 h 4341716"/>
              <a:gd name="connsiteX106" fmla="*/ 8333416 w 9336686"/>
              <a:gd name="connsiteY106" fmla="*/ 1955426 h 4341716"/>
              <a:gd name="connsiteX107" fmla="*/ 8452304 w 9336686"/>
              <a:gd name="connsiteY107" fmla="*/ 2034230 h 4341716"/>
              <a:gd name="connsiteX108" fmla="*/ 8571191 w 9336686"/>
              <a:gd name="connsiteY108" fmla="*/ 1955426 h 4341716"/>
              <a:gd name="connsiteX109" fmla="*/ 8574647 w 9336686"/>
              <a:gd name="connsiteY109" fmla="*/ 1938306 h 4341716"/>
              <a:gd name="connsiteX110" fmla="*/ 8574647 w 9336686"/>
              <a:gd name="connsiteY110" fmla="*/ 1727044 h 4341716"/>
              <a:gd name="connsiteX111" fmla="*/ 8653450 w 9336686"/>
              <a:gd name="connsiteY111" fmla="*/ 1608156 h 4341716"/>
              <a:gd name="connsiteX112" fmla="*/ 8701520 w 9336686"/>
              <a:gd name="connsiteY112" fmla="*/ 1598452 h 4341716"/>
              <a:gd name="connsiteX113" fmla="*/ 8701520 w 9336686"/>
              <a:gd name="connsiteY113" fmla="*/ 1597714 h 4341716"/>
              <a:gd name="connsiteX114" fmla="*/ 8725000 w 9336686"/>
              <a:gd name="connsiteY114" fmla="*/ 1595347 h 4341716"/>
              <a:gd name="connsiteX115" fmla="*/ 8802064 w 9336686"/>
              <a:gd name="connsiteY115" fmla="*/ 1548903 h 4341716"/>
              <a:gd name="connsiteX116" fmla="*/ 8824619 w 9336686"/>
              <a:gd name="connsiteY116" fmla="*/ 1509590 h 4341716"/>
              <a:gd name="connsiteX117" fmla="*/ 8824619 w 9336686"/>
              <a:gd name="connsiteY117" fmla="*/ 809977 h 4341716"/>
              <a:gd name="connsiteX118" fmla="*/ 8953646 w 9336686"/>
              <a:gd name="connsiteY118" fmla="*/ 680950 h 4341716"/>
              <a:gd name="connsiteX119" fmla="*/ 8953645 w 9336686"/>
              <a:gd name="connsiteY119" fmla="*/ 680951 h 4341716"/>
              <a:gd name="connsiteX120" fmla="*/ 9082672 w 9336686"/>
              <a:gd name="connsiteY120" fmla="*/ 809978 h 4341716"/>
              <a:gd name="connsiteX121" fmla="*/ 9082672 w 9336686"/>
              <a:gd name="connsiteY121" fmla="*/ 1277147 h 4341716"/>
              <a:gd name="connsiteX122" fmla="*/ 9090873 w 9336686"/>
              <a:gd name="connsiteY122" fmla="*/ 1323618 h 4341716"/>
              <a:gd name="connsiteX123" fmla="*/ 9190602 w 9336686"/>
              <a:gd name="connsiteY123" fmla="*/ 1409567 h 4341716"/>
              <a:gd name="connsiteX124" fmla="*/ 9214082 w 9336686"/>
              <a:gd name="connsiteY124" fmla="*/ 1411934 h 4341716"/>
              <a:gd name="connsiteX125" fmla="*/ 9214082 w 9336686"/>
              <a:gd name="connsiteY125" fmla="*/ 1413300 h 4341716"/>
              <a:gd name="connsiteX126" fmla="*/ 9257882 w 9336686"/>
              <a:gd name="connsiteY126" fmla="*/ 1422142 h 4341716"/>
              <a:gd name="connsiteX127" fmla="*/ 9336686 w 9336686"/>
              <a:gd name="connsiteY127" fmla="*/ 1541030 h 4341716"/>
              <a:gd name="connsiteX128" fmla="*/ 9336686 w 9336686"/>
              <a:gd name="connsiteY128" fmla="*/ 2136650 h 4341716"/>
              <a:gd name="connsiteX129" fmla="*/ 9336686 w 9336686"/>
              <a:gd name="connsiteY129" fmla="*/ 2205066 h 4341716"/>
              <a:gd name="connsiteX130" fmla="*/ 9336685 w 9336686"/>
              <a:gd name="connsiteY130" fmla="*/ 3558605 h 4341716"/>
              <a:gd name="connsiteX131" fmla="*/ 9207658 w 9336686"/>
              <a:gd name="connsiteY131" fmla="*/ 3687632 h 4341716"/>
              <a:gd name="connsiteX132" fmla="*/ 9207659 w 9336686"/>
              <a:gd name="connsiteY132" fmla="*/ 3687631 h 4341716"/>
              <a:gd name="connsiteX133" fmla="*/ 9078632 w 9336686"/>
              <a:gd name="connsiteY133" fmla="*/ 3558604 h 4341716"/>
              <a:gd name="connsiteX134" fmla="*/ 9078632 w 9336686"/>
              <a:gd name="connsiteY134" fmla="*/ 2935868 h 4341716"/>
              <a:gd name="connsiteX135" fmla="*/ 9062402 w 9336686"/>
              <a:gd name="connsiteY135" fmla="*/ 2909117 h 4341716"/>
              <a:gd name="connsiteX136" fmla="*/ 8962838 w 9336686"/>
              <a:gd name="connsiteY136" fmla="*/ 2862163 h 4341716"/>
              <a:gd name="connsiteX137" fmla="*/ 8843950 w 9336686"/>
              <a:gd name="connsiteY137" fmla="*/ 2940967 h 4341716"/>
              <a:gd name="connsiteX138" fmla="*/ 8842149 w 9336686"/>
              <a:gd name="connsiteY138" fmla="*/ 2949889 h 4341716"/>
              <a:gd name="connsiteX139" fmla="*/ 8842149 w 9336686"/>
              <a:gd name="connsiteY139" fmla="*/ 3377665 h 4341716"/>
              <a:gd name="connsiteX140" fmla="*/ 8713122 w 9336686"/>
              <a:gd name="connsiteY140" fmla="*/ 3506692 h 4341716"/>
              <a:gd name="connsiteX141" fmla="*/ 8713123 w 9336686"/>
              <a:gd name="connsiteY141" fmla="*/ 3506691 h 4341716"/>
              <a:gd name="connsiteX142" fmla="*/ 8584096 w 9336686"/>
              <a:gd name="connsiteY142" fmla="*/ 3377664 h 4341716"/>
              <a:gd name="connsiteX143" fmla="*/ 8584095 w 9336686"/>
              <a:gd name="connsiteY143" fmla="*/ 3394187 h 4341716"/>
              <a:gd name="connsiteX144" fmla="*/ 8573957 w 9336686"/>
              <a:gd name="connsiteY144" fmla="*/ 3343968 h 4341716"/>
              <a:gd name="connsiteX145" fmla="*/ 8455069 w 9336686"/>
              <a:gd name="connsiteY145" fmla="*/ 3265164 h 4341716"/>
              <a:gd name="connsiteX146" fmla="*/ 8336182 w 9336686"/>
              <a:gd name="connsiteY146" fmla="*/ 3343968 h 4341716"/>
              <a:gd name="connsiteX147" fmla="*/ 8326418 w 9336686"/>
              <a:gd name="connsiteY147" fmla="*/ 3392328 h 4341716"/>
              <a:gd name="connsiteX148" fmla="*/ 8326418 w 9336686"/>
              <a:gd name="connsiteY148" fmla="*/ 3978730 h 4341716"/>
              <a:gd name="connsiteX149" fmla="*/ 8197391 w 9336686"/>
              <a:gd name="connsiteY149" fmla="*/ 4107757 h 4341716"/>
              <a:gd name="connsiteX150" fmla="*/ 8197392 w 9336686"/>
              <a:gd name="connsiteY150" fmla="*/ 4107756 h 4341716"/>
              <a:gd name="connsiteX151" fmla="*/ 8068365 w 9336686"/>
              <a:gd name="connsiteY151" fmla="*/ 3978729 h 4341716"/>
              <a:gd name="connsiteX152" fmla="*/ 8068364 w 9336686"/>
              <a:gd name="connsiteY152" fmla="*/ 3081767 h 4341716"/>
              <a:gd name="connsiteX153" fmla="*/ 8058226 w 9336686"/>
              <a:gd name="connsiteY153" fmla="*/ 3031548 h 4341716"/>
              <a:gd name="connsiteX154" fmla="*/ 7939338 w 9336686"/>
              <a:gd name="connsiteY154" fmla="*/ 2952744 h 4341716"/>
              <a:gd name="connsiteX155" fmla="*/ 7820451 w 9336686"/>
              <a:gd name="connsiteY155" fmla="*/ 3031548 h 4341716"/>
              <a:gd name="connsiteX156" fmla="*/ 7816853 w 9336686"/>
              <a:gd name="connsiteY156" fmla="*/ 3049367 h 4341716"/>
              <a:gd name="connsiteX157" fmla="*/ 7816853 w 9336686"/>
              <a:gd name="connsiteY157" fmla="*/ 3358313 h 4341716"/>
              <a:gd name="connsiteX158" fmla="*/ 7687826 w 9336686"/>
              <a:gd name="connsiteY158" fmla="*/ 3487340 h 4341716"/>
              <a:gd name="connsiteX159" fmla="*/ 7687827 w 9336686"/>
              <a:gd name="connsiteY159" fmla="*/ 3487339 h 4341716"/>
              <a:gd name="connsiteX160" fmla="*/ 7558800 w 9336686"/>
              <a:gd name="connsiteY160" fmla="*/ 3358312 h 4341716"/>
              <a:gd name="connsiteX161" fmla="*/ 7558800 w 9336686"/>
              <a:gd name="connsiteY161" fmla="*/ 2977960 h 4341716"/>
              <a:gd name="connsiteX162" fmla="*/ 7551332 w 9336686"/>
              <a:gd name="connsiteY162" fmla="*/ 2940967 h 4341716"/>
              <a:gd name="connsiteX163" fmla="*/ 7432444 w 9336686"/>
              <a:gd name="connsiteY163" fmla="*/ 2862163 h 4341716"/>
              <a:gd name="connsiteX164" fmla="*/ 7303417 w 9336686"/>
              <a:gd name="connsiteY164" fmla="*/ 2991190 h 4341716"/>
              <a:gd name="connsiteX165" fmla="*/ 7303416 w 9336686"/>
              <a:gd name="connsiteY165" fmla="*/ 3761682 h 4341716"/>
              <a:gd name="connsiteX166" fmla="*/ 7174389 w 9336686"/>
              <a:gd name="connsiteY166" fmla="*/ 3890709 h 4341716"/>
              <a:gd name="connsiteX167" fmla="*/ 7174390 w 9336686"/>
              <a:gd name="connsiteY167" fmla="*/ 3890708 h 4341716"/>
              <a:gd name="connsiteX168" fmla="*/ 7045363 w 9336686"/>
              <a:gd name="connsiteY168" fmla="*/ 3761681 h 4341716"/>
              <a:gd name="connsiteX169" fmla="*/ 7045362 w 9336686"/>
              <a:gd name="connsiteY169" fmla="*/ 3778204 h 4341716"/>
              <a:gd name="connsiteX170" fmla="*/ 7035224 w 9336686"/>
              <a:gd name="connsiteY170" fmla="*/ 3727985 h 4341716"/>
              <a:gd name="connsiteX171" fmla="*/ 6916336 w 9336686"/>
              <a:gd name="connsiteY171" fmla="*/ 3649181 h 4341716"/>
              <a:gd name="connsiteX172" fmla="*/ 6797449 w 9336686"/>
              <a:gd name="connsiteY172" fmla="*/ 3727985 h 4341716"/>
              <a:gd name="connsiteX173" fmla="*/ 6787685 w 9336686"/>
              <a:gd name="connsiteY173" fmla="*/ 3776346 h 4341716"/>
              <a:gd name="connsiteX174" fmla="*/ 6787685 w 9336686"/>
              <a:gd name="connsiteY174" fmla="*/ 3861685 h 4341716"/>
              <a:gd name="connsiteX175" fmla="*/ 6658658 w 9336686"/>
              <a:gd name="connsiteY175" fmla="*/ 3990712 h 4341716"/>
              <a:gd name="connsiteX176" fmla="*/ 6658659 w 9336686"/>
              <a:gd name="connsiteY176" fmla="*/ 3990711 h 4341716"/>
              <a:gd name="connsiteX177" fmla="*/ 6529632 w 9336686"/>
              <a:gd name="connsiteY177" fmla="*/ 3861684 h 4341716"/>
              <a:gd name="connsiteX178" fmla="*/ 6529631 w 9336686"/>
              <a:gd name="connsiteY178" fmla="*/ 3267664 h 4341716"/>
              <a:gd name="connsiteX179" fmla="*/ 6519493 w 9336686"/>
              <a:gd name="connsiteY179" fmla="*/ 3217445 h 4341716"/>
              <a:gd name="connsiteX180" fmla="*/ 6400605 w 9336686"/>
              <a:gd name="connsiteY180" fmla="*/ 3138641 h 4341716"/>
              <a:gd name="connsiteX181" fmla="*/ 6281718 w 9336686"/>
              <a:gd name="connsiteY181" fmla="*/ 3217445 h 4341716"/>
              <a:gd name="connsiteX182" fmla="*/ 6278120 w 9336686"/>
              <a:gd name="connsiteY182" fmla="*/ 3235264 h 4341716"/>
              <a:gd name="connsiteX183" fmla="*/ 6278120 w 9336686"/>
              <a:gd name="connsiteY183" fmla="*/ 3324182 h 4341716"/>
              <a:gd name="connsiteX184" fmla="*/ 6149093 w 9336686"/>
              <a:gd name="connsiteY184" fmla="*/ 3453209 h 4341716"/>
              <a:gd name="connsiteX185" fmla="*/ 6149094 w 9336686"/>
              <a:gd name="connsiteY185" fmla="*/ 3453208 h 4341716"/>
              <a:gd name="connsiteX186" fmla="*/ 6020067 w 9336686"/>
              <a:gd name="connsiteY186" fmla="*/ 3324181 h 4341716"/>
              <a:gd name="connsiteX187" fmla="*/ 6020067 w 9336686"/>
              <a:gd name="connsiteY187" fmla="*/ 3254438 h 4341716"/>
              <a:gd name="connsiteX188" fmla="*/ 6012599 w 9336686"/>
              <a:gd name="connsiteY188" fmla="*/ 3217445 h 4341716"/>
              <a:gd name="connsiteX189" fmla="*/ 5893711 w 9336686"/>
              <a:gd name="connsiteY189" fmla="*/ 3138641 h 4341716"/>
              <a:gd name="connsiteX190" fmla="*/ 5774823 w 9336686"/>
              <a:gd name="connsiteY190" fmla="*/ 3217445 h 4341716"/>
              <a:gd name="connsiteX191" fmla="*/ 5765060 w 9336686"/>
              <a:gd name="connsiteY191" fmla="*/ 3265805 h 4341716"/>
              <a:gd name="connsiteX192" fmla="*/ 5765060 w 9336686"/>
              <a:gd name="connsiteY192" fmla="*/ 3558605 h 4341716"/>
              <a:gd name="connsiteX193" fmla="*/ 5636033 w 9336686"/>
              <a:gd name="connsiteY193" fmla="*/ 3687632 h 4341716"/>
              <a:gd name="connsiteX194" fmla="*/ 5636034 w 9336686"/>
              <a:gd name="connsiteY194" fmla="*/ 3687631 h 4341716"/>
              <a:gd name="connsiteX195" fmla="*/ 5507007 w 9336686"/>
              <a:gd name="connsiteY195" fmla="*/ 3558604 h 4341716"/>
              <a:gd name="connsiteX196" fmla="*/ 5507007 w 9336686"/>
              <a:gd name="connsiteY196" fmla="*/ 2935868 h 4341716"/>
              <a:gd name="connsiteX197" fmla="*/ 5490777 w 9336686"/>
              <a:gd name="connsiteY197" fmla="*/ 2909117 h 4341716"/>
              <a:gd name="connsiteX198" fmla="*/ 5391213 w 9336686"/>
              <a:gd name="connsiteY198" fmla="*/ 2862163 h 4341716"/>
              <a:gd name="connsiteX199" fmla="*/ 5299977 w 9336686"/>
              <a:gd name="connsiteY199" fmla="*/ 2899954 h 4341716"/>
              <a:gd name="connsiteX200" fmla="*/ 5273771 w 9336686"/>
              <a:gd name="connsiteY200" fmla="*/ 2938823 h 4341716"/>
              <a:gd name="connsiteX201" fmla="*/ 5273771 w 9336686"/>
              <a:gd name="connsiteY201" fmla="*/ 3014951 h 4341716"/>
              <a:gd name="connsiteX202" fmla="*/ 5194967 w 9336686"/>
              <a:gd name="connsiteY202" fmla="*/ 3133839 h 4341716"/>
              <a:gd name="connsiteX203" fmla="*/ 5151167 w 9336686"/>
              <a:gd name="connsiteY203" fmla="*/ 3142681 h 4341716"/>
              <a:gd name="connsiteX204" fmla="*/ 5151167 w 9336686"/>
              <a:gd name="connsiteY204" fmla="*/ 3144047 h 4341716"/>
              <a:gd name="connsiteX205" fmla="*/ 5127687 w 9336686"/>
              <a:gd name="connsiteY205" fmla="*/ 3146414 h 4341716"/>
              <a:gd name="connsiteX206" fmla="*/ 5027958 w 9336686"/>
              <a:gd name="connsiteY206" fmla="*/ 3232363 h 4341716"/>
              <a:gd name="connsiteX207" fmla="*/ 5019757 w 9336686"/>
              <a:gd name="connsiteY207" fmla="*/ 3278834 h 4341716"/>
              <a:gd name="connsiteX208" fmla="*/ 5019757 w 9336686"/>
              <a:gd name="connsiteY208" fmla="*/ 3746003 h 4341716"/>
              <a:gd name="connsiteX209" fmla="*/ 4890730 w 9336686"/>
              <a:gd name="connsiteY209" fmla="*/ 3875030 h 4341716"/>
              <a:gd name="connsiteX210" fmla="*/ 4890731 w 9336686"/>
              <a:gd name="connsiteY210" fmla="*/ 3875031 h 4341716"/>
              <a:gd name="connsiteX211" fmla="*/ 4761704 w 9336686"/>
              <a:gd name="connsiteY211" fmla="*/ 3746004 h 4341716"/>
              <a:gd name="connsiteX212" fmla="*/ 4761704 w 9336686"/>
              <a:gd name="connsiteY212" fmla="*/ 3425369 h 4341716"/>
              <a:gd name="connsiteX213" fmla="*/ 4744536 w 9336686"/>
              <a:gd name="connsiteY213" fmla="*/ 3397074 h 4341716"/>
              <a:gd name="connsiteX214" fmla="*/ 4644973 w 9336686"/>
              <a:gd name="connsiteY214" fmla="*/ 3350120 h 4341716"/>
              <a:gd name="connsiteX215" fmla="*/ 4526085 w 9336686"/>
              <a:gd name="connsiteY215" fmla="*/ 3428924 h 4341716"/>
              <a:gd name="connsiteX216" fmla="*/ 4519985 w 9336686"/>
              <a:gd name="connsiteY216" fmla="*/ 3459140 h 4341716"/>
              <a:gd name="connsiteX217" fmla="*/ 4519985 w 9336686"/>
              <a:gd name="connsiteY217" fmla="*/ 4066575 h 4341716"/>
              <a:gd name="connsiteX218" fmla="*/ 4390958 w 9336686"/>
              <a:gd name="connsiteY218" fmla="*/ 4195602 h 4341716"/>
              <a:gd name="connsiteX219" fmla="*/ 4390959 w 9336686"/>
              <a:gd name="connsiteY219" fmla="*/ 4195601 h 4341716"/>
              <a:gd name="connsiteX220" fmla="*/ 4261932 w 9336686"/>
              <a:gd name="connsiteY220" fmla="*/ 4066574 h 4341716"/>
              <a:gd name="connsiteX221" fmla="*/ 4261932 w 9336686"/>
              <a:gd name="connsiteY221" fmla="*/ 3955216 h 4341716"/>
              <a:gd name="connsiteX222" fmla="*/ 4260106 w 9336686"/>
              <a:gd name="connsiteY222" fmla="*/ 3946171 h 4341716"/>
              <a:gd name="connsiteX223" fmla="*/ 4141220 w 9336686"/>
              <a:gd name="connsiteY223" fmla="*/ 3867367 h 4341716"/>
              <a:gd name="connsiteX224" fmla="*/ 4022332 w 9336686"/>
              <a:gd name="connsiteY224" fmla="*/ 3946171 h 4341716"/>
              <a:gd name="connsiteX225" fmla="*/ 4018195 w 9336686"/>
              <a:gd name="connsiteY225" fmla="*/ 3966664 h 4341716"/>
              <a:gd name="connsiteX226" fmla="*/ 4018195 w 9336686"/>
              <a:gd name="connsiteY226" fmla="*/ 4212689 h 4341716"/>
              <a:gd name="connsiteX227" fmla="*/ 3889168 w 9336686"/>
              <a:gd name="connsiteY227" fmla="*/ 4341716 h 4341716"/>
              <a:gd name="connsiteX228" fmla="*/ 3889169 w 9336686"/>
              <a:gd name="connsiteY228" fmla="*/ 4341715 h 4341716"/>
              <a:gd name="connsiteX229" fmla="*/ 3760142 w 9336686"/>
              <a:gd name="connsiteY229" fmla="*/ 4212688 h 4341716"/>
              <a:gd name="connsiteX230" fmla="*/ 3760142 w 9336686"/>
              <a:gd name="connsiteY230" fmla="*/ 3745519 h 4341716"/>
              <a:gd name="connsiteX231" fmla="*/ 3751941 w 9336686"/>
              <a:gd name="connsiteY231" fmla="*/ 3699048 h 4341716"/>
              <a:gd name="connsiteX232" fmla="*/ 3652212 w 9336686"/>
              <a:gd name="connsiteY232" fmla="*/ 3613099 h 4341716"/>
              <a:gd name="connsiteX233" fmla="*/ 3628732 w 9336686"/>
              <a:gd name="connsiteY233" fmla="*/ 3610732 h 4341716"/>
              <a:gd name="connsiteX234" fmla="*/ 3628732 w 9336686"/>
              <a:gd name="connsiteY234" fmla="*/ 3609366 h 4341716"/>
              <a:gd name="connsiteX235" fmla="*/ 3584932 w 9336686"/>
              <a:gd name="connsiteY235" fmla="*/ 3600524 h 4341716"/>
              <a:gd name="connsiteX236" fmla="*/ 3506128 w 9336686"/>
              <a:gd name="connsiteY236" fmla="*/ 3481636 h 4341716"/>
              <a:gd name="connsiteX237" fmla="*/ 3506128 w 9336686"/>
              <a:gd name="connsiteY237" fmla="*/ 3431307 h 4341716"/>
              <a:gd name="connsiteX238" fmla="*/ 3500614 w 9336686"/>
              <a:gd name="connsiteY238" fmla="*/ 3403994 h 4341716"/>
              <a:gd name="connsiteX239" fmla="*/ 3381726 w 9336686"/>
              <a:gd name="connsiteY239" fmla="*/ 3325190 h 4341716"/>
              <a:gd name="connsiteX240" fmla="*/ 3290490 w 9336686"/>
              <a:gd name="connsiteY240" fmla="*/ 3362981 h 4341716"/>
              <a:gd name="connsiteX241" fmla="*/ 3263554 w 9336686"/>
              <a:gd name="connsiteY241" fmla="*/ 3402932 h 4341716"/>
              <a:gd name="connsiteX242" fmla="*/ 3263554 w 9336686"/>
              <a:gd name="connsiteY242" fmla="*/ 3631142 h 4341716"/>
              <a:gd name="connsiteX243" fmla="*/ 3134527 w 9336686"/>
              <a:gd name="connsiteY243" fmla="*/ 3760169 h 4341716"/>
              <a:gd name="connsiteX244" fmla="*/ 3134528 w 9336686"/>
              <a:gd name="connsiteY244" fmla="*/ 3760168 h 4341716"/>
              <a:gd name="connsiteX245" fmla="*/ 3005501 w 9336686"/>
              <a:gd name="connsiteY245" fmla="*/ 3631141 h 4341716"/>
              <a:gd name="connsiteX246" fmla="*/ 3005501 w 9336686"/>
              <a:gd name="connsiteY246" fmla="*/ 2991769 h 4341716"/>
              <a:gd name="connsiteX247" fmla="*/ 3000280 w 9336686"/>
              <a:gd name="connsiteY247" fmla="*/ 2965907 h 4341716"/>
              <a:gd name="connsiteX248" fmla="*/ 2881392 w 9336686"/>
              <a:gd name="connsiteY248" fmla="*/ 2887103 h 4341716"/>
              <a:gd name="connsiteX249" fmla="*/ 2762505 w 9336686"/>
              <a:gd name="connsiteY249" fmla="*/ 2965907 h 4341716"/>
              <a:gd name="connsiteX250" fmla="*/ 2762032 w 9336686"/>
              <a:gd name="connsiteY250" fmla="*/ 2968250 h 4341716"/>
              <a:gd name="connsiteX251" fmla="*/ 2762032 w 9336686"/>
              <a:gd name="connsiteY251" fmla="*/ 3113195 h 4341716"/>
              <a:gd name="connsiteX252" fmla="*/ 2683229 w 9336686"/>
              <a:gd name="connsiteY252" fmla="*/ 3232083 h 4341716"/>
              <a:gd name="connsiteX253" fmla="*/ 2635159 w 9336686"/>
              <a:gd name="connsiteY253" fmla="*/ 3241787 h 4341716"/>
              <a:gd name="connsiteX254" fmla="*/ 2635159 w 9336686"/>
              <a:gd name="connsiteY254" fmla="*/ 3242525 h 4341716"/>
              <a:gd name="connsiteX255" fmla="*/ 2611679 w 9336686"/>
              <a:gd name="connsiteY255" fmla="*/ 3244892 h 4341716"/>
              <a:gd name="connsiteX256" fmla="*/ 2534615 w 9336686"/>
              <a:gd name="connsiteY256" fmla="*/ 3291336 h 4341716"/>
              <a:gd name="connsiteX257" fmla="*/ 2512827 w 9336686"/>
              <a:gd name="connsiteY257" fmla="*/ 3329312 h 4341716"/>
              <a:gd name="connsiteX258" fmla="*/ 2512827 w 9336686"/>
              <a:gd name="connsiteY258" fmla="*/ 3454880 h 4341716"/>
              <a:gd name="connsiteX259" fmla="*/ 2434024 w 9336686"/>
              <a:gd name="connsiteY259" fmla="*/ 3573768 h 4341716"/>
              <a:gd name="connsiteX260" fmla="*/ 2385954 w 9336686"/>
              <a:gd name="connsiteY260" fmla="*/ 3583472 h 4341716"/>
              <a:gd name="connsiteX261" fmla="*/ 2385954 w 9336686"/>
              <a:gd name="connsiteY261" fmla="*/ 3584210 h 4341716"/>
              <a:gd name="connsiteX262" fmla="*/ 2362474 w 9336686"/>
              <a:gd name="connsiteY262" fmla="*/ 3586577 h 4341716"/>
              <a:gd name="connsiteX263" fmla="*/ 2285410 w 9336686"/>
              <a:gd name="connsiteY263" fmla="*/ 3633021 h 4341716"/>
              <a:gd name="connsiteX264" fmla="*/ 2273449 w 9336686"/>
              <a:gd name="connsiteY264" fmla="*/ 3653869 h 4341716"/>
              <a:gd name="connsiteX265" fmla="*/ 2273449 w 9336686"/>
              <a:gd name="connsiteY265" fmla="*/ 3867367 h 4341716"/>
              <a:gd name="connsiteX266" fmla="*/ 2144423 w 9336686"/>
              <a:gd name="connsiteY266" fmla="*/ 3996394 h 4341716"/>
              <a:gd name="connsiteX267" fmla="*/ 2144424 w 9336686"/>
              <a:gd name="connsiteY267" fmla="*/ 3996393 h 4341716"/>
              <a:gd name="connsiteX268" fmla="*/ 2015396 w 9336686"/>
              <a:gd name="connsiteY268" fmla="*/ 3867366 h 4341716"/>
              <a:gd name="connsiteX269" fmla="*/ 2015396 w 9336686"/>
              <a:gd name="connsiteY269" fmla="*/ 3400197 h 4341716"/>
              <a:gd name="connsiteX270" fmla="*/ 2007195 w 9336686"/>
              <a:gd name="connsiteY270" fmla="*/ 3353726 h 4341716"/>
              <a:gd name="connsiteX271" fmla="*/ 1907467 w 9336686"/>
              <a:gd name="connsiteY271" fmla="*/ 3267777 h 4341716"/>
              <a:gd name="connsiteX272" fmla="*/ 1883987 w 9336686"/>
              <a:gd name="connsiteY272" fmla="*/ 3265410 h 4341716"/>
              <a:gd name="connsiteX273" fmla="*/ 1883987 w 9336686"/>
              <a:gd name="connsiteY273" fmla="*/ 3264044 h 4341716"/>
              <a:gd name="connsiteX274" fmla="*/ 1840187 w 9336686"/>
              <a:gd name="connsiteY274" fmla="*/ 3255202 h 4341716"/>
              <a:gd name="connsiteX275" fmla="*/ 1761383 w 9336686"/>
              <a:gd name="connsiteY275" fmla="*/ 3136314 h 4341716"/>
              <a:gd name="connsiteX276" fmla="*/ 1761383 w 9336686"/>
              <a:gd name="connsiteY276" fmla="*/ 2996103 h 4341716"/>
              <a:gd name="connsiteX277" fmla="*/ 1755287 w 9336686"/>
              <a:gd name="connsiteY277" fmla="*/ 2965907 h 4341716"/>
              <a:gd name="connsiteX278" fmla="*/ 1636398 w 9336686"/>
              <a:gd name="connsiteY278" fmla="*/ 2887103 h 4341716"/>
              <a:gd name="connsiteX279" fmla="*/ 1517510 w 9336686"/>
              <a:gd name="connsiteY279" fmla="*/ 2965907 h 4341716"/>
              <a:gd name="connsiteX280" fmla="*/ 1515568 w 9336686"/>
              <a:gd name="connsiteY280" fmla="*/ 2975527 h 4341716"/>
              <a:gd name="connsiteX281" fmla="*/ 1515568 w 9336686"/>
              <a:gd name="connsiteY281" fmla="*/ 3239907 h 4341716"/>
              <a:gd name="connsiteX282" fmla="*/ 1386541 w 9336686"/>
              <a:gd name="connsiteY282" fmla="*/ 3368934 h 4341716"/>
              <a:gd name="connsiteX283" fmla="*/ 1386542 w 9336686"/>
              <a:gd name="connsiteY283" fmla="*/ 3368933 h 4341716"/>
              <a:gd name="connsiteX284" fmla="*/ 1257514 w 9336686"/>
              <a:gd name="connsiteY284" fmla="*/ 3239906 h 4341716"/>
              <a:gd name="connsiteX285" fmla="*/ 1257514 w 9336686"/>
              <a:gd name="connsiteY285" fmla="*/ 2772737 h 4341716"/>
              <a:gd name="connsiteX286" fmla="*/ 1249314 w 9336686"/>
              <a:gd name="connsiteY286" fmla="*/ 2726266 h 4341716"/>
              <a:gd name="connsiteX287" fmla="*/ 1149584 w 9336686"/>
              <a:gd name="connsiteY287" fmla="*/ 2640317 h 4341716"/>
              <a:gd name="connsiteX288" fmla="*/ 1126104 w 9336686"/>
              <a:gd name="connsiteY288" fmla="*/ 2637950 h 4341716"/>
              <a:gd name="connsiteX289" fmla="*/ 1126104 w 9336686"/>
              <a:gd name="connsiteY289" fmla="*/ 2636584 h 4341716"/>
              <a:gd name="connsiteX290" fmla="*/ 1082305 w 9336686"/>
              <a:gd name="connsiteY290" fmla="*/ 2627742 h 4341716"/>
              <a:gd name="connsiteX291" fmla="*/ 1003500 w 9336686"/>
              <a:gd name="connsiteY291" fmla="*/ 2508854 h 4341716"/>
              <a:gd name="connsiteX292" fmla="*/ 1003500 w 9336686"/>
              <a:gd name="connsiteY292" fmla="*/ 2387433 h 4341716"/>
              <a:gd name="connsiteX293" fmla="*/ 1003269 w 9336686"/>
              <a:gd name="connsiteY293" fmla="*/ 2386290 h 4341716"/>
              <a:gd name="connsiteX294" fmla="*/ 884381 w 9336686"/>
              <a:gd name="connsiteY294" fmla="*/ 2307486 h 4341716"/>
              <a:gd name="connsiteX295" fmla="*/ 765494 w 9336686"/>
              <a:gd name="connsiteY295" fmla="*/ 2386290 h 4341716"/>
              <a:gd name="connsiteX296" fmla="*/ 762038 w 9336686"/>
              <a:gd name="connsiteY296" fmla="*/ 2403410 h 4341716"/>
              <a:gd name="connsiteX297" fmla="*/ 762038 w 9336686"/>
              <a:gd name="connsiteY297" fmla="*/ 2614672 h 4341716"/>
              <a:gd name="connsiteX298" fmla="*/ 683235 w 9336686"/>
              <a:gd name="connsiteY298" fmla="*/ 2733560 h 4341716"/>
              <a:gd name="connsiteX299" fmla="*/ 635165 w 9336686"/>
              <a:gd name="connsiteY299" fmla="*/ 2743264 h 4341716"/>
              <a:gd name="connsiteX300" fmla="*/ 635165 w 9336686"/>
              <a:gd name="connsiteY300" fmla="*/ 2744002 h 4341716"/>
              <a:gd name="connsiteX301" fmla="*/ 611685 w 9336686"/>
              <a:gd name="connsiteY301" fmla="*/ 2746369 h 4341716"/>
              <a:gd name="connsiteX302" fmla="*/ 534621 w 9336686"/>
              <a:gd name="connsiteY302" fmla="*/ 2792813 h 4341716"/>
              <a:gd name="connsiteX303" fmla="*/ 512066 w 9336686"/>
              <a:gd name="connsiteY303" fmla="*/ 2832126 h 4341716"/>
              <a:gd name="connsiteX304" fmla="*/ 512066 w 9336686"/>
              <a:gd name="connsiteY304" fmla="*/ 3531739 h 4341716"/>
              <a:gd name="connsiteX305" fmla="*/ 383039 w 9336686"/>
              <a:gd name="connsiteY305" fmla="*/ 3660766 h 4341716"/>
              <a:gd name="connsiteX306" fmla="*/ 383040 w 9336686"/>
              <a:gd name="connsiteY306" fmla="*/ 3660765 h 4341716"/>
              <a:gd name="connsiteX307" fmla="*/ 254013 w 9336686"/>
              <a:gd name="connsiteY307" fmla="*/ 3531738 h 4341716"/>
              <a:gd name="connsiteX308" fmla="*/ 254013 w 9336686"/>
              <a:gd name="connsiteY308" fmla="*/ 3064569 h 4341716"/>
              <a:gd name="connsiteX309" fmla="*/ 245812 w 9336686"/>
              <a:gd name="connsiteY309" fmla="*/ 3018098 h 4341716"/>
              <a:gd name="connsiteX310" fmla="*/ 146083 w 9336686"/>
              <a:gd name="connsiteY310" fmla="*/ 2932149 h 4341716"/>
              <a:gd name="connsiteX311" fmla="*/ 122603 w 9336686"/>
              <a:gd name="connsiteY311" fmla="*/ 2929782 h 4341716"/>
              <a:gd name="connsiteX312" fmla="*/ 122603 w 9336686"/>
              <a:gd name="connsiteY312" fmla="*/ 2928416 h 4341716"/>
              <a:gd name="connsiteX313" fmla="*/ 78803 w 9336686"/>
              <a:gd name="connsiteY313" fmla="*/ 2919574 h 4341716"/>
              <a:gd name="connsiteX314" fmla="*/ 22035 w 9336686"/>
              <a:gd name="connsiteY314" fmla="*/ 2872826 h 4341716"/>
              <a:gd name="connsiteX315" fmla="*/ 0 w 9336686"/>
              <a:gd name="connsiteY315" fmla="*/ 2800689 h 4341716"/>
              <a:gd name="connsiteX316" fmla="*/ 0 w 9336686"/>
              <a:gd name="connsiteY316" fmla="*/ 783111 h 4341716"/>
              <a:gd name="connsiteX317" fmla="*/ 129027 w 9336686"/>
              <a:gd name="connsiteY317" fmla="*/ 654084 h 4341716"/>
              <a:gd name="connsiteX318" fmla="*/ 129026 w 9336686"/>
              <a:gd name="connsiteY318" fmla="*/ 654085 h 4341716"/>
              <a:gd name="connsiteX319" fmla="*/ 258053 w 9336686"/>
              <a:gd name="connsiteY319" fmla="*/ 783112 h 4341716"/>
              <a:gd name="connsiteX320" fmla="*/ 258053 w 9336686"/>
              <a:gd name="connsiteY320" fmla="*/ 1405848 h 4341716"/>
              <a:gd name="connsiteX321" fmla="*/ 274283 w 9336686"/>
              <a:gd name="connsiteY321" fmla="*/ 1432599 h 4341716"/>
              <a:gd name="connsiteX322" fmla="*/ 373847 w 9336686"/>
              <a:gd name="connsiteY322" fmla="*/ 1479553 h 4341716"/>
              <a:gd name="connsiteX323" fmla="*/ 492735 w 9336686"/>
              <a:gd name="connsiteY323" fmla="*/ 1400749 h 4341716"/>
              <a:gd name="connsiteX324" fmla="*/ 494536 w 9336686"/>
              <a:gd name="connsiteY324" fmla="*/ 1391827 h 4341716"/>
              <a:gd name="connsiteX325" fmla="*/ 494536 w 9336686"/>
              <a:gd name="connsiteY325" fmla="*/ 964051 h 4341716"/>
              <a:gd name="connsiteX326" fmla="*/ 623563 w 9336686"/>
              <a:gd name="connsiteY326" fmla="*/ 835024 h 4341716"/>
              <a:gd name="connsiteX327" fmla="*/ 623562 w 9336686"/>
              <a:gd name="connsiteY327" fmla="*/ 835025 h 4341716"/>
              <a:gd name="connsiteX328" fmla="*/ 752589 w 9336686"/>
              <a:gd name="connsiteY328" fmla="*/ 964052 h 4341716"/>
              <a:gd name="connsiteX329" fmla="*/ 752590 w 9336686"/>
              <a:gd name="connsiteY329" fmla="*/ 947529 h 4341716"/>
              <a:gd name="connsiteX330" fmla="*/ 762728 w 9336686"/>
              <a:gd name="connsiteY330" fmla="*/ 997748 h 4341716"/>
              <a:gd name="connsiteX331" fmla="*/ 881616 w 9336686"/>
              <a:gd name="connsiteY331" fmla="*/ 1076552 h 4341716"/>
              <a:gd name="connsiteX332" fmla="*/ 1000503 w 9336686"/>
              <a:gd name="connsiteY332" fmla="*/ 997748 h 4341716"/>
              <a:gd name="connsiteX333" fmla="*/ 1010267 w 9336686"/>
              <a:gd name="connsiteY333" fmla="*/ 949388 h 4341716"/>
              <a:gd name="connsiteX334" fmla="*/ 1010267 w 9336686"/>
              <a:gd name="connsiteY334" fmla="*/ 362986 h 4341716"/>
              <a:gd name="connsiteX335" fmla="*/ 1139294 w 9336686"/>
              <a:gd name="connsiteY335" fmla="*/ 233959 h 4341716"/>
              <a:gd name="connsiteX336" fmla="*/ 1139293 w 9336686"/>
              <a:gd name="connsiteY336" fmla="*/ 233960 h 4341716"/>
              <a:gd name="connsiteX337" fmla="*/ 1268320 w 9336686"/>
              <a:gd name="connsiteY337" fmla="*/ 362987 h 4341716"/>
              <a:gd name="connsiteX338" fmla="*/ 1268321 w 9336686"/>
              <a:gd name="connsiteY338" fmla="*/ 1259949 h 4341716"/>
              <a:gd name="connsiteX339" fmla="*/ 1278459 w 9336686"/>
              <a:gd name="connsiteY339" fmla="*/ 1310168 h 4341716"/>
              <a:gd name="connsiteX340" fmla="*/ 1397347 w 9336686"/>
              <a:gd name="connsiteY340" fmla="*/ 1388972 h 4341716"/>
              <a:gd name="connsiteX341" fmla="*/ 1516234 w 9336686"/>
              <a:gd name="connsiteY341" fmla="*/ 1310168 h 4341716"/>
              <a:gd name="connsiteX342" fmla="*/ 1519832 w 9336686"/>
              <a:gd name="connsiteY342" fmla="*/ 1292349 h 4341716"/>
              <a:gd name="connsiteX343" fmla="*/ 1519832 w 9336686"/>
              <a:gd name="connsiteY343" fmla="*/ 983403 h 4341716"/>
              <a:gd name="connsiteX344" fmla="*/ 1648859 w 9336686"/>
              <a:gd name="connsiteY344" fmla="*/ 854376 h 4341716"/>
              <a:gd name="connsiteX345" fmla="*/ 1648858 w 9336686"/>
              <a:gd name="connsiteY345" fmla="*/ 854377 h 4341716"/>
              <a:gd name="connsiteX346" fmla="*/ 1777885 w 9336686"/>
              <a:gd name="connsiteY346" fmla="*/ 983404 h 4341716"/>
              <a:gd name="connsiteX347" fmla="*/ 1777885 w 9336686"/>
              <a:gd name="connsiteY347" fmla="*/ 1363756 h 4341716"/>
              <a:gd name="connsiteX348" fmla="*/ 1785353 w 9336686"/>
              <a:gd name="connsiteY348" fmla="*/ 1400749 h 4341716"/>
              <a:gd name="connsiteX349" fmla="*/ 1904241 w 9336686"/>
              <a:gd name="connsiteY349" fmla="*/ 1479553 h 4341716"/>
              <a:gd name="connsiteX350" fmla="*/ 2033268 w 9336686"/>
              <a:gd name="connsiteY350" fmla="*/ 1350526 h 4341716"/>
              <a:gd name="connsiteX351" fmla="*/ 2033269 w 9336686"/>
              <a:gd name="connsiteY351" fmla="*/ 580034 h 4341716"/>
              <a:gd name="connsiteX352" fmla="*/ 2162296 w 9336686"/>
              <a:gd name="connsiteY352" fmla="*/ 451007 h 4341716"/>
              <a:gd name="connsiteX353" fmla="*/ 2162295 w 9336686"/>
              <a:gd name="connsiteY353" fmla="*/ 451008 h 4341716"/>
              <a:gd name="connsiteX354" fmla="*/ 2291322 w 9336686"/>
              <a:gd name="connsiteY354" fmla="*/ 580035 h 4341716"/>
              <a:gd name="connsiteX355" fmla="*/ 2291323 w 9336686"/>
              <a:gd name="connsiteY355" fmla="*/ 563512 h 4341716"/>
              <a:gd name="connsiteX356" fmla="*/ 2301461 w 9336686"/>
              <a:gd name="connsiteY356" fmla="*/ 613731 h 4341716"/>
              <a:gd name="connsiteX357" fmla="*/ 2420349 w 9336686"/>
              <a:gd name="connsiteY357" fmla="*/ 692535 h 4341716"/>
              <a:gd name="connsiteX358" fmla="*/ 2539236 w 9336686"/>
              <a:gd name="connsiteY358" fmla="*/ 613731 h 4341716"/>
              <a:gd name="connsiteX359" fmla="*/ 2549000 w 9336686"/>
              <a:gd name="connsiteY359" fmla="*/ 565370 h 4341716"/>
              <a:gd name="connsiteX360" fmla="*/ 2549000 w 9336686"/>
              <a:gd name="connsiteY360" fmla="*/ 480031 h 4341716"/>
              <a:gd name="connsiteX361" fmla="*/ 2678027 w 9336686"/>
              <a:gd name="connsiteY361" fmla="*/ 351004 h 4341716"/>
              <a:gd name="connsiteX362" fmla="*/ 2678026 w 9336686"/>
              <a:gd name="connsiteY362" fmla="*/ 351005 h 4341716"/>
              <a:gd name="connsiteX363" fmla="*/ 2807053 w 9336686"/>
              <a:gd name="connsiteY363" fmla="*/ 480032 h 4341716"/>
              <a:gd name="connsiteX364" fmla="*/ 2807054 w 9336686"/>
              <a:gd name="connsiteY364" fmla="*/ 1074052 h 4341716"/>
              <a:gd name="connsiteX365" fmla="*/ 2817192 w 9336686"/>
              <a:gd name="connsiteY365" fmla="*/ 1124271 h 4341716"/>
              <a:gd name="connsiteX366" fmla="*/ 2936080 w 9336686"/>
              <a:gd name="connsiteY366" fmla="*/ 1203075 h 4341716"/>
              <a:gd name="connsiteX367" fmla="*/ 3054967 w 9336686"/>
              <a:gd name="connsiteY367" fmla="*/ 1124271 h 4341716"/>
              <a:gd name="connsiteX368" fmla="*/ 3058565 w 9336686"/>
              <a:gd name="connsiteY368" fmla="*/ 1106452 h 4341716"/>
              <a:gd name="connsiteX369" fmla="*/ 3058565 w 9336686"/>
              <a:gd name="connsiteY369" fmla="*/ 1017534 h 4341716"/>
              <a:gd name="connsiteX370" fmla="*/ 3187592 w 9336686"/>
              <a:gd name="connsiteY370" fmla="*/ 888507 h 4341716"/>
              <a:gd name="connsiteX371" fmla="*/ 3187591 w 9336686"/>
              <a:gd name="connsiteY371" fmla="*/ 888508 h 4341716"/>
              <a:gd name="connsiteX372" fmla="*/ 3316618 w 9336686"/>
              <a:gd name="connsiteY372" fmla="*/ 1017535 h 4341716"/>
              <a:gd name="connsiteX373" fmla="*/ 3316618 w 9336686"/>
              <a:gd name="connsiteY373" fmla="*/ 1087278 h 4341716"/>
              <a:gd name="connsiteX374" fmla="*/ 3324086 w 9336686"/>
              <a:gd name="connsiteY374" fmla="*/ 1124271 h 4341716"/>
              <a:gd name="connsiteX375" fmla="*/ 3442974 w 9336686"/>
              <a:gd name="connsiteY375" fmla="*/ 1203075 h 4341716"/>
              <a:gd name="connsiteX376" fmla="*/ 3561862 w 9336686"/>
              <a:gd name="connsiteY376" fmla="*/ 1124271 h 4341716"/>
              <a:gd name="connsiteX377" fmla="*/ 3571625 w 9336686"/>
              <a:gd name="connsiteY377" fmla="*/ 1075911 h 4341716"/>
              <a:gd name="connsiteX378" fmla="*/ 3571625 w 9336686"/>
              <a:gd name="connsiteY378" fmla="*/ 783111 h 4341716"/>
              <a:gd name="connsiteX379" fmla="*/ 3700652 w 9336686"/>
              <a:gd name="connsiteY379" fmla="*/ 654084 h 4341716"/>
              <a:gd name="connsiteX380" fmla="*/ 3700651 w 9336686"/>
              <a:gd name="connsiteY380" fmla="*/ 654085 h 4341716"/>
              <a:gd name="connsiteX381" fmla="*/ 3829678 w 9336686"/>
              <a:gd name="connsiteY381" fmla="*/ 783112 h 4341716"/>
              <a:gd name="connsiteX382" fmla="*/ 3829678 w 9336686"/>
              <a:gd name="connsiteY382" fmla="*/ 1405848 h 4341716"/>
              <a:gd name="connsiteX383" fmla="*/ 3845908 w 9336686"/>
              <a:gd name="connsiteY383" fmla="*/ 1432599 h 4341716"/>
              <a:gd name="connsiteX384" fmla="*/ 3945472 w 9336686"/>
              <a:gd name="connsiteY384" fmla="*/ 1479553 h 4341716"/>
              <a:gd name="connsiteX385" fmla="*/ 4036708 w 9336686"/>
              <a:gd name="connsiteY385" fmla="*/ 1441762 h 4341716"/>
              <a:gd name="connsiteX386" fmla="*/ 4062914 w 9336686"/>
              <a:gd name="connsiteY386" fmla="*/ 1402893 h 4341716"/>
              <a:gd name="connsiteX387" fmla="*/ 4062914 w 9336686"/>
              <a:gd name="connsiteY387" fmla="*/ 1326765 h 4341716"/>
              <a:gd name="connsiteX388" fmla="*/ 4141718 w 9336686"/>
              <a:gd name="connsiteY388" fmla="*/ 1207877 h 4341716"/>
              <a:gd name="connsiteX389" fmla="*/ 4185518 w 9336686"/>
              <a:gd name="connsiteY389" fmla="*/ 1199035 h 4341716"/>
              <a:gd name="connsiteX390" fmla="*/ 4185518 w 9336686"/>
              <a:gd name="connsiteY390" fmla="*/ 1197669 h 4341716"/>
              <a:gd name="connsiteX391" fmla="*/ 4208998 w 9336686"/>
              <a:gd name="connsiteY391" fmla="*/ 1195302 h 4341716"/>
              <a:gd name="connsiteX392" fmla="*/ 4308727 w 9336686"/>
              <a:gd name="connsiteY392" fmla="*/ 1109353 h 4341716"/>
              <a:gd name="connsiteX393" fmla="*/ 4316928 w 9336686"/>
              <a:gd name="connsiteY393" fmla="*/ 1062882 h 4341716"/>
              <a:gd name="connsiteX394" fmla="*/ 4316928 w 9336686"/>
              <a:gd name="connsiteY394" fmla="*/ 595713 h 4341716"/>
              <a:gd name="connsiteX395" fmla="*/ 4445955 w 9336686"/>
              <a:gd name="connsiteY395" fmla="*/ 466686 h 4341716"/>
              <a:gd name="connsiteX396" fmla="*/ 4445954 w 9336686"/>
              <a:gd name="connsiteY396" fmla="*/ 466685 h 4341716"/>
              <a:gd name="connsiteX397" fmla="*/ 4574981 w 9336686"/>
              <a:gd name="connsiteY397" fmla="*/ 595712 h 4341716"/>
              <a:gd name="connsiteX398" fmla="*/ 4574981 w 9336686"/>
              <a:gd name="connsiteY398" fmla="*/ 916347 h 4341716"/>
              <a:gd name="connsiteX399" fmla="*/ 4592149 w 9336686"/>
              <a:gd name="connsiteY399" fmla="*/ 944642 h 4341716"/>
              <a:gd name="connsiteX400" fmla="*/ 4691712 w 9336686"/>
              <a:gd name="connsiteY400" fmla="*/ 991596 h 4341716"/>
              <a:gd name="connsiteX401" fmla="*/ 4810600 w 9336686"/>
              <a:gd name="connsiteY401" fmla="*/ 912792 h 4341716"/>
              <a:gd name="connsiteX402" fmla="*/ 4816700 w 9336686"/>
              <a:gd name="connsiteY402" fmla="*/ 882576 h 4341716"/>
              <a:gd name="connsiteX403" fmla="*/ 4816700 w 9336686"/>
              <a:gd name="connsiteY403" fmla="*/ 275141 h 4341716"/>
              <a:gd name="connsiteX404" fmla="*/ 4945727 w 9336686"/>
              <a:gd name="connsiteY404" fmla="*/ 146114 h 4341716"/>
              <a:gd name="connsiteX405" fmla="*/ 4945726 w 9336686"/>
              <a:gd name="connsiteY405" fmla="*/ 146115 h 4341716"/>
              <a:gd name="connsiteX406" fmla="*/ 5074753 w 9336686"/>
              <a:gd name="connsiteY406" fmla="*/ 275142 h 4341716"/>
              <a:gd name="connsiteX407" fmla="*/ 5074753 w 9336686"/>
              <a:gd name="connsiteY407" fmla="*/ 386500 h 4341716"/>
              <a:gd name="connsiteX408" fmla="*/ 5076579 w 9336686"/>
              <a:gd name="connsiteY408" fmla="*/ 395545 h 4341716"/>
              <a:gd name="connsiteX409" fmla="*/ 5195465 w 9336686"/>
              <a:gd name="connsiteY409" fmla="*/ 474349 h 4341716"/>
              <a:gd name="connsiteX410" fmla="*/ 5314353 w 9336686"/>
              <a:gd name="connsiteY410" fmla="*/ 395545 h 4341716"/>
              <a:gd name="connsiteX411" fmla="*/ 5318490 w 9336686"/>
              <a:gd name="connsiteY411" fmla="*/ 375052 h 4341716"/>
              <a:gd name="connsiteX412" fmla="*/ 5318490 w 9336686"/>
              <a:gd name="connsiteY412" fmla="*/ 129027 h 4341716"/>
              <a:gd name="connsiteX413" fmla="*/ 5447517 w 9336686"/>
              <a:gd name="connsiteY413" fmla="*/ 0 h 434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</a:cxnLst>
            <a:rect l="l" t="t" r="r" b="b"/>
            <a:pathLst>
              <a:path w="9336686" h="4341716">
                <a:moveTo>
                  <a:pt x="3651347" y="3605718"/>
                </a:moveTo>
                <a:lnTo>
                  <a:pt x="3648504" y="3606586"/>
                </a:lnTo>
                <a:lnTo>
                  <a:pt x="3648898" y="3606552"/>
                </a:lnTo>
                <a:lnTo>
                  <a:pt x="3651347" y="3605718"/>
                </a:lnTo>
                <a:close/>
                <a:moveTo>
                  <a:pt x="1906601" y="3260396"/>
                </a:moveTo>
                <a:lnTo>
                  <a:pt x="1903759" y="3261264"/>
                </a:lnTo>
                <a:lnTo>
                  <a:pt x="1904153" y="3261230"/>
                </a:lnTo>
                <a:lnTo>
                  <a:pt x="1906601" y="3260396"/>
                </a:lnTo>
                <a:close/>
                <a:moveTo>
                  <a:pt x="5128552" y="3139033"/>
                </a:moveTo>
                <a:lnTo>
                  <a:pt x="5131001" y="3139867"/>
                </a:lnTo>
                <a:lnTo>
                  <a:pt x="5131395" y="3139901"/>
                </a:lnTo>
                <a:lnTo>
                  <a:pt x="5128552" y="3139033"/>
                </a:lnTo>
                <a:close/>
                <a:moveTo>
                  <a:pt x="145218" y="2924768"/>
                </a:moveTo>
                <a:lnTo>
                  <a:pt x="142375" y="2925636"/>
                </a:lnTo>
                <a:lnTo>
                  <a:pt x="142769" y="2925602"/>
                </a:lnTo>
                <a:lnTo>
                  <a:pt x="145218" y="2924768"/>
                </a:lnTo>
                <a:close/>
                <a:moveTo>
                  <a:pt x="1148720" y="2632936"/>
                </a:moveTo>
                <a:lnTo>
                  <a:pt x="1145876" y="2633804"/>
                </a:lnTo>
                <a:lnTo>
                  <a:pt x="1146270" y="2633770"/>
                </a:lnTo>
                <a:lnTo>
                  <a:pt x="1148720" y="2632936"/>
                </a:lnTo>
                <a:close/>
                <a:moveTo>
                  <a:pt x="8190809" y="1707912"/>
                </a:moveTo>
                <a:lnTo>
                  <a:pt x="8190415" y="1707946"/>
                </a:lnTo>
                <a:lnTo>
                  <a:pt x="8187965" y="1708780"/>
                </a:lnTo>
                <a:lnTo>
                  <a:pt x="8190809" y="1707912"/>
                </a:lnTo>
                <a:close/>
                <a:moveTo>
                  <a:pt x="9194310" y="1416080"/>
                </a:moveTo>
                <a:lnTo>
                  <a:pt x="9193916" y="1416114"/>
                </a:lnTo>
                <a:lnTo>
                  <a:pt x="9191467" y="1416948"/>
                </a:lnTo>
                <a:lnTo>
                  <a:pt x="9194310" y="1416080"/>
                </a:lnTo>
                <a:close/>
                <a:moveTo>
                  <a:pt x="4205290" y="1201815"/>
                </a:moveTo>
                <a:lnTo>
                  <a:pt x="4208133" y="1202683"/>
                </a:lnTo>
                <a:lnTo>
                  <a:pt x="4205684" y="1201849"/>
                </a:lnTo>
                <a:lnTo>
                  <a:pt x="4205290" y="1201815"/>
                </a:lnTo>
                <a:close/>
                <a:moveTo>
                  <a:pt x="7432926" y="1080452"/>
                </a:moveTo>
                <a:lnTo>
                  <a:pt x="7432532" y="1080486"/>
                </a:lnTo>
                <a:lnTo>
                  <a:pt x="7430084" y="1081320"/>
                </a:lnTo>
                <a:lnTo>
                  <a:pt x="7432926" y="1080452"/>
                </a:lnTo>
                <a:close/>
                <a:moveTo>
                  <a:pt x="5688181" y="735130"/>
                </a:moveTo>
                <a:lnTo>
                  <a:pt x="5687787" y="735164"/>
                </a:lnTo>
                <a:lnTo>
                  <a:pt x="5685338" y="735998"/>
                </a:lnTo>
                <a:lnTo>
                  <a:pt x="5688181" y="735130"/>
                </a:lnTo>
                <a:close/>
                <a:moveTo>
                  <a:pt x="5447517" y="0"/>
                </a:moveTo>
                <a:lnTo>
                  <a:pt x="5447516" y="1"/>
                </a:lnTo>
                <a:cubicBezTo>
                  <a:pt x="5518776" y="1"/>
                  <a:pt x="5576543" y="57768"/>
                  <a:pt x="5576543" y="129028"/>
                </a:cubicBezTo>
                <a:lnTo>
                  <a:pt x="5576543" y="596197"/>
                </a:lnTo>
                <a:lnTo>
                  <a:pt x="5584744" y="642668"/>
                </a:lnTo>
                <a:cubicBezTo>
                  <a:pt x="5600663" y="686144"/>
                  <a:pt x="5638275" y="719164"/>
                  <a:pt x="5684473" y="728617"/>
                </a:cubicBezTo>
                <a:lnTo>
                  <a:pt x="5707953" y="730984"/>
                </a:lnTo>
                <a:lnTo>
                  <a:pt x="5707953" y="732350"/>
                </a:lnTo>
                <a:lnTo>
                  <a:pt x="5751753" y="741192"/>
                </a:lnTo>
                <a:cubicBezTo>
                  <a:pt x="5798063" y="760780"/>
                  <a:pt x="5830557" y="806635"/>
                  <a:pt x="5830557" y="860080"/>
                </a:cubicBezTo>
                <a:lnTo>
                  <a:pt x="5830557" y="910409"/>
                </a:lnTo>
                <a:lnTo>
                  <a:pt x="5836071" y="937722"/>
                </a:lnTo>
                <a:cubicBezTo>
                  <a:pt x="5855659" y="984032"/>
                  <a:pt x="5901514" y="1016526"/>
                  <a:pt x="5954959" y="1016526"/>
                </a:cubicBezTo>
                <a:cubicBezTo>
                  <a:pt x="5990589" y="1016526"/>
                  <a:pt x="6022846" y="1002084"/>
                  <a:pt x="6046195" y="978735"/>
                </a:cubicBezTo>
                <a:lnTo>
                  <a:pt x="6073131" y="938784"/>
                </a:lnTo>
                <a:lnTo>
                  <a:pt x="6073131" y="710574"/>
                </a:lnTo>
                <a:cubicBezTo>
                  <a:pt x="6073131" y="639314"/>
                  <a:pt x="6130897" y="581547"/>
                  <a:pt x="6202158" y="581547"/>
                </a:cubicBezTo>
                <a:lnTo>
                  <a:pt x="6202157" y="581548"/>
                </a:lnTo>
                <a:cubicBezTo>
                  <a:pt x="6273417" y="581548"/>
                  <a:pt x="6331184" y="639315"/>
                  <a:pt x="6331184" y="710575"/>
                </a:cubicBezTo>
                <a:lnTo>
                  <a:pt x="6331184" y="1349947"/>
                </a:lnTo>
                <a:lnTo>
                  <a:pt x="6336405" y="1375809"/>
                </a:lnTo>
                <a:cubicBezTo>
                  <a:pt x="6355993" y="1422119"/>
                  <a:pt x="6401847" y="1454613"/>
                  <a:pt x="6455293" y="1454613"/>
                </a:cubicBezTo>
                <a:cubicBezTo>
                  <a:pt x="6508738" y="1454613"/>
                  <a:pt x="6554593" y="1422119"/>
                  <a:pt x="6574180" y="1375809"/>
                </a:cubicBezTo>
                <a:cubicBezTo>
                  <a:pt x="6574338" y="1375028"/>
                  <a:pt x="6574495" y="1374247"/>
                  <a:pt x="6574653" y="1373466"/>
                </a:cubicBezTo>
                <a:lnTo>
                  <a:pt x="6574653" y="1228521"/>
                </a:lnTo>
                <a:cubicBezTo>
                  <a:pt x="6574653" y="1175076"/>
                  <a:pt x="6607147" y="1129221"/>
                  <a:pt x="6653456" y="1109633"/>
                </a:cubicBezTo>
                <a:lnTo>
                  <a:pt x="6701526" y="1099929"/>
                </a:lnTo>
                <a:lnTo>
                  <a:pt x="6701526" y="1099191"/>
                </a:lnTo>
                <a:lnTo>
                  <a:pt x="6725006" y="1096824"/>
                </a:lnTo>
                <a:cubicBezTo>
                  <a:pt x="6755805" y="1090522"/>
                  <a:pt x="6782787" y="1073746"/>
                  <a:pt x="6802070" y="1050380"/>
                </a:cubicBezTo>
                <a:lnTo>
                  <a:pt x="6823858" y="1012404"/>
                </a:lnTo>
                <a:lnTo>
                  <a:pt x="6823858" y="886836"/>
                </a:lnTo>
                <a:cubicBezTo>
                  <a:pt x="6823858" y="833391"/>
                  <a:pt x="6856352" y="787536"/>
                  <a:pt x="6902661" y="767948"/>
                </a:cubicBezTo>
                <a:lnTo>
                  <a:pt x="6950731" y="758244"/>
                </a:lnTo>
                <a:lnTo>
                  <a:pt x="6950731" y="757506"/>
                </a:lnTo>
                <a:lnTo>
                  <a:pt x="6974211" y="755139"/>
                </a:lnTo>
                <a:cubicBezTo>
                  <a:pt x="7005009" y="748837"/>
                  <a:pt x="7031992" y="732061"/>
                  <a:pt x="7051275" y="708695"/>
                </a:cubicBezTo>
                <a:lnTo>
                  <a:pt x="7063236" y="687847"/>
                </a:lnTo>
                <a:lnTo>
                  <a:pt x="7063236" y="474349"/>
                </a:lnTo>
                <a:cubicBezTo>
                  <a:pt x="7063236" y="403089"/>
                  <a:pt x="7121003" y="345322"/>
                  <a:pt x="7192262" y="345322"/>
                </a:cubicBezTo>
                <a:lnTo>
                  <a:pt x="7192261" y="345323"/>
                </a:lnTo>
                <a:cubicBezTo>
                  <a:pt x="7263521" y="345323"/>
                  <a:pt x="7321289" y="403090"/>
                  <a:pt x="7321289" y="474350"/>
                </a:cubicBezTo>
                <a:lnTo>
                  <a:pt x="7321289" y="941519"/>
                </a:lnTo>
                <a:lnTo>
                  <a:pt x="7329490" y="987990"/>
                </a:lnTo>
                <a:cubicBezTo>
                  <a:pt x="7345409" y="1031466"/>
                  <a:pt x="7383020" y="1064486"/>
                  <a:pt x="7429218" y="1073939"/>
                </a:cubicBezTo>
                <a:lnTo>
                  <a:pt x="7452698" y="1076306"/>
                </a:lnTo>
                <a:lnTo>
                  <a:pt x="7452698" y="1077672"/>
                </a:lnTo>
                <a:lnTo>
                  <a:pt x="7496498" y="1086514"/>
                </a:lnTo>
                <a:cubicBezTo>
                  <a:pt x="7542809" y="1106102"/>
                  <a:pt x="7575302" y="1151957"/>
                  <a:pt x="7575302" y="1205402"/>
                </a:cubicBezTo>
                <a:lnTo>
                  <a:pt x="7575302" y="1345613"/>
                </a:lnTo>
                <a:lnTo>
                  <a:pt x="7581398" y="1375809"/>
                </a:lnTo>
                <a:cubicBezTo>
                  <a:pt x="7600986" y="1422119"/>
                  <a:pt x="7646842" y="1454613"/>
                  <a:pt x="7700287" y="1454613"/>
                </a:cubicBezTo>
                <a:cubicBezTo>
                  <a:pt x="7753732" y="1454613"/>
                  <a:pt x="7799587" y="1422119"/>
                  <a:pt x="7819175" y="1375809"/>
                </a:cubicBezTo>
                <a:lnTo>
                  <a:pt x="7821117" y="1366189"/>
                </a:lnTo>
                <a:lnTo>
                  <a:pt x="7821117" y="1101809"/>
                </a:lnTo>
                <a:cubicBezTo>
                  <a:pt x="7821117" y="1030549"/>
                  <a:pt x="7878884" y="972782"/>
                  <a:pt x="7950144" y="972782"/>
                </a:cubicBezTo>
                <a:lnTo>
                  <a:pt x="7950143" y="972783"/>
                </a:lnTo>
                <a:cubicBezTo>
                  <a:pt x="8021403" y="972783"/>
                  <a:pt x="8079171" y="1030550"/>
                  <a:pt x="8079171" y="1101810"/>
                </a:cubicBezTo>
                <a:lnTo>
                  <a:pt x="8079171" y="1568979"/>
                </a:lnTo>
                <a:lnTo>
                  <a:pt x="8087371" y="1615450"/>
                </a:lnTo>
                <a:cubicBezTo>
                  <a:pt x="8103291" y="1658926"/>
                  <a:pt x="8140903" y="1691946"/>
                  <a:pt x="8187101" y="1701399"/>
                </a:cubicBezTo>
                <a:lnTo>
                  <a:pt x="8210581" y="1703766"/>
                </a:lnTo>
                <a:lnTo>
                  <a:pt x="8210581" y="1705132"/>
                </a:lnTo>
                <a:lnTo>
                  <a:pt x="8254380" y="1713974"/>
                </a:lnTo>
                <a:cubicBezTo>
                  <a:pt x="8300690" y="1733562"/>
                  <a:pt x="8333185" y="1779417"/>
                  <a:pt x="8333185" y="1832862"/>
                </a:cubicBezTo>
                <a:lnTo>
                  <a:pt x="8333185" y="1954283"/>
                </a:lnTo>
                <a:lnTo>
                  <a:pt x="8333416" y="1955426"/>
                </a:lnTo>
                <a:cubicBezTo>
                  <a:pt x="8353004" y="2001736"/>
                  <a:pt x="8398859" y="2034230"/>
                  <a:pt x="8452304" y="2034230"/>
                </a:cubicBezTo>
                <a:cubicBezTo>
                  <a:pt x="8505749" y="2034230"/>
                  <a:pt x="8551604" y="2001736"/>
                  <a:pt x="8571191" y="1955426"/>
                </a:cubicBezTo>
                <a:lnTo>
                  <a:pt x="8574647" y="1938306"/>
                </a:lnTo>
                <a:lnTo>
                  <a:pt x="8574647" y="1727044"/>
                </a:lnTo>
                <a:cubicBezTo>
                  <a:pt x="8574647" y="1673599"/>
                  <a:pt x="8607141" y="1627744"/>
                  <a:pt x="8653450" y="1608156"/>
                </a:cubicBezTo>
                <a:lnTo>
                  <a:pt x="8701520" y="1598452"/>
                </a:lnTo>
                <a:lnTo>
                  <a:pt x="8701520" y="1597714"/>
                </a:lnTo>
                <a:lnTo>
                  <a:pt x="8725000" y="1595347"/>
                </a:lnTo>
                <a:cubicBezTo>
                  <a:pt x="8755799" y="1589045"/>
                  <a:pt x="8782781" y="1572269"/>
                  <a:pt x="8802064" y="1548903"/>
                </a:cubicBezTo>
                <a:lnTo>
                  <a:pt x="8824619" y="1509590"/>
                </a:lnTo>
                <a:lnTo>
                  <a:pt x="8824619" y="809977"/>
                </a:lnTo>
                <a:cubicBezTo>
                  <a:pt x="8824619" y="738717"/>
                  <a:pt x="8882386" y="680950"/>
                  <a:pt x="8953646" y="680950"/>
                </a:cubicBezTo>
                <a:lnTo>
                  <a:pt x="8953645" y="680951"/>
                </a:lnTo>
                <a:cubicBezTo>
                  <a:pt x="9024905" y="680951"/>
                  <a:pt x="9082672" y="738718"/>
                  <a:pt x="9082672" y="809978"/>
                </a:cubicBezTo>
                <a:lnTo>
                  <a:pt x="9082672" y="1277147"/>
                </a:lnTo>
                <a:lnTo>
                  <a:pt x="9090873" y="1323618"/>
                </a:lnTo>
                <a:cubicBezTo>
                  <a:pt x="9106792" y="1367094"/>
                  <a:pt x="9144404" y="1400114"/>
                  <a:pt x="9190602" y="1409567"/>
                </a:cubicBezTo>
                <a:lnTo>
                  <a:pt x="9214082" y="1411934"/>
                </a:lnTo>
                <a:lnTo>
                  <a:pt x="9214082" y="1413300"/>
                </a:lnTo>
                <a:lnTo>
                  <a:pt x="9257882" y="1422142"/>
                </a:lnTo>
                <a:cubicBezTo>
                  <a:pt x="9304192" y="1441730"/>
                  <a:pt x="9336686" y="1487585"/>
                  <a:pt x="9336686" y="1541030"/>
                </a:cubicBezTo>
                <a:lnTo>
                  <a:pt x="9336686" y="2136650"/>
                </a:lnTo>
                <a:lnTo>
                  <a:pt x="9336686" y="2205066"/>
                </a:lnTo>
                <a:cubicBezTo>
                  <a:pt x="9336686" y="2656246"/>
                  <a:pt x="9336685" y="3107425"/>
                  <a:pt x="9336685" y="3558605"/>
                </a:cubicBezTo>
                <a:cubicBezTo>
                  <a:pt x="9336685" y="3629865"/>
                  <a:pt x="9278918" y="3687632"/>
                  <a:pt x="9207658" y="3687632"/>
                </a:cubicBezTo>
                <a:lnTo>
                  <a:pt x="9207659" y="3687631"/>
                </a:lnTo>
                <a:cubicBezTo>
                  <a:pt x="9136399" y="3687631"/>
                  <a:pt x="9078632" y="3629864"/>
                  <a:pt x="9078632" y="3558604"/>
                </a:cubicBezTo>
                <a:lnTo>
                  <a:pt x="9078632" y="2935868"/>
                </a:lnTo>
                <a:lnTo>
                  <a:pt x="9062402" y="2909117"/>
                </a:lnTo>
                <a:cubicBezTo>
                  <a:pt x="9038736" y="2880441"/>
                  <a:pt x="9002922" y="2862163"/>
                  <a:pt x="8962838" y="2862163"/>
                </a:cubicBezTo>
                <a:cubicBezTo>
                  <a:pt x="8909393" y="2862163"/>
                  <a:pt x="8863538" y="2894657"/>
                  <a:pt x="8843950" y="2940967"/>
                </a:cubicBezTo>
                <a:lnTo>
                  <a:pt x="8842149" y="2949889"/>
                </a:lnTo>
                <a:lnTo>
                  <a:pt x="8842149" y="3377665"/>
                </a:lnTo>
                <a:cubicBezTo>
                  <a:pt x="8842149" y="3448925"/>
                  <a:pt x="8784382" y="3506692"/>
                  <a:pt x="8713122" y="3506692"/>
                </a:cubicBezTo>
                <a:lnTo>
                  <a:pt x="8713123" y="3506691"/>
                </a:lnTo>
                <a:cubicBezTo>
                  <a:pt x="8641863" y="3506691"/>
                  <a:pt x="8584096" y="3448924"/>
                  <a:pt x="8584096" y="3377664"/>
                </a:cubicBezTo>
                <a:cubicBezTo>
                  <a:pt x="8584096" y="3383172"/>
                  <a:pt x="8584095" y="3388679"/>
                  <a:pt x="8584095" y="3394187"/>
                </a:cubicBezTo>
                <a:lnTo>
                  <a:pt x="8573957" y="3343968"/>
                </a:lnTo>
                <a:cubicBezTo>
                  <a:pt x="8554369" y="3297658"/>
                  <a:pt x="8508514" y="3265164"/>
                  <a:pt x="8455069" y="3265164"/>
                </a:cubicBezTo>
                <a:cubicBezTo>
                  <a:pt x="8401624" y="3265164"/>
                  <a:pt x="8355769" y="3297658"/>
                  <a:pt x="8336182" y="3343968"/>
                </a:cubicBezTo>
                <a:lnTo>
                  <a:pt x="8326418" y="3392328"/>
                </a:lnTo>
                <a:lnTo>
                  <a:pt x="8326418" y="3978730"/>
                </a:lnTo>
                <a:cubicBezTo>
                  <a:pt x="8326418" y="4049990"/>
                  <a:pt x="8268651" y="4107757"/>
                  <a:pt x="8197391" y="4107757"/>
                </a:cubicBezTo>
                <a:lnTo>
                  <a:pt x="8197392" y="4107756"/>
                </a:lnTo>
                <a:cubicBezTo>
                  <a:pt x="8126132" y="4107756"/>
                  <a:pt x="8068365" y="4049989"/>
                  <a:pt x="8068365" y="3978729"/>
                </a:cubicBezTo>
                <a:cubicBezTo>
                  <a:pt x="8068365" y="3679742"/>
                  <a:pt x="8068364" y="3380754"/>
                  <a:pt x="8068364" y="3081767"/>
                </a:cubicBezTo>
                <a:lnTo>
                  <a:pt x="8058226" y="3031548"/>
                </a:lnTo>
                <a:cubicBezTo>
                  <a:pt x="8038638" y="2985238"/>
                  <a:pt x="7992783" y="2952744"/>
                  <a:pt x="7939338" y="2952744"/>
                </a:cubicBezTo>
                <a:cubicBezTo>
                  <a:pt x="7885893" y="2952744"/>
                  <a:pt x="7840038" y="2985238"/>
                  <a:pt x="7820451" y="3031548"/>
                </a:cubicBezTo>
                <a:lnTo>
                  <a:pt x="7816853" y="3049367"/>
                </a:lnTo>
                <a:lnTo>
                  <a:pt x="7816853" y="3358313"/>
                </a:lnTo>
                <a:cubicBezTo>
                  <a:pt x="7816853" y="3429573"/>
                  <a:pt x="7759086" y="3487340"/>
                  <a:pt x="7687826" y="3487340"/>
                </a:cubicBezTo>
                <a:lnTo>
                  <a:pt x="7687827" y="3487339"/>
                </a:lnTo>
                <a:cubicBezTo>
                  <a:pt x="7616567" y="3487339"/>
                  <a:pt x="7558800" y="3429572"/>
                  <a:pt x="7558800" y="3358312"/>
                </a:cubicBezTo>
                <a:lnTo>
                  <a:pt x="7558800" y="2977960"/>
                </a:lnTo>
                <a:lnTo>
                  <a:pt x="7551332" y="2940967"/>
                </a:lnTo>
                <a:cubicBezTo>
                  <a:pt x="7531744" y="2894657"/>
                  <a:pt x="7485889" y="2862163"/>
                  <a:pt x="7432444" y="2862163"/>
                </a:cubicBezTo>
                <a:cubicBezTo>
                  <a:pt x="7361184" y="2862163"/>
                  <a:pt x="7303417" y="2919930"/>
                  <a:pt x="7303417" y="2991190"/>
                </a:cubicBezTo>
                <a:cubicBezTo>
                  <a:pt x="7303417" y="3248021"/>
                  <a:pt x="7303416" y="3504851"/>
                  <a:pt x="7303416" y="3761682"/>
                </a:cubicBezTo>
                <a:cubicBezTo>
                  <a:pt x="7303416" y="3832942"/>
                  <a:pt x="7245649" y="3890709"/>
                  <a:pt x="7174389" y="3890709"/>
                </a:cubicBezTo>
                <a:lnTo>
                  <a:pt x="7174390" y="3890708"/>
                </a:lnTo>
                <a:cubicBezTo>
                  <a:pt x="7103130" y="3890708"/>
                  <a:pt x="7045363" y="3832941"/>
                  <a:pt x="7045363" y="3761681"/>
                </a:cubicBezTo>
                <a:cubicBezTo>
                  <a:pt x="7045363" y="3767189"/>
                  <a:pt x="7045362" y="3772696"/>
                  <a:pt x="7045362" y="3778204"/>
                </a:cubicBezTo>
                <a:lnTo>
                  <a:pt x="7035224" y="3727985"/>
                </a:lnTo>
                <a:cubicBezTo>
                  <a:pt x="7015636" y="3681675"/>
                  <a:pt x="6969781" y="3649181"/>
                  <a:pt x="6916336" y="3649181"/>
                </a:cubicBezTo>
                <a:cubicBezTo>
                  <a:pt x="6862891" y="3649181"/>
                  <a:pt x="6817036" y="3681675"/>
                  <a:pt x="6797449" y="3727985"/>
                </a:cubicBezTo>
                <a:lnTo>
                  <a:pt x="6787685" y="3776346"/>
                </a:lnTo>
                <a:lnTo>
                  <a:pt x="6787685" y="3861685"/>
                </a:lnTo>
                <a:cubicBezTo>
                  <a:pt x="6787685" y="3932945"/>
                  <a:pt x="6729918" y="3990712"/>
                  <a:pt x="6658658" y="3990712"/>
                </a:cubicBezTo>
                <a:lnTo>
                  <a:pt x="6658659" y="3990711"/>
                </a:lnTo>
                <a:cubicBezTo>
                  <a:pt x="6587399" y="3990711"/>
                  <a:pt x="6529632" y="3932944"/>
                  <a:pt x="6529632" y="3861684"/>
                </a:cubicBezTo>
                <a:cubicBezTo>
                  <a:pt x="6529632" y="3663677"/>
                  <a:pt x="6529631" y="3465671"/>
                  <a:pt x="6529631" y="3267664"/>
                </a:cubicBezTo>
                <a:lnTo>
                  <a:pt x="6519493" y="3217445"/>
                </a:lnTo>
                <a:cubicBezTo>
                  <a:pt x="6499905" y="3171135"/>
                  <a:pt x="6454050" y="3138641"/>
                  <a:pt x="6400605" y="3138641"/>
                </a:cubicBezTo>
                <a:cubicBezTo>
                  <a:pt x="6347160" y="3138641"/>
                  <a:pt x="6301305" y="3171135"/>
                  <a:pt x="6281718" y="3217445"/>
                </a:cubicBezTo>
                <a:lnTo>
                  <a:pt x="6278120" y="3235264"/>
                </a:lnTo>
                <a:lnTo>
                  <a:pt x="6278120" y="3324182"/>
                </a:lnTo>
                <a:cubicBezTo>
                  <a:pt x="6278120" y="3395442"/>
                  <a:pt x="6220353" y="3453209"/>
                  <a:pt x="6149093" y="3453209"/>
                </a:cubicBezTo>
                <a:lnTo>
                  <a:pt x="6149094" y="3453208"/>
                </a:lnTo>
                <a:cubicBezTo>
                  <a:pt x="6077834" y="3453208"/>
                  <a:pt x="6020067" y="3395441"/>
                  <a:pt x="6020067" y="3324181"/>
                </a:cubicBezTo>
                <a:lnTo>
                  <a:pt x="6020067" y="3254438"/>
                </a:lnTo>
                <a:lnTo>
                  <a:pt x="6012599" y="3217445"/>
                </a:lnTo>
                <a:cubicBezTo>
                  <a:pt x="5993011" y="3171135"/>
                  <a:pt x="5947156" y="3138641"/>
                  <a:pt x="5893711" y="3138641"/>
                </a:cubicBezTo>
                <a:cubicBezTo>
                  <a:pt x="5840266" y="3138641"/>
                  <a:pt x="5794411" y="3171135"/>
                  <a:pt x="5774823" y="3217445"/>
                </a:cubicBezTo>
                <a:lnTo>
                  <a:pt x="5765060" y="3265805"/>
                </a:lnTo>
                <a:lnTo>
                  <a:pt x="5765060" y="3558605"/>
                </a:lnTo>
                <a:cubicBezTo>
                  <a:pt x="5765060" y="3629865"/>
                  <a:pt x="5707293" y="3687632"/>
                  <a:pt x="5636033" y="3687632"/>
                </a:cubicBezTo>
                <a:lnTo>
                  <a:pt x="5636034" y="3687631"/>
                </a:lnTo>
                <a:cubicBezTo>
                  <a:pt x="5564774" y="3687631"/>
                  <a:pt x="5507007" y="3629864"/>
                  <a:pt x="5507007" y="3558604"/>
                </a:cubicBezTo>
                <a:lnTo>
                  <a:pt x="5507007" y="2935868"/>
                </a:lnTo>
                <a:lnTo>
                  <a:pt x="5490777" y="2909117"/>
                </a:lnTo>
                <a:cubicBezTo>
                  <a:pt x="5467111" y="2880441"/>
                  <a:pt x="5431296" y="2862163"/>
                  <a:pt x="5391213" y="2862163"/>
                </a:cubicBezTo>
                <a:cubicBezTo>
                  <a:pt x="5355583" y="2862163"/>
                  <a:pt x="5323326" y="2876605"/>
                  <a:pt x="5299977" y="2899954"/>
                </a:cubicBezTo>
                <a:lnTo>
                  <a:pt x="5273771" y="2938823"/>
                </a:lnTo>
                <a:lnTo>
                  <a:pt x="5273771" y="3014951"/>
                </a:lnTo>
                <a:cubicBezTo>
                  <a:pt x="5273771" y="3068396"/>
                  <a:pt x="5241277" y="3114251"/>
                  <a:pt x="5194967" y="3133839"/>
                </a:cubicBezTo>
                <a:lnTo>
                  <a:pt x="5151167" y="3142681"/>
                </a:lnTo>
                <a:lnTo>
                  <a:pt x="5151167" y="3144047"/>
                </a:lnTo>
                <a:lnTo>
                  <a:pt x="5127687" y="3146414"/>
                </a:lnTo>
                <a:cubicBezTo>
                  <a:pt x="5081489" y="3155867"/>
                  <a:pt x="5043877" y="3188887"/>
                  <a:pt x="5027958" y="3232363"/>
                </a:cubicBezTo>
                <a:lnTo>
                  <a:pt x="5019757" y="3278834"/>
                </a:lnTo>
                <a:lnTo>
                  <a:pt x="5019757" y="3746003"/>
                </a:lnTo>
                <a:cubicBezTo>
                  <a:pt x="5019757" y="3817263"/>
                  <a:pt x="4961990" y="3875030"/>
                  <a:pt x="4890730" y="3875030"/>
                </a:cubicBezTo>
                <a:lnTo>
                  <a:pt x="4890731" y="3875031"/>
                </a:lnTo>
                <a:cubicBezTo>
                  <a:pt x="4819471" y="3875031"/>
                  <a:pt x="4761704" y="3817264"/>
                  <a:pt x="4761704" y="3746004"/>
                </a:cubicBezTo>
                <a:lnTo>
                  <a:pt x="4761704" y="3425369"/>
                </a:lnTo>
                <a:lnTo>
                  <a:pt x="4744536" y="3397074"/>
                </a:lnTo>
                <a:cubicBezTo>
                  <a:pt x="4720871" y="3368398"/>
                  <a:pt x="4685057" y="3350120"/>
                  <a:pt x="4644973" y="3350120"/>
                </a:cubicBezTo>
                <a:cubicBezTo>
                  <a:pt x="4591528" y="3350120"/>
                  <a:pt x="4545673" y="3382614"/>
                  <a:pt x="4526085" y="3428924"/>
                </a:cubicBezTo>
                <a:lnTo>
                  <a:pt x="4519985" y="3459140"/>
                </a:lnTo>
                <a:lnTo>
                  <a:pt x="4519985" y="4066575"/>
                </a:lnTo>
                <a:cubicBezTo>
                  <a:pt x="4519985" y="4137835"/>
                  <a:pt x="4462218" y="4195602"/>
                  <a:pt x="4390958" y="4195602"/>
                </a:cubicBezTo>
                <a:lnTo>
                  <a:pt x="4390959" y="4195601"/>
                </a:lnTo>
                <a:cubicBezTo>
                  <a:pt x="4319699" y="4195601"/>
                  <a:pt x="4261932" y="4137834"/>
                  <a:pt x="4261932" y="4066574"/>
                </a:cubicBezTo>
                <a:lnTo>
                  <a:pt x="4261932" y="3955216"/>
                </a:lnTo>
                <a:lnTo>
                  <a:pt x="4260106" y="3946171"/>
                </a:lnTo>
                <a:cubicBezTo>
                  <a:pt x="4240518" y="3899861"/>
                  <a:pt x="4194663" y="3867367"/>
                  <a:pt x="4141220" y="3867367"/>
                </a:cubicBezTo>
                <a:cubicBezTo>
                  <a:pt x="4087775" y="3867367"/>
                  <a:pt x="4041920" y="3899861"/>
                  <a:pt x="4022332" y="3946171"/>
                </a:cubicBezTo>
                <a:lnTo>
                  <a:pt x="4018195" y="3966664"/>
                </a:lnTo>
                <a:lnTo>
                  <a:pt x="4018195" y="4212689"/>
                </a:lnTo>
                <a:cubicBezTo>
                  <a:pt x="4018195" y="4283949"/>
                  <a:pt x="3960428" y="4341716"/>
                  <a:pt x="3889168" y="4341716"/>
                </a:cubicBezTo>
                <a:lnTo>
                  <a:pt x="3889169" y="4341715"/>
                </a:lnTo>
                <a:cubicBezTo>
                  <a:pt x="3817909" y="4341715"/>
                  <a:pt x="3760142" y="4283948"/>
                  <a:pt x="3760142" y="4212688"/>
                </a:cubicBezTo>
                <a:lnTo>
                  <a:pt x="3760142" y="3745519"/>
                </a:lnTo>
                <a:lnTo>
                  <a:pt x="3751941" y="3699048"/>
                </a:lnTo>
                <a:cubicBezTo>
                  <a:pt x="3736022" y="3655572"/>
                  <a:pt x="3698410" y="3622552"/>
                  <a:pt x="3652212" y="3613099"/>
                </a:cubicBezTo>
                <a:lnTo>
                  <a:pt x="3628732" y="3610732"/>
                </a:lnTo>
                <a:lnTo>
                  <a:pt x="3628732" y="3609366"/>
                </a:lnTo>
                <a:lnTo>
                  <a:pt x="3584932" y="3600524"/>
                </a:lnTo>
                <a:cubicBezTo>
                  <a:pt x="3538622" y="3580936"/>
                  <a:pt x="3506128" y="3535081"/>
                  <a:pt x="3506128" y="3481636"/>
                </a:cubicBezTo>
                <a:lnTo>
                  <a:pt x="3506128" y="3431307"/>
                </a:lnTo>
                <a:lnTo>
                  <a:pt x="3500614" y="3403994"/>
                </a:lnTo>
                <a:cubicBezTo>
                  <a:pt x="3481026" y="3357684"/>
                  <a:pt x="3435171" y="3325190"/>
                  <a:pt x="3381726" y="3325190"/>
                </a:cubicBezTo>
                <a:cubicBezTo>
                  <a:pt x="3346096" y="3325190"/>
                  <a:pt x="3313839" y="3339632"/>
                  <a:pt x="3290490" y="3362981"/>
                </a:cubicBezTo>
                <a:lnTo>
                  <a:pt x="3263554" y="3402932"/>
                </a:lnTo>
                <a:lnTo>
                  <a:pt x="3263554" y="3631142"/>
                </a:lnTo>
                <a:cubicBezTo>
                  <a:pt x="3263554" y="3702402"/>
                  <a:pt x="3205788" y="3760169"/>
                  <a:pt x="3134527" y="3760169"/>
                </a:cubicBezTo>
                <a:lnTo>
                  <a:pt x="3134528" y="3760168"/>
                </a:lnTo>
                <a:cubicBezTo>
                  <a:pt x="3063268" y="3760168"/>
                  <a:pt x="3005501" y="3702401"/>
                  <a:pt x="3005501" y="3631141"/>
                </a:cubicBezTo>
                <a:lnTo>
                  <a:pt x="3005501" y="2991769"/>
                </a:lnTo>
                <a:lnTo>
                  <a:pt x="3000280" y="2965907"/>
                </a:lnTo>
                <a:cubicBezTo>
                  <a:pt x="2980692" y="2919597"/>
                  <a:pt x="2934838" y="2887103"/>
                  <a:pt x="2881392" y="2887103"/>
                </a:cubicBezTo>
                <a:cubicBezTo>
                  <a:pt x="2827947" y="2887103"/>
                  <a:pt x="2782092" y="2919597"/>
                  <a:pt x="2762505" y="2965907"/>
                </a:cubicBezTo>
                <a:cubicBezTo>
                  <a:pt x="2762347" y="2966688"/>
                  <a:pt x="2762190" y="2967469"/>
                  <a:pt x="2762032" y="2968250"/>
                </a:cubicBezTo>
                <a:lnTo>
                  <a:pt x="2762032" y="3113195"/>
                </a:lnTo>
                <a:cubicBezTo>
                  <a:pt x="2762032" y="3166640"/>
                  <a:pt x="2729538" y="3212495"/>
                  <a:pt x="2683229" y="3232083"/>
                </a:cubicBezTo>
                <a:lnTo>
                  <a:pt x="2635159" y="3241787"/>
                </a:lnTo>
                <a:lnTo>
                  <a:pt x="2635159" y="3242525"/>
                </a:lnTo>
                <a:lnTo>
                  <a:pt x="2611679" y="3244892"/>
                </a:lnTo>
                <a:cubicBezTo>
                  <a:pt x="2580880" y="3251194"/>
                  <a:pt x="2553898" y="3267970"/>
                  <a:pt x="2534615" y="3291336"/>
                </a:cubicBezTo>
                <a:lnTo>
                  <a:pt x="2512827" y="3329312"/>
                </a:lnTo>
                <a:lnTo>
                  <a:pt x="2512827" y="3454880"/>
                </a:lnTo>
                <a:cubicBezTo>
                  <a:pt x="2512827" y="3508325"/>
                  <a:pt x="2480333" y="3554180"/>
                  <a:pt x="2434024" y="3573768"/>
                </a:cubicBezTo>
                <a:lnTo>
                  <a:pt x="2385954" y="3583472"/>
                </a:lnTo>
                <a:lnTo>
                  <a:pt x="2385954" y="3584210"/>
                </a:lnTo>
                <a:lnTo>
                  <a:pt x="2362474" y="3586577"/>
                </a:lnTo>
                <a:cubicBezTo>
                  <a:pt x="2331676" y="3592879"/>
                  <a:pt x="2304693" y="3609655"/>
                  <a:pt x="2285410" y="3633021"/>
                </a:cubicBezTo>
                <a:lnTo>
                  <a:pt x="2273449" y="3653869"/>
                </a:lnTo>
                <a:lnTo>
                  <a:pt x="2273449" y="3867367"/>
                </a:lnTo>
                <a:cubicBezTo>
                  <a:pt x="2273449" y="3938627"/>
                  <a:pt x="2215682" y="3996394"/>
                  <a:pt x="2144423" y="3996394"/>
                </a:cubicBezTo>
                <a:lnTo>
                  <a:pt x="2144424" y="3996393"/>
                </a:lnTo>
                <a:cubicBezTo>
                  <a:pt x="2073164" y="3996393"/>
                  <a:pt x="2015396" y="3938626"/>
                  <a:pt x="2015396" y="3867366"/>
                </a:cubicBezTo>
                <a:lnTo>
                  <a:pt x="2015396" y="3400197"/>
                </a:lnTo>
                <a:lnTo>
                  <a:pt x="2007195" y="3353726"/>
                </a:lnTo>
                <a:cubicBezTo>
                  <a:pt x="1991276" y="3310250"/>
                  <a:pt x="1953665" y="3277230"/>
                  <a:pt x="1907467" y="3267777"/>
                </a:cubicBezTo>
                <a:lnTo>
                  <a:pt x="1883987" y="3265410"/>
                </a:lnTo>
                <a:lnTo>
                  <a:pt x="1883987" y="3264044"/>
                </a:lnTo>
                <a:lnTo>
                  <a:pt x="1840187" y="3255202"/>
                </a:lnTo>
                <a:cubicBezTo>
                  <a:pt x="1793876" y="3235614"/>
                  <a:pt x="1761383" y="3189759"/>
                  <a:pt x="1761383" y="3136314"/>
                </a:cubicBezTo>
                <a:lnTo>
                  <a:pt x="1761383" y="2996103"/>
                </a:lnTo>
                <a:lnTo>
                  <a:pt x="1755287" y="2965907"/>
                </a:lnTo>
                <a:cubicBezTo>
                  <a:pt x="1735699" y="2919597"/>
                  <a:pt x="1689843" y="2887103"/>
                  <a:pt x="1636398" y="2887103"/>
                </a:cubicBezTo>
                <a:cubicBezTo>
                  <a:pt x="1582953" y="2887103"/>
                  <a:pt x="1537098" y="2919597"/>
                  <a:pt x="1517510" y="2965907"/>
                </a:cubicBezTo>
                <a:lnTo>
                  <a:pt x="1515568" y="2975527"/>
                </a:lnTo>
                <a:lnTo>
                  <a:pt x="1515568" y="3239907"/>
                </a:lnTo>
                <a:cubicBezTo>
                  <a:pt x="1515568" y="3311167"/>
                  <a:pt x="1457801" y="3368934"/>
                  <a:pt x="1386541" y="3368934"/>
                </a:cubicBezTo>
                <a:lnTo>
                  <a:pt x="1386542" y="3368933"/>
                </a:lnTo>
                <a:cubicBezTo>
                  <a:pt x="1315282" y="3368933"/>
                  <a:pt x="1257514" y="3311166"/>
                  <a:pt x="1257514" y="3239906"/>
                </a:cubicBezTo>
                <a:lnTo>
                  <a:pt x="1257514" y="2772737"/>
                </a:lnTo>
                <a:lnTo>
                  <a:pt x="1249314" y="2726266"/>
                </a:lnTo>
                <a:cubicBezTo>
                  <a:pt x="1233394" y="2682790"/>
                  <a:pt x="1195782" y="2649770"/>
                  <a:pt x="1149584" y="2640317"/>
                </a:cubicBezTo>
                <a:lnTo>
                  <a:pt x="1126104" y="2637950"/>
                </a:lnTo>
                <a:lnTo>
                  <a:pt x="1126104" y="2636584"/>
                </a:lnTo>
                <a:lnTo>
                  <a:pt x="1082305" y="2627742"/>
                </a:lnTo>
                <a:cubicBezTo>
                  <a:pt x="1035995" y="2608154"/>
                  <a:pt x="1003500" y="2562299"/>
                  <a:pt x="1003500" y="2508854"/>
                </a:cubicBezTo>
                <a:lnTo>
                  <a:pt x="1003500" y="2387433"/>
                </a:lnTo>
                <a:lnTo>
                  <a:pt x="1003269" y="2386290"/>
                </a:lnTo>
                <a:cubicBezTo>
                  <a:pt x="983681" y="2339980"/>
                  <a:pt x="937826" y="2307486"/>
                  <a:pt x="884381" y="2307486"/>
                </a:cubicBezTo>
                <a:cubicBezTo>
                  <a:pt x="830936" y="2307486"/>
                  <a:pt x="785081" y="2339980"/>
                  <a:pt x="765494" y="2386290"/>
                </a:cubicBezTo>
                <a:lnTo>
                  <a:pt x="762038" y="2403410"/>
                </a:lnTo>
                <a:lnTo>
                  <a:pt x="762038" y="2614672"/>
                </a:lnTo>
                <a:cubicBezTo>
                  <a:pt x="762038" y="2668117"/>
                  <a:pt x="729544" y="2713972"/>
                  <a:pt x="683235" y="2733560"/>
                </a:cubicBezTo>
                <a:lnTo>
                  <a:pt x="635165" y="2743264"/>
                </a:lnTo>
                <a:lnTo>
                  <a:pt x="635165" y="2744002"/>
                </a:lnTo>
                <a:lnTo>
                  <a:pt x="611685" y="2746369"/>
                </a:lnTo>
                <a:cubicBezTo>
                  <a:pt x="580886" y="2752671"/>
                  <a:pt x="553904" y="2769447"/>
                  <a:pt x="534621" y="2792813"/>
                </a:cubicBezTo>
                <a:lnTo>
                  <a:pt x="512066" y="2832126"/>
                </a:lnTo>
                <a:lnTo>
                  <a:pt x="512066" y="3531739"/>
                </a:lnTo>
                <a:cubicBezTo>
                  <a:pt x="512066" y="3602999"/>
                  <a:pt x="454299" y="3660766"/>
                  <a:pt x="383039" y="3660766"/>
                </a:cubicBezTo>
                <a:lnTo>
                  <a:pt x="383040" y="3660765"/>
                </a:lnTo>
                <a:cubicBezTo>
                  <a:pt x="311780" y="3660765"/>
                  <a:pt x="254013" y="3602998"/>
                  <a:pt x="254013" y="3531738"/>
                </a:cubicBezTo>
                <a:lnTo>
                  <a:pt x="254013" y="3064569"/>
                </a:lnTo>
                <a:lnTo>
                  <a:pt x="245812" y="3018098"/>
                </a:lnTo>
                <a:cubicBezTo>
                  <a:pt x="229893" y="2974622"/>
                  <a:pt x="192281" y="2941602"/>
                  <a:pt x="146083" y="2932149"/>
                </a:cubicBezTo>
                <a:lnTo>
                  <a:pt x="122603" y="2929782"/>
                </a:lnTo>
                <a:lnTo>
                  <a:pt x="122603" y="2928416"/>
                </a:lnTo>
                <a:lnTo>
                  <a:pt x="78803" y="2919574"/>
                </a:lnTo>
                <a:cubicBezTo>
                  <a:pt x="55648" y="2909780"/>
                  <a:pt x="35947" y="2893419"/>
                  <a:pt x="22035" y="2872826"/>
                </a:cubicBezTo>
                <a:lnTo>
                  <a:pt x="0" y="2800689"/>
                </a:lnTo>
                <a:lnTo>
                  <a:pt x="0" y="783111"/>
                </a:lnTo>
                <a:cubicBezTo>
                  <a:pt x="0" y="711851"/>
                  <a:pt x="57767" y="654084"/>
                  <a:pt x="129027" y="654084"/>
                </a:cubicBezTo>
                <a:lnTo>
                  <a:pt x="129026" y="654085"/>
                </a:lnTo>
                <a:cubicBezTo>
                  <a:pt x="200286" y="654085"/>
                  <a:pt x="258053" y="711852"/>
                  <a:pt x="258053" y="783112"/>
                </a:cubicBezTo>
                <a:lnTo>
                  <a:pt x="258053" y="1405848"/>
                </a:lnTo>
                <a:lnTo>
                  <a:pt x="274283" y="1432599"/>
                </a:lnTo>
                <a:cubicBezTo>
                  <a:pt x="297949" y="1461275"/>
                  <a:pt x="333763" y="1479553"/>
                  <a:pt x="373847" y="1479553"/>
                </a:cubicBezTo>
                <a:cubicBezTo>
                  <a:pt x="427292" y="1479553"/>
                  <a:pt x="473147" y="1447059"/>
                  <a:pt x="492735" y="1400749"/>
                </a:cubicBezTo>
                <a:lnTo>
                  <a:pt x="494536" y="1391827"/>
                </a:lnTo>
                <a:lnTo>
                  <a:pt x="494536" y="964051"/>
                </a:lnTo>
                <a:cubicBezTo>
                  <a:pt x="494536" y="892791"/>
                  <a:pt x="552303" y="835024"/>
                  <a:pt x="623563" y="835024"/>
                </a:cubicBezTo>
                <a:lnTo>
                  <a:pt x="623562" y="835025"/>
                </a:lnTo>
                <a:cubicBezTo>
                  <a:pt x="694822" y="835025"/>
                  <a:pt x="752589" y="892792"/>
                  <a:pt x="752589" y="964052"/>
                </a:cubicBezTo>
                <a:cubicBezTo>
                  <a:pt x="752589" y="958544"/>
                  <a:pt x="752590" y="953037"/>
                  <a:pt x="752590" y="947529"/>
                </a:cubicBezTo>
                <a:lnTo>
                  <a:pt x="762728" y="997748"/>
                </a:lnTo>
                <a:cubicBezTo>
                  <a:pt x="782316" y="1044058"/>
                  <a:pt x="828171" y="1076552"/>
                  <a:pt x="881616" y="1076552"/>
                </a:cubicBezTo>
                <a:cubicBezTo>
                  <a:pt x="935061" y="1076552"/>
                  <a:pt x="980916" y="1044058"/>
                  <a:pt x="1000503" y="997748"/>
                </a:cubicBezTo>
                <a:lnTo>
                  <a:pt x="1010267" y="949388"/>
                </a:lnTo>
                <a:lnTo>
                  <a:pt x="1010267" y="362986"/>
                </a:lnTo>
                <a:cubicBezTo>
                  <a:pt x="1010267" y="291726"/>
                  <a:pt x="1068034" y="233959"/>
                  <a:pt x="1139294" y="233959"/>
                </a:cubicBezTo>
                <a:lnTo>
                  <a:pt x="1139293" y="233960"/>
                </a:lnTo>
                <a:cubicBezTo>
                  <a:pt x="1210553" y="233960"/>
                  <a:pt x="1268320" y="291727"/>
                  <a:pt x="1268320" y="362987"/>
                </a:cubicBezTo>
                <a:cubicBezTo>
                  <a:pt x="1268320" y="661974"/>
                  <a:pt x="1268321" y="960962"/>
                  <a:pt x="1268321" y="1259949"/>
                </a:cubicBezTo>
                <a:lnTo>
                  <a:pt x="1278459" y="1310168"/>
                </a:lnTo>
                <a:cubicBezTo>
                  <a:pt x="1298047" y="1356478"/>
                  <a:pt x="1343902" y="1388972"/>
                  <a:pt x="1397347" y="1388972"/>
                </a:cubicBezTo>
                <a:cubicBezTo>
                  <a:pt x="1450792" y="1388972"/>
                  <a:pt x="1496647" y="1356478"/>
                  <a:pt x="1516234" y="1310168"/>
                </a:cubicBezTo>
                <a:lnTo>
                  <a:pt x="1519832" y="1292349"/>
                </a:lnTo>
                <a:lnTo>
                  <a:pt x="1519832" y="983403"/>
                </a:lnTo>
                <a:cubicBezTo>
                  <a:pt x="1519832" y="912143"/>
                  <a:pt x="1577599" y="854376"/>
                  <a:pt x="1648859" y="854376"/>
                </a:cubicBezTo>
                <a:lnTo>
                  <a:pt x="1648858" y="854377"/>
                </a:lnTo>
                <a:cubicBezTo>
                  <a:pt x="1720118" y="854377"/>
                  <a:pt x="1777885" y="912144"/>
                  <a:pt x="1777885" y="983404"/>
                </a:cubicBezTo>
                <a:lnTo>
                  <a:pt x="1777885" y="1363756"/>
                </a:lnTo>
                <a:lnTo>
                  <a:pt x="1785353" y="1400749"/>
                </a:lnTo>
                <a:cubicBezTo>
                  <a:pt x="1804941" y="1447059"/>
                  <a:pt x="1850796" y="1479553"/>
                  <a:pt x="1904241" y="1479553"/>
                </a:cubicBezTo>
                <a:cubicBezTo>
                  <a:pt x="1975501" y="1479553"/>
                  <a:pt x="2033268" y="1421786"/>
                  <a:pt x="2033268" y="1350526"/>
                </a:cubicBezTo>
                <a:cubicBezTo>
                  <a:pt x="2033268" y="1093695"/>
                  <a:pt x="2033269" y="836865"/>
                  <a:pt x="2033269" y="580034"/>
                </a:cubicBezTo>
                <a:cubicBezTo>
                  <a:pt x="2033269" y="508774"/>
                  <a:pt x="2091036" y="451007"/>
                  <a:pt x="2162296" y="451007"/>
                </a:cubicBezTo>
                <a:lnTo>
                  <a:pt x="2162295" y="451008"/>
                </a:lnTo>
                <a:cubicBezTo>
                  <a:pt x="2233555" y="451008"/>
                  <a:pt x="2291322" y="508775"/>
                  <a:pt x="2291322" y="580035"/>
                </a:cubicBezTo>
                <a:cubicBezTo>
                  <a:pt x="2291322" y="574527"/>
                  <a:pt x="2291323" y="569020"/>
                  <a:pt x="2291323" y="563512"/>
                </a:cubicBezTo>
                <a:lnTo>
                  <a:pt x="2301461" y="613731"/>
                </a:lnTo>
                <a:cubicBezTo>
                  <a:pt x="2321049" y="660041"/>
                  <a:pt x="2366904" y="692535"/>
                  <a:pt x="2420349" y="692535"/>
                </a:cubicBezTo>
                <a:cubicBezTo>
                  <a:pt x="2473794" y="692535"/>
                  <a:pt x="2519649" y="660041"/>
                  <a:pt x="2539236" y="613731"/>
                </a:cubicBezTo>
                <a:lnTo>
                  <a:pt x="2549000" y="565370"/>
                </a:lnTo>
                <a:lnTo>
                  <a:pt x="2549000" y="480031"/>
                </a:lnTo>
                <a:cubicBezTo>
                  <a:pt x="2549000" y="408771"/>
                  <a:pt x="2606767" y="351004"/>
                  <a:pt x="2678027" y="351004"/>
                </a:cubicBezTo>
                <a:lnTo>
                  <a:pt x="2678026" y="351005"/>
                </a:lnTo>
                <a:cubicBezTo>
                  <a:pt x="2749286" y="351005"/>
                  <a:pt x="2807053" y="408772"/>
                  <a:pt x="2807053" y="480032"/>
                </a:cubicBezTo>
                <a:cubicBezTo>
                  <a:pt x="2807053" y="678039"/>
                  <a:pt x="2807054" y="876045"/>
                  <a:pt x="2807054" y="1074052"/>
                </a:cubicBezTo>
                <a:lnTo>
                  <a:pt x="2817192" y="1124271"/>
                </a:lnTo>
                <a:cubicBezTo>
                  <a:pt x="2836780" y="1170581"/>
                  <a:pt x="2882635" y="1203075"/>
                  <a:pt x="2936080" y="1203075"/>
                </a:cubicBezTo>
                <a:cubicBezTo>
                  <a:pt x="2989525" y="1203075"/>
                  <a:pt x="3035380" y="1170581"/>
                  <a:pt x="3054967" y="1124271"/>
                </a:cubicBezTo>
                <a:lnTo>
                  <a:pt x="3058565" y="1106452"/>
                </a:lnTo>
                <a:lnTo>
                  <a:pt x="3058565" y="1017534"/>
                </a:lnTo>
                <a:cubicBezTo>
                  <a:pt x="3058565" y="946274"/>
                  <a:pt x="3116332" y="888507"/>
                  <a:pt x="3187592" y="888507"/>
                </a:cubicBezTo>
                <a:lnTo>
                  <a:pt x="3187591" y="888508"/>
                </a:lnTo>
                <a:cubicBezTo>
                  <a:pt x="3258851" y="888508"/>
                  <a:pt x="3316618" y="946275"/>
                  <a:pt x="3316618" y="1017535"/>
                </a:cubicBezTo>
                <a:lnTo>
                  <a:pt x="3316618" y="1087278"/>
                </a:lnTo>
                <a:lnTo>
                  <a:pt x="3324086" y="1124271"/>
                </a:lnTo>
                <a:cubicBezTo>
                  <a:pt x="3343674" y="1170581"/>
                  <a:pt x="3389529" y="1203075"/>
                  <a:pt x="3442974" y="1203075"/>
                </a:cubicBezTo>
                <a:cubicBezTo>
                  <a:pt x="3496419" y="1203075"/>
                  <a:pt x="3542274" y="1170581"/>
                  <a:pt x="3561862" y="1124271"/>
                </a:cubicBezTo>
                <a:lnTo>
                  <a:pt x="3571625" y="1075911"/>
                </a:lnTo>
                <a:lnTo>
                  <a:pt x="3571625" y="783111"/>
                </a:lnTo>
                <a:cubicBezTo>
                  <a:pt x="3571625" y="711851"/>
                  <a:pt x="3629392" y="654084"/>
                  <a:pt x="3700652" y="654084"/>
                </a:cubicBezTo>
                <a:lnTo>
                  <a:pt x="3700651" y="654085"/>
                </a:lnTo>
                <a:cubicBezTo>
                  <a:pt x="3771911" y="654085"/>
                  <a:pt x="3829678" y="711852"/>
                  <a:pt x="3829678" y="783112"/>
                </a:cubicBezTo>
                <a:lnTo>
                  <a:pt x="3829678" y="1405848"/>
                </a:lnTo>
                <a:lnTo>
                  <a:pt x="3845908" y="1432599"/>
                </a:lnTo>
                <a:cubicBezTo>
                  <a:pt x="3869574" y="1461275"/>
                  <a:pt x="3905389" y="1479553"/>
                  <a:pt x="3945472" y="1479553"/>
                </a:cubicBezTo>
                <a:cubicBezTo>
                  <a:pt x="3981102" y="1479553"/>
                  <a:pt x="4013359" y="1465111"/>
                  <a:pt x="4036708" y="1441762"/>
                </a:cubicBezTo>
                <a:lnTo>
                  <a:pt x="4062914" y="1402893"/>
                </a:lnTo>
                <a:lnTo>
                  <a:pt x="4062914" y="1326765"/>
                </a:lnTo>
                <a:cubicBezTo>
                  <a:pt x="4062914" y="1273320"/>
                  <a:pt x="4095408" y="1227465"/>
                  <a:pt x="4141718" y="1207877"/>
                </a:cubicBezTo>
                <a:lnTo>
                  <a:pt x="4185518" y="1199035"/>
                </a:lnTo>
                <a:lnTo>
                  <a:pt x="4185518" y="1197669"/>
                </a:lnTo>
                <a:lnTo>
                  <a:pt x="4208998" y="1195302"/>
                </a:lnTo>
                <a:cubicBezTo>
                  <a:pt x="4255196" y="1185849"/>
                  <a:pt x="4292808" y="1152829"/>
                  <a:pt x="4308727" y="1109353"/>
                </a:cubicBezTo>
                <a:lnTo>
                  <a:pt x="4316928" y="1062882"/>
                </a:lnTo>
                <a:lnTo>
                  <a:pt x="4316928" y="595713"/>
                </a:lnTo>
                <a:cubicBezTo>
                  <a:pt x="4316928" y="524453"/>
                  <a:pt x="4374695" y="466686"/>
                  <a:pt x="4445955" y="466686"/>
                </a:cubicBezTo>
                <a:lnTo>
                  <a:pt x="4445954" y="466685"/>
                </a:lnTo>
                <a:cubicBezTo>
                  <a:pt x="4517214" y="466685"/>
                  <a:pt x="4574981" y="524452"/>
                  <a:pt x="4574981" y="595712"/>
                </a:cubicBezTo>
                <a:lnTo>
                  <a:pt x="4574981" y="916347"/>
                </a:lnTo>
                <a:lnTo>
                  <a:pt x="4592149" y="944642"/>
                </a:lnTo>
                <a:cubicBezTo>
                  <a:pt x="4615814" y="973318"/>
                  <a:pt x="4651628" y="991596"/>
                  <a:pt x="4691712" y="991596"/>
                </a:cubicBezTo>
                <a:cubicBezTo>
                  <a:pt x="4745157" y="991596"/>
                  <a:pt x="4791012" y="959102"/>
                  <a:pt x="4810600" y="912792"/>
                </a:cubicBezTo>
                <a:lnTo>
                  <a:pt x="4816700" y="882576"/>
                </a:lnTo>
                <a:lnTo>
                  <a:pt x="4816700" y="275141"/>
                </a:lnTo>
                <a:cubicBezTo>
                  <a:pt x="4816700" y="203881"/>
                  <a:pt x="4874467" y="146114"/>
                  <a:pt x="4945727" y="146114"/>
                </a:cubicBezTo>
                <a:lnTo>
                  <a:pt x="4945726" y="146115"/>
                </a:lnTo>
                <a:cubicBezTo>
                  <a:pt x="5016986" y="146115"/>
                  <a:pt x="5074753" y="203882"/>
                  <a:pt x="5074753" y="275142"/>
                </a:cubicBezTo>
                <a:lnTo>
                  <a:pt x="5074753" y="386500"/>
                </a:lnTo>
                <a:lnTo>
                  <a:pt x="5076579" y="395545"/>
                </a:lnTo>
                <a:cubicBezTo>
                  <a:pt x="5096167" y="441855"/>
                  <a:pt x="5142022" y="474349"/>
                  <a:pt x="5195465" y="474349"/>
                </a:cubicBezTo>
                <a:cubicBezTo>
                  <a:pt x="5248910" y="474349"/>
                  <a:pt x="5294765" y="441855"/>
                  <a:pt x="5314353" y="395545"/>
                </a:cubicBezTo>
                <a:lnTo>
                  <a:pt x="5318490" y="375052"/>
                </a:lnTo>
                <a:lnTo>
                  <a:pt x="5318490" y="129027"/>
                </a:lnTo>
                <a:cubicBezTo>
                  <a:pt x="5318490" y="57767"/>
                  <a:pt x="5376257" y="0"/>
                  <a:pt x="544751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7533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le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6373" y="2423696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76373" y="3045132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670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2328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72328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1919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43807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pic>
        <p:nvPicPr>
          <p:cNvPr id="5" name="Picture 59" descr="New Macbook Sil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3" y="1793524"/>
            <a:ext cx="4470474" cy="2617674"/>
          </a:xfrm>
          <a:prstGeom prst="rect">
            <a:avLst/>
          </a:prstGeom>
        </p:spPr>
      </p:pic>
      <p:sp>
        <p:nvSpPr>
          <p:cNvPr id="6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982249" y="1984258"/>
            <a:ext cx="3411415" cy="2154115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30804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p lef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2328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72328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grpSp>
        <p:nvGrpSpPr>
          <p:cNvPr id="6" name="Group 1102"/>
          <p:cNvGrpSpPr/>
          <p:nvPr/>
        </p:nvGrpSpPr>
        <p:grpSpPr>
          <a:xfrm>
            <a:off x="5180487" y="372954"/>
            <a:ext cx="3006042" cy="4453197"/>
            <a:chOff x="0" y="0"/>
            <a:chExt cx="6591304" cy="9765730"/>
          </a:xfrm>
        </p:grpSpPr>
        <p:pic>
          <p:nvPicPr>
            <p:cNvPr id="8" name="Mini-iPad-B&amp;W-Mockup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591304" cy="97657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" name="Shape 1101"/>
            <p:cNvSpPr/>
            <p:nvPr/>
          </p:nvSpPr>
          <p:spPr>
            <a:xfrm>
              <a:off x="363079" y="954047"/>
              <a:ext cx="5879097" cy="7806214"/>
            </a:xfrm>
            <a:prstGeom prst="rect">
              <a:avLst/>
            </a:prstGeom>
            <a:solidFill>
              <a:srgbClr val="606060"/>
            </a:solidFill>
            <a:ln w="25400" cap="flat">
              <a:solidFill>
                <a:srgbClr val="000000">
                  <a:alpha val="0"/>
                </a:srgb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583966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3998">
                <a:latin typeface="Calibri Light"/>
              </a:endParaRPr>
            </a:p>
          </p:txBody>
        </p:sp>
      </p:grpSp>
      <p:sp>
        <p:nvSpPr>
          <p:cNvPr id="10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5346074" y="808002"/>
            <a:ext cx="2681232" cy="3559653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26947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5" name="Marcador de imagen 4"/>
          <p:cNvSpPr>
            <a:spLocks noGrp="1"/>
          </p:cNvSpPr>
          <p:nvPr>
            <p:ph type="pic" sz="quarter" idx="13"/>
          </p:nvPr>
        </p:nvSpPr>
        <p:spPr>
          <a:xfrm>
            <a:off x="4692214" y="1806820"/>
            <a:ext cx="3936632" cy="2479710"/>
          </a:xfrm>
          <a:custGeom>
            <a:avLst/>
            <a:gdLst>
              <a:gd name="connsiteX0" fmla="*/ 307737 w 4103687"/>
              <a:gd name="connsiteY0" fmla="*/ 0 h 2584939"/>
              <a:gd name="connsiteX1" fmla="*/ 3795950 w 4103687"/>
              <a:gd name="connsiteY1" fmla="*/ 0 h 2584939"/>
              <a:gd name="connsiteX2" fmla="*/ 4103687 w 4103687"/>
              <a:gd name="connsiteY2" fmla="*/ 307737 h 2584939"/>
              <a:gd name="connsiteX3" fmla="*/ 4103687 w 4103687"/>
              <a:gd name="connsiteY3" fmla="*/ 2277202 h 2584939"/>
              <a:gd name="connsiteX4" fmla="*/ 3795950 w 4103687"/>
              <a:gd name="connsiteY4" fmla="*/ 2584939 h 2584939"/>
              <a:gd name="connsiteX5" fmla="*/ 307737 w 4103687"/>
              <a:gd name="connsiteY5" fmla="*/ 2584939 h 2584939"/>
              <a:gd name="connsiteX6" fmla="*/ 0 w 4103687"/>
              <a:gd name="connsiteY6" fmla="*/ 2277202 h 2584939"/>
              <a:gd name="connsiteX7" fmla="*/ 0 w 4103687"/>
              <a:gd name="connsiteY7" fmla="*/ 307737 h 2584939"/>
              <a:gd name="connsiteX8" fmla="*/ 307737 w 4103687"/>
              <a:gd name="connsiteY8" fmla="*/ 0 h 258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687" h="2584939">
                <a:moveTo>
                  <a:pt x="307737" y="0"/>
                </a:moveTo>
                <a:lnTo>
                  <a:pt x="3795950" y="0"/>
                </a:lnTo>
                <a:cubicBezTo>
                  <a:pt x="3965908" y="0"/>
                  <a:pt x="4103687" y="137779"/>
                  <a:pt x="4103687" y="307737"/>
                </a:cubicBezTo>
                <a:lnTo>
                  <a:pt x="4103687" y="2277202"/>
                </a:lnTo>
                <a:cubicBezTo>
                  <a:pt x="4103687" y="2447160"/>
                  <a:pt x="3965908" y="2584939"/>
                  <a:pt x="3795950" y="2584939"/>
                </a:cubicBezTo>
                <a:lnTo>
                  <a:pt x="307737" y="2584939"/>
                </a:lnTo>
                <a:cubicBezTo>
                  <a:pt x="137779" y="2584939"/>
                  <a:pt x="0" y="2447160"/>
                  <a:pt x="0" y="2277202"/>
                </a:cubicBezTo>
                <a:lnTo>
                  <a:pt x="0" y="307737"/>
                </a:lnTo>
                <a:cubicBezTo>
                  <a:pt x="0" y="137779"/>
                  <a:pt x="137779" y="0"/>
                  <a:pt x="30773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548392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5" name="Marcador de imagen 4"/>
          <p:cNvSpPr>
            <a:spLocks noGrp="1"/>
          </p:cNvSpPr>
          <p:nvPr>
            <p:ph type="pic" sz="quarter" idx="13"/>
          </p:nvPr>
        </p:nvSpPr>
        <p:spPr>
          <a:xfrm>
            <a:off x="542009" y="1806820"/>
            <a:ext cx="3936632" cy="2479710"/>
          </a:xfrm>
          <a:custGeom>
            <a:avLst/>
            <a:gdLst>
              <a:gd name="connsiteX0" fmla="*/ 307737 w 4103687"/>
              <a:gd name="connsiteY0" fmla="*/ 0 h 2584939"/>
              <a:gd name="connsiteX1" fmla="*/ 3795950 w 4103687"/>
              <a:gd name="connsiteY1" fmla="*/ 0 h 2584939"/>
              <a:gd name="connsiteX2" fmla="*/ 4103687 w 4103687"/>
              <a:gd name="connsiteY2" fmla="*/ 307737 h 2584939"/>
              <a:gd name="connsiteX3" fmla="*/ 4103687 w 4103687"/>
              <a:gd name="connsiteY3" fmla="*/ 2277202 h 2584939"/>
              <a:gd name="connsiteX4" fmla="*/ 3795950 w 4103687"/>
              <a:gd name="connsiteY4" fmla="*/ 2584939 h 2584939"/>
              <a:gd name="connsiteX5" fmla="*/ 307737 w 4103687"/>
              <a:gd name="connsiteY5" fmla="*/ 2584939 h 2584939"/>
              <a:gd name="connsiteX6" fmla="*/ 0 w 4103687"/>
              <a:gd name="connsiteY6" fmla="*/ 2277202 h 2584939"/>
              <a:gd name="connsiteX7" fmla="*/ 0 w 4103687"/>
              <a:gd name="connsiteY7" fmla="*/ 307737 h 2584939"/>
              <a:gd name="connsiteX8" fmla="*/ 307737 w 4103687"/>
              <a:gd name="connsiteY8" fmla="*/ 0 h 258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687" h="2584939">
                <a:moveTo>
                  <a:pt x="307737" y="0"/>
                </a:moveTo>
                <a:lnTo>
                  <a:pt x="3795950" y="0"/>
                </a:lnTo>
                <a:cubicBezTo>
                  <a:pt x="3965908" y="0"/>
                  <a:pt x="4103687" y="137779"/>
                  <a:pt x="4103687" y="307737"/>
                </a:cubicBezTo>
                <a:lnTo>
                  <a:pt x="4103687" y="2277202"/>
                </a:lnTo>
                <a:cubicBezTo>
                  <a:pt x="4103687" y="2447160"/>
                  <a:pt x="3965908" y="2584939"/>
                  <a:pt x="3795950" y="2584939"/>
                </a:cubicBezTo>
                <a:lnTo>
                  <a:pt x="307737" y="2584939"/>
                </a:lnTo>
                <a:cubicBezTo>
                  <a:pt x="137779" y="2584939"/>
                  <a:pt x="0" y="2447160"/>
                  <a:pt x="0" y="2277202"/>
                </a:cubicBezTo>
                <a:lnTo>
                  <a:pt x="0" y="307737"/>
                </a:lnTo>
                <a:cubicBezTo>
                  <a:pt x="0" y="137779"/>
                  <a:pt x="137779" y="0"/>
                  <a:pt x="30773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9037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5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0" y="1406771"/>
            <a:ext cx="9144000" cy="3736729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240153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5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0" y="1406771"/>
            <a:ext cx="9144000" cy="2198075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006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with 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>
          <a:xfrm>
            <a:off x="0" y="164345"/>
            <a:ext cx="4048838" cy="5200575"/>
          </a:xfrm>
          <a:custGeom>
            <a:avLst/>
            <a:gdLst>
              <a:gd name="connsiteX0" fmla="*/ 1524638 w 4048838"/>
              <a:gd name="connsiteY0" fmla="*/ 0 h 5364921"/>
              <a:gd name="connsiteX1" fmla="*/ 1524639 w 4048838"/>
              <a:gd name="connsiteY1" fmla="*/ 0 h 5364921"/>
              <a:gd name="connsiteX2" fmla="*/ 1524639 w 4048838"/>
              <a:gd name="connsiteY2" fmla="*/ 1177004 h 5364921"/>
              <a:gd name="connsiteX3" fmla="*/ 1534777 w 4048838"/>
              <a:gd name="connsiteY3" fmla="*/ 1126785 h 5364921"/>
              <a:gd name="connsiteX4" fmla="*/ 1653665 w 4048838"/>
              <a:gd name="connsiteY4" fmla="*/ 1047981 h 5364921"/>
              <a:gd name="connsiteX5" fmla="*/ 1772552 w 4048838"/>
              <a:gd name="connsiteY5" fmla="*/ 1126785 h 5364921"/>
              <a:gd name="connsiteX6" fmla="*/ 1782316 w 4048838"/>
              <a:gd name="connsiteY6" fmla="*/ 1175145 h 5364921"/>
              <a:gd name="connsiteX7" fmla="*/ 1782316 w 4048838"/>
              <a:gd name="connsiteY7" fmla="*/ 1761547 h 5364921"/>
              <a:gd name="connsiteX8" fmla="*/ 1911343 w 4048838"/>
              <a:gd name="connsiteY8" fmla="*/ 1890574 h 5364921"/>
              <a:gd name="connsiteX9" fmla="*/ 1911342 w 4048838"/>
              <a:gd name="connsiteY9" fmla="*/ 1890573 h 5364921"/>
              <a:gd name="connsiteX10" fmla="*/ 2040369 w 4048838"/>
              <a:gd name="connsiteY10" fmla="*/ 1761546 h 5364921"/>
              <a:gd name="connsiteX11" fmla="*/ 2040369 w 4048838"/>
              <a:gd name="connsiteY11" fmla="*/ 0 h 5364921"/>
              <a:gd name="connsiteX12" fmla="*/ 2040369 w 4048838"/>
              <a:gd name="connsiteY12" fmla="*/ 0 h 5364921"/>
              <a:gd name="connsiteX13" fmla="*/ 2040370 w 4048838"/>
              <a:gd name="connsiteY13" fmla="*/ 864584 h 5364921"/>
              <a:gd name="connsiteX14" fmla="*/ 2050508 w 4048838"/>
              <a:gd name="connsiteY14" fmla="*/ 814365 h 5364921"/>
              <a:gd name="connsiteX15" fmla="*/ 2169396 w 4048838"/>
              <a:gd name="connsiteY15" fmla="*/ 735561 h 5364921"/>
              <a:gd name="connsiteX16" fmla="*/ 2288283 w 4048838"/>
              <a:gd name="connsiteY16" fmla="*/ 814365 h 5364921"/>
              <a:gd name="connsiteX17" fmla="*/ 2291881 w 4048838"/>
              <a:gd name="connsiteY17" fmla="*/ 832184 h 5364921"/>
              <a:gd name="connsiteX18" fmla="*/ 2291881 w 4048838"/>
              <a:gd name="connsiteY18" fmla="*/ 1141130 h 5364921"/>
              <a:gd name="connsiteX19" fmla="*/ 2420908 w 4048838"/>
              <a:gd name="connsiteY19" fmla="*/ 1270157 h 5364921"/>
              <a:gd name="connsiteX20" fmla="*/ 2420907 w 4048838"/>
              <a:gd name="connsiteY20" fmla="*/ 1270156 h 5364921"/>
              <a:gd name="connsiteX21" fmla="*/ 2549934 w 4048838"/>
              <a:gd name="connsiteY21" fmla="*/ 1141129 h 5364921"/>
              <a:gd name="connsiteX22" fmla="*/ 2549934 w 4048838"/>
              <a:gd name="connsiteY22" fmla="*/ 1094391 h 5364921"/>
              <a:gd name="connsiteX23" fmla="*/ 2568603 w 4048838"/>
              <a:gd name="connsiteY23" fmla="*/ 1061849 h 5364921"/>
              <a:gd name="connsiteX24" fmla="*/ 2645668 w 4048838"/>
              <a:gd name="connsiteY24" fmla="*/ 1015405 h 5364921"/>
              <a:gd name="connsiteX25" fmla="*/ 2669148 w 4048838"/>
              <a:gd name="connsiteY25" fmla="*/ 1013038 h 5364921"/>
              <a:gd name="connsiteX26" fmla="*/ 2669148 w 4048838"/>
              <a:gd name="connsiteY26" fmla="*/ 1012300 h 5364921"/>
              <a:gd name="connsiteX27" fmla="*/ 2717218 w 4048838"/>
              <a:gd name="connsiteY27" fmla="*/ 1002596 h 5364921"/>
              <a:gd name="connsiteX28" fmla="*/ 2796021 w 4048838"/>
              <a:gd name="connsiteY28" fmla="*/ 883708 h 5364921"/>
              <a:gd name="connsiteX29" fmla="*/ 2796021 w 4048838"/>
              <a:gd name="connsiteY29" fmla="*/ 769724 h 5364921"/>
              <a:gd name="connsiteX30" fmla="*/ 2804410 w 4048838"/>
              <a:gd name="connsiteY30" fmla="*/ 728174 h 5364921"/>
              <a:gd name="connsiteX31" fmla="*/ 2923297 w 4048838"/>
              <a:gd name="connsiteY31" fmla="*/ 649370 h 5364921"/>
              <a:gd name="connsiteX32" fmla="*/ 3042184 w 4048838"/>
              <a:gd name="connsiteY32" fmla="*/ 728174 h 5364921"/>
              <a:gd name="connsiteX33" fmla="*/ 3044374 w 4048838"/>
              <a:gd name="connsiteY33" fmla="*/ 739019 h 5364921"/>
              <a:gd name="connsiteX34" fmla="*/ 3044374 w 4048838"/>
              <a:gd name="connsiteY34" fmla="*/ 892422 h 5364921"/>
              <a:gd name="connsiteX35" fmla="*/ 3123177 w 4048838"/>
              <a:gd name="connsiteY35" fmla="*/ 1011310 h 5364921"/>
              <a:gd name="connsiteX36" fmla="*/ 3171247 w 4048838"/>
              <a:gd name="connsiteY36" fmla="*/ 1021014 h 5364921"/>
              <a:gd name="connsiteX37" fmla="*/ 3171247 w 4048838"/>
              <a:gd name="connsiteY37" fmla="*/ 1021752 h 5364921"/>
              <a:gd name="connsiteX38" fmla="*/ 3194727 w 4048838"/>
              <a:gd name="connsiteY38" fmla="*/ 1024119 h 5364921"/>
              <a:gd name="connsiteX39" fmla="*/ 3294455 w 4048838"/>
              <a:gd name="connsiteY39" fmla="*/ 1110068 h 5364921"/>
              <a:gd name="connsiteX40" fmla="*/ 3296659 w 4048838"/>
              <a:gd name="connsiteY40" fmla="*/ 1122558 h 5364921"/>
              <a:gd name="connsiteX41" fmla="*/ 3296659 w 4048838"/>
              <a:gd name="connsiteY41" fmla="*/ 1256466 h 5364921"/>
              <a:gd name="connsiteX42" fmla="*/ 3425686 w 4048838"/>
              <a:gd name="connsiteY42" fmla="*/ 1385493 h 5364921"/>
              <a:gd name="connsiteX43" fmla="*/ 3425685 w 4048838"/>
              <a:gd name="connsiteY43" fmla="*/ 1385492 h 5364921"/>
              <a:gd name="connsiteX44" fmla="*/ 3554712 w 4048838"/>
              <a:gd name="connsiteY44" fmla="*/ 1256465 h 5364921"/>
              <a:gd name="connsiteX45" fmla="*/ 3554712 w 4048838"/>
              <a:gd name="connsiteY45" fmla="*/ 891211 h 5364921"/>
              <a:gd name="connsiteX46" fmla="*/ 3556916 w 4048838"/>
              <a:gd name="connsiteY46" fmla="*/ 878721 h 5364921"/>
              <a:gd name="connsiteX47" fmla="*/ 3656645 w 4048838"/>
              <a:gd name="connsiteY47" fmla="*/ 792772 h 5364921"/>
              <a:gd name="connsiteX48" fmla="*/ 3680125 w 4048838"/>
              <a:gd name="connsiteY48" fmla="*/ 790405 h 5364921"/>
              <a:gd name="connsiteX49" fmla="*/ 3680125 w 4048838"/>
              <a:gd name="connsiteY49" fmla="*/ 789667 h 5364921"/>
              <a:gd name="connsiteX50" fmla="*/ 3728195 w 4048838"/>
              <a:gd name="connsiteY50" fmla="*/ 779963 h 5364921"/>
              <a:gd name="connsiteX51" fmla="*/ 3806998 w 4048838"/>
              <a:gd name="connsiteY51" fmla="*/ 661075 h 5364921"/>
              <a:gd name="connsiteX52" fmla="*/ 3806998 w 4048838"/>
              <a:gd name="connsiteY52" fmla="*/ 284700 h 5364921"/>
              <a:gd name="connsiteX53" fmla="*/ 3815387 w 4048838"/>
              <a:gd name="connsiteY53" fmla="*/ 243150 h 5364921"/>
              <a:gd name="connsiteX54" fmla="*/ 3934274 w 4048838"/>
              <a:gd name="connsiteY54" fmla="*/ 164346 h 5364921"/>
              <a:gd name="connsiteX55" fmla="*/ 4033837 w 4048838"/>
              <a:gd name="connsiteY55" fmla="*/ 211300 h 5364921"/>
              <a:gd name="connsiteX56" fmla="*/ 4047851 w 4048838"/>
              <a:gd name="connsiteY56" fmla="*/ 234398 h 5364921"/>
              <a:gd name="connsiteX57" fmla="*/ 4047851 w 4048838"/>
              <a:gd name="connsiteY57" fmla="*/ 2080334 h 5364921"/>
              <a:gd name="connsiteX58" fmla="*/ 4048838 w 4048838"/>
              <a:gd name="connsiteY58" fmla="*/ 2080334 h 5364921"/>
              <a:gd name="connsiteX59" fmla="*/ 4048838 w 4048838"/>
              <a:gd name="connsiteY59" fmla="*/ 3156804 h 5364921"/>
              <a:gd name="connsiteX60" fmla="*/ 3970035 w 4048838"/>
              <a:gd name="connsiteY60" fmla="*/ 3275692 h 5364921"/>
              <a:gd name="connsiteX61" fmla="*/ 3921965 w 4048838"/>
              <a:gd name="connsiteY61" fmla="*/ 3285396 h 5364921"/>
              <a:gd name="connsiteX62" fmla="*/ 3921965 w 4048838"/>
              <a:gd name="connsiteY62" fmla="*/ 3286134 h 5364921"/>
              <a:gd name="connsiteX63" fmla="*/ 3898485 w 4048838"/>
              <a:gd name="connsiteY63" fmla="*/ 3288501 h 5364921"/>
              <a:gd name="connsiteX64" fmla="*/ 3821421 w 4048838"/>
              <a:gd name="connsiteY64" fmla="*/ 3334945 h 5364921"/>
              <a:gd name="connsiteX65" fmla="*/ 3800256 w 4048838"/>
              <a:gd name="connsiteY65" fmla="*/ 3371836 h 5364921"/>
              <a:gd name="connsiteX66" fmla="*/ 3800256 w 4048838"/>
              <a:gd name="connsiteY66" fmla="*/ 3435150 h 5364921"/>
              <a:gd name="connsiteX67" fmla="*/ 3721453 w 4048838"/>
              <a:gd name="connsiteY67" fmla="*/ 3554038 h 5364921"/>
              <a:gd name="connsiteX68" fmla="*/ 3673383 w 4048838"/>
              <a:gd name="connsiteY68" fmla="*/ 3563742 h 5364921"/>
              <a:gd name="connsiteX69" fmla="*/ 3673383 w 4048838"/>
              <a:gd name="connsiteY69" fmla="*/ 3564480 h 5364921"/>
              <a:gd name="connsiteX70" fmla="*/ 3649903 w 4048838"/>
              <a:gd name="connsiteY70" fmla="*/ 3566847 h 5364921"/>
              <a:gd name="connsiteX71" fmla="*/ 3550174 w 4048838"/>
              <a:gd name="connsiteY71" fmla="*/ 3652796 h 5364921"/>
              <a:gd name="connsiteX72" fmla="*/ 3550154 w 4048838"/>
              <a:gd name="connsiteY72" fmla="*/ 3652909 h 5364921"/>
              <a:gd name="connsiteX73" fmla="*/ 3550154 w 4048838"/>
              <a:gd name="connsiteY73" fmla="*/ 4212702 h 5364921"/>
              <a:gd name="connsiteX74" fmla="*/ 3471351 w 4048838"/>
              <a:gd name="connsiteY74" fmla="*/ 4331590 h 5364921"/>
              <a:gd name="connsiteX75" fmla="*/ 3423281 w 4048838"/>
              <a:gd name="connsiteY75" fmla="*/ 4341294 h 5364921"/>
              <a:gd name="connsiteX76" fmla="*/ 3423281 w 4048838"/>
              <a:gd name="connsiteY76" fmla="*/ 4342032 h 5364921"/>
              <a:gd name="connsiteX77" fmla="*/ 3399801 w 4048838"/>
              <a:gd name="connsiteY77" fmla="*/ 4344399 h 5364921"/>
              <a:gd name="connsiteX78" fmla="*/ 3300072 w 4048838"/>
              <a:gd name="connsiteY78" fmla="*/ 4430348 h 5364921"/>
              <a:gd name="connsiteX79" fmla="*/ 3299821 w 4048838"/>
              <a:gd name="connsiteY79" fmla="*/ 4431771 h 5364921"/>
              <a:gd name="connsiteX80" fmla="*/ 3299821 w 4048838"/>
              <a:gd name="connsiteY80" fmla="*/ 4700096 h 5364921"/>
              <a:gd name="connsiteX81" fmla="*/ 3170794 w 4048838"/>
              <a:gd name="connsiteY81" fmla="*/ 4829123 h 5364921"/>
              <a:gd name="connsiteX82" fmla="*/ 3170795 w 4048838"/>
              <a:gd name="connsiteY82" fmla="*/ 4829122 h 5364921"/>
              <a:gd name="connsiteX83" fmla="*/ 3041768 w 4048838"/>
              <a:gd name="connsiteY83" fmla="*/ 4700095 h 5364921"/>
              <a:gd name="connsiteX84" fmla="*/ 3041768 w 4048838"/>
              <a:gd name="connsiteY84" fmla="*/ 4420076 h 5364921"/>
              <a:gd name="connsiteX85" fmla="*/ 3039765 w 4048838"/>
              <a:gd name="connsiteY85" fmla="*/ 4408725 h 5364921"/>
              <a:gd name="connsiteX86" fmla="*/ 2940036 w 4048838"/>
              <a:gd name="connsiteY86" fmla="*/ 4322776 h 5364921"/>
              <a:gd name="connsiteX87" fmla="*/ 2916556 w 4048838"/>
              <a:gd name="connsiteY87" fmla="*/ 4320409 h 5364921"/>
              <a:gd name="connsiteX88" fmla="*/ 2916556 w 4048838"/>
              <a:gd name="connsiteY88" fmla="*/ 4319671 h 5364921"/>
              <a:gd name="connsiteX89" fmla="*/ 2868486 w 4048838"/>
              <a:gd name="connsiteY89" fmla="*/ 4309967 h 5364921"/>
              <a:gd name="connsiteX90" fmla="*/ 2789683 w 4048838"/>
              <a:gd name="connsiteY90" fmla="*/ 4191079 h 5364921"/>
              <a:gd name="connsiteX91" fmla="*/ 2789683 w 4048838"/>
              <a:gd name="connsiteY91" fmla="*/ 4100949 h 5364921"/>
              <a:gd name="connsiteX92" fmla="*/ 2781294 w 4048838"/>
              <a:gd name="connsiteY92" fmla="*/ 4059399 h 5364921"/>
              <a:gd name="connsiteX93" fmla="*/ 2662407 w 4048838"/>
              <a:gd name="connsiteY93" fmla="*/ 3980595 h 5364921"/>
              <a:gd name="connsiteX94" fmla="*/ 2543520 w 4048838"/>
              <a:gd name="connsiteY94" fmla="*/ 4059399 h 5364921"/>
              <a:gd name="connsiteX95" fmla="*/ 2541330 w 4048838"/>
              <a:gd name="connsiteY95" fmla="*/ 4070243 h 5364921"/>
              <a:gd name="connsiteX96" fmla="*/ 2541330 w 4048838"/>
              <a:gd name="connsiteY96" fmla="*/ 4311113 h 5364921"/>
              <a:gd name="connsiteX97" fmla="*/ 2462527 w 4048838"/>
              <a:gd name="connsiteY97" fmla="*/ 4430001 h 5364921"/>
              <a:gd name="connsiteX98" fmla="*/ 2414457 w 4048838"/>
              <a:gd name="connsiteY98" fmla="*/ 4439705 h 5364921"/>
              <a:gd name="connsiteX99" fmla="*/ 2414457 w 4048838"/>
              <a:gd name="connsiteY99" fmla="*/ 4440443 h 5364921"/>
              <a:gd name="connsiteX100" fmla="*/ 2390977 w 4048838"/>
              <a:gd name="connsiteY100" fmla="*/ 4442810 h 5364921"/>
              <a:gd name="connsiteX101" fmla="*/ 2291248 w 4048838"/>
              <a:gd name="connsiteY101" fmla="*/ 4528759 h 5364921"/>
              <a:gd name="connsiteX102" fmla="*/ 2290996 w 4048838"/>
              <a:gd name="connsiteY102" fmla="*/ 4530188 h 5364921"/>
              <a:gd name="connsiteX103" fmla="*/ 2290996 w 4048838"/>
              <a:gd name="connsiteY103" fmla="*/ 4634829 h 5364921"/>
              <a:gd name="connsiteX104" fmla="*/ 2161969 w 4048838"/>
              <a:gd name="connsiteY104" fmla="*/ 4763856 h 5364921"/>
              <a:gd name="connsiteX105" fmla="*/ 2161970 w 4048838"/>
              <a:gd name="connsiteY105" fmla="*/ 4763855 h 5364921"/>
              <a:gd name="connsiteX106" fmla="*/ 2032943 w 4048838"/>
              <a:gd name="connsiteY106" fmla="*/ 4634828 h 5364921"/>
              <a:gd name="connsiteX107" fmla="*/ 2032943 w 4048838"/>
              <a:gd name="connsiteY107" fmla="*/ 2080334 h 5364921"/>
              <a:gd name="connsiteX108" fmla="*/ 2032942 w 4048838"/>
              <a:gd name="connsiteY108" fmla="*/ 4651351 h 5364921"/>
              <a:gd name="connsiteX109" fmla="*/ 2022804 w 4048838"/>
              <a:gd name="connsiteY109" fmla="*/ 4601132 h 5364921"/>
              <a:gd name="connsiteX110" fmla="*/ 1903916 w 4048838"/>
              <a:gd name="connsiteY110" fmla="*/ 4522328 h 5364921"/>
              <a:gd name="connsiteX111" fmla="*/ 1785029 w 4048838"/>
              <a:gd name="connsiteY111" fmla="*/ 4601132 h 5364921"/>
              <a:gd name="connsiteX112" fmla="*/ 1775265 w 4048838"/>
              <a:gd name="connsiteY112" fmla="*/ 4649492 h 5364921"/>
              <a:gd name="connsiteX113" fmla="*/ 1775265 w 4048838"/>
              <a:gd name="connsiteY113" fmla="*/ 5235894 h 5364921"/>
              <a:gd name="connsiteX114" fmla="*/ 1646238 w 4048838"/>
              <a:gd name="connsiteY114" fmla="*/ 5364921 h 5364921"/>
              <a:gd name="connsiteX115" fmla="*/ 1646239 w 4048838"/>
              <a:gd name="connsiteY115" fmla="*/ 5364920 h 5364921"/>
              <a:gd name="connsiteX116" fmla="*/ 1517212 w 4048838"/>
              <a:gd name="connsiteY116" fmla="*/ 5235893 h 5364921"/>
              <a:gd name="connsiteX117" fmla="*/ 1517212 w 4048838"/>
              <a:gd name="connsiteY117" fmla="*/ 2080334 h 5364921"/>
              <a:gd name="connsiteX118" fmla="*/ 1517211 w 4048838"/>
              <a:gd name="connsiteY118" fmla="*/ 4338931 h 5364921"/>
              <a:gd name="connsiteX119" fmla="*/ 1507073 w 4048838"/>
              <a:gd name="connsiteY119" fmla="*/ 4288712 h 5364921"/>
              <a:gd name="connsiteX120" fmla="*/ 1388185 w 4048838"/>
              <a:gd name="connsiteY120" fmla="*/ 4209908 h 5364921"/>
              <a:gd name="connsiteX121" fmla="*/ 1269298 w 4048838"/>
              <a:gd name="connsiteY121" fmla="*/ 4288712 h 5364921"/>
              <a:gd name="connsiteX122" fmla="*/ 1265700 w 4048838"/>
              <a:gd name="connsiteY122" fmla="*/ 4306531 h 5364921"/>
              <a:gd name="connsiteX123" fmla="*/ 1265700 w 4048838"/>
              <a:gd name="connsiteY123" fmla="*/ 4615477 h 5364921"/>
              <a:gd name="connsiteX124" fmla="*/ 1136673 w 4048838"/>
              <a:gd name="connsiteY124" fmla="*/ 4744504 h 5364921"/>
              <a:gd name="connsiteX125" fmla="*/ 1136674 w 4048838"/>
              <a:gd name="connsiteY125" fmla="*/ 4744503 h 5364921"/>
              <a:gd name="connsiteX126" fmla="*/ 1007647 w 4048838"/>
              <a:gd name="connsiteY126" fmla="*/ 4615476 h 5364921"/>
              <a:gd name="connsiteX127" fmla="*/ 1007647 w 4048838"/>
              <a:gd name="connsiteY127" fmla="*/ 4568738 h 5364921"/>
              <a:gd name="connsiteX128" fmla="*/ 988978 w 4048838"/>
              <a:gd name="connsiteY128" fmla="*/ 4536196 h 5364921"/>
              <a:gd name="connsiteX129" fmla="*/ 911913 w 4048838"/>
              <a:gd name="connsiteY129" fmla="*/ 4489752 h 5364921"/>
              <a:gd name="connsiteX130" fmla="*/ 888433 w 4048838"/>
              <a:gd name="connsiteY130" fmla="*/ 4487385 h 5364921"/>
              <a:gd name="connsiteX131" fmla="*/ 888433 w 4048838"/>
              <a:gd name="connsiteY131" fmla="*/ 4486647 h 5364921"/>
              <a:gd name="connsiteX132" fmla="*/ 840363 w 4048838"/>
              <a:gd name="connsiteY132" fmla="*/ 4476943 h 5364921"/>
              <a:gd name="connsiteX133" fmla="*/ 761560 w 4048838"/>
              <a:gd name="connsiteY133" fmla="*/ 4358055 h 5364921"/>
              <a:gd name="connsiteX134" fmla="*/ 761560 w 4048838"/>
              <a:gd name="connsiteY134" fmla="*/ 4244071 h 5364921"/>
              <a:gd name="connsiteX135" fmla="*/ 753171 w 4048838"/>
              <a:gd name="connsiteY135" fmla="*/ 4202521 h 5364921"/>
              <a:gd name="connsiteX136" fmla="*/ 634284 w 4048838"/>
              <a:gd name="connsiteY136" fmla="*/ 4123717 h 5364921"/>
              <a:gd name="connsiteX137" fmla="*/ 515397 w 4048838"/>
              <a:gd name="connsiteY137" fmla="*/ 4202521 h 5364921"/>
              <a:gd name="connsiteX138" fmla="*/ 513207 w 4048838"/>
              <a:gd name="connsiteY138" fmla="*/ 4213366 h 5364921"/>
              <a:gd name="connsiteX139" fmla="*/ 513207 w 4048838"/>
              <a:gd name="connsiteY139" fmla="*/ 4366769 h 5364921"/>
              <a:gd name="connsiteX140" fmla="*/ 434404 w 4048838"/>
              <a:gd name="connsiteY140" fmla="*/ 4485657 h 5364921"/>
              <a:gd name="connsiteX141" fmla="*/ 386334 w 4048838"/>
              <a:gd name="connsiteY141" fmla="*/ 4495361 h 5364921"/>
              <a:gd name="connsiteX142" fmla="*/ 386334 w 4048838"/>
              <a:gd name="connsiteY142" fmla="*/ 4496099 h 5364921"/>
              <a:gd name="connsiteX143" fmla="*/ 362854 w 4048838"/>
              <a:gd name="connsiteY143" fmla="*/ 4498466 h 5364921"/>
              <a:gd name="connsiteX144" fmla="*/ 263125 w 4048838"/>
              <a:gd name="connsiteY144" fmla="*/ 4584415 h 5364921"/>
              <a:gd name="connsiteX145" fmla="*/ 260921 w 4048838"/>
              <a:gd name="connsiteY145" fmla="*/ 4596905 h 5364921"/>
              <a:gd name="connsiteX146" fmla="*/ 260921 w 4048838"/>
              <a:gd name="connsiteY146" fmla="*/ 4730813 h 5364921"/>
              <a:gd name="connsiteX147" fmla="*/ 131894 w 4048838"/>
              <a:gd name="connsiteY147" fmla="*/ 4859840 h 5364921"/>
              <a:gd name="connsiteX148" fmla="*/ 131895 w 4048838"/>
              <a:gd name="connsiteY148" fmla="*/ 4859839 h 5364921"/>
              <a:gd name="connsiteX149" fmla="*/ 2868 w 4048838"/>
              <a:gd name="connsiteY149" fmla="*/ 4730812 h 5364921"/>
              <a:gd name="connsiteX150" fmla="*/ 2868 w 4048838"/>
              <a:gd name="connsiteY150" fmla="*/ 4365558 h 5364921"/>
              <a:gd name="connsiteX151" fmla="*/ 664 w 4048838"/>
              <a:gd name="connsiteY151" fmla="*/ 4353068 h 5364921"/>
              <a:gd name="connsiteX152" fmla="*/ 0 w 4048838"/>
              <a:gd name="connsiteY152" fmla="*/ 4351789 h 5364921"/>
              <a:gd name="connsiteX153" fmla="*/ 0 w 4048838"/>
              <a:gd name="connsiteY153" fmla="*/ 858029 h 5364921"/>
              <a:gd name="connsiteX154" fmla="*/ 90123 w 4048838"/>
              <a:gd name="connsiteY154" fmla="*/ 858029 h 5364921"/>
              <a:gd name="connsiteX155" fmla="*/ 134300 w 4048838"/>
              <a:gd name="connsiteY155" fmla="*/ 866947 h 5364921"/>
              <a:gd name="connsiteX156" fmla="*/ 134300 w 4048838"/>
              <a:gd name="connsiteY156" fmla="*/ 867685 h 5364921"/>
              <a:gd name="connsiteX157" fmla="*/ 157780 w 4048838"/>
              <a:gd name="connsiteY157" fmla="*/ 870052 h 5364921"/>
              <a:gd name="connsiteX158" fmla="*/ 257509 w 4048838"/>
              <a:gd name="connsiteY158" fmla="*/ 956001 h 5364921"/>
              <a:gd name="connsiteX159" fmla="*/ 257760 w 4048838"/>
              <a:gd name="connsiteY159" fmla="*/ 957424 h 5364921"/>
              <a:gd name="connsiteX160" fmla="*/ 257760 w 4048838"/>
              <a:gd name="connsiteY160" fmla="*/ 1225749 h 5364921"/>
              <a:gd name="connsiteX161" fmla="*/ 386787 w 4048838"/>
              <a:gd name="connsiteY161" fmla="*/ 1354776 h 5364921"/>
              <a:gd name="connsiteX162" fmla="*/ 386786 w 4048838"/>
              <a:gd name="connsiteY162" fmla="*/ 1354775 h 5364921"/>
              <a:gd name="connsiteX163" fmla="*/ 515813 w 4048838"/>
              <a:gd name="connsiteY163" fmla="*/ 1225748 h 5364921"/>
              <a:gd name="connsiteX164" fmla="*/ 515813 w 4048838"/>
              <a:gd name="connsiteY164" fmla="*/ 945729 h 5364921"/>
              <a:gd name="connsiteX165" fmla="*/ 517816 w 4048838"/>
              <a:gd name="connsiteY165" fmla="*/ 934378 h 5364921"/>
              <a:gd name="connsiteX166" fmla="*/ 617545 w 4048838"/>
              <a:gd name="connsiteY166" fmla="*/ 848429 h 5364921"/>
              <a:gd name="connsiteX167" fmla="*/ 641025 w 4048838"/>
              <a:gd name="connsiteY167" fmla="*/ 846062 h 5364921"/>
              <a:gd name="connsiteX168" fmla="*/ 641025 w 4048838"/>
              <a:gd name="connsiteY168" fmla="*/ 845324 h 5364921"/>
              <a:gd name="connsiteX169" fmla="*/ 689095 w 4048838"/>
              <a:gd name="connsiteY169" fmla="*/ 835620 h 5364921"/>
              <a:gd name="connsiteX170" fmla="*/ 767898 w 4048838"/>
              <a:gd name="connsiteY170" fmla="*/ 716732 h 5364921"/>
              <a:gd name="connsiteX171" fmla="*/ 767898 w 4048838"/>
              <a:gd name="connsiteY171" fmla="*/ 626602 h 5364921"/>
              <a:gd name="connsiteX172" fmla="*/ 776287 w 4048838"/>
              <a:gd name="connsiteY172" fmla="*/ 585052 h 5364921"/>
              <a:gd name="connsiteX173" fmla="*/ 895174 w 4048838"/>
              <a:gd name="connsiteY173" fmla="*/ 506248 h 5364921"/>
              <a:gd name="connsiteX174" fmla="*/ 1014061 w 4048838"/>
              <a:gd name="connsiteY174" fmla="*/ 585052 h 5364921"/>
              <a:gd name="connsiteX175" fmla="*/ 1016251 w 4048838"/>
              <a:gd name="connsiteY175" fmla="*/ 595896 h 5364921"/>
              <a:gd name="connsiteX176" fmla="*/ 1016251 w 4048838"/>
              <a:gd name="connsiteY176" fmla="*/ 836766 h 5364921"/>
              <a:gd name="connsiteX177" fmla="*/ 1095054 w 4048838"/>
              <a:gd name="connsiteY177" fmla="*/ 955654 h 5364921"/>
              <a:gd name="connsiteX178" fmla="*/ 1143124 w 4048838"/>
              <a:gd name="connsiteY178" fmla="*/ 965358 h 5364921"/>
              <a:gd name="connsiteX179" fmla="*/ 1143124 w 4048838"/>
              <a:gd name="connsiteY179" fmla="*/ 966096 h 5364921"/>
              <a:gd name="connsiteX180" fmla="*/ 1166604 w 4048838"/>
              <a:gd name="connsiteY180" fmla="*/ 968463 h 5364921"/>
              <a:gd name="connsiteX181" fmla="*/ 1266333 w 4048838"/>
              <a:gd name="connsiteY181" fmla="*/ 1054412 h 5364921"/>
              <a:gd name="connsiteX182" fmla="*/ 1266585 w 4048838"/>
              <a:gd name="connsiteY182" fmla="*/ 1055841 h 5364921"/>
              <a:gd name="connsiteX183" fmla="*/ 1266585 w 4048838"/>
              <a:gd name="connsiteY183" fmla="*/ 1160482 h 5364921"/>
              <a:gd name="connsiteX184" fmla="*/ 1395612 w 4048838"/>
              <a:gd name="connsiteY184" fmla="*/ 1289509 h 5364921"/>
              <a:gd name="connsiteX185" fmla="*/ 1395611 w 4048838"/>
              <a:gd name="connsiteY185" fmla="*/ 1289508 h 5364921"/>
              <a:gd name="connsiteX186" fmla="*/ 1524638 w 4048838"/>
              <a:gd name="connsiteY186" fmla="*/ 1160481 h 5364921"/>
              <a:gd name="connsiteX0" fmla="*/ 1524638 w 4048838"/>
              <a:gd name="connsiteY0" fmla="*/ 0 h 5364921"/>
              <a:gd name="connsiteX1" fmla="*/ 1524639 w 4048838"/>
              <a:gd name="connsiteY1" fmla="*/ 0 h 5364921"/>
              <a:gd name="connsiteX2" fmla="*/ 1524639 w 4048838"/>
              <a:gd name="connsiteY2" fmla="*/ 1177004 h 5364921"/>
              <a:gd name="connsiteX3" fmla="*/ 1534777 w 4048838"/>
              <a:gd name="connsiteY3" fmla="*/ 1126785 h 5364921"/>
              <a:gd name="connsiteX4" fmla="*/ 1653665 w 4048838"/>
              <a:gd name="connsiteY4" fmla="*/ 1047981 h 5364921"/>
              <a:gd name="connsiteX5" fmla="*/ 1772552 w 4048838"/>
              <a:gd name="connsiteY5" fmla="*/ 1126785 h 5364921"/>
              <a:gd name="connsiteX6" fmla="*/ 1782316 w 4048838"/>
              <a:gd name="connsiteY6" fmla="*/ 1175145 h 5364921"/>
              <a:gd name="connsiteX7" fmla="*/ 1782316 w 4048838"/>
              <a:gd name="connsiteY7" fmla="*/ 1761547 h 5364921"/>
              <a:gd name="connsiteX8" fmla="*/ 1911343 w 4048838"/>
              <a:gd name="connsiteY8" fmla="*/ 1890574 h 5364921"/>
              <a:gd name="connsiteX9" fmla="*/ 1911342 w 4048838"/>
              <a:gd name="connsiteY9" fmla="*/ 1890573 h 5364921"/>
              <a:gd name="connsiteX10" fmla="*/ 2040369 w 4048838"/>
              <a:gd name="connsiteY10" fmla="*/ 1761546 h 5364921"/>
              <a:gd name="connsiteX11" fmla="*/ 2040369 w 4048838"/>
              <a:gd name="connsiteY11" fmla="*/ 0 h 5364921"/>
              <a:gd name="connsiteX12" fmla="*/ 2040370 w 4048838"/>
              <a:gd name="connsiteY12" fmla="*/ 864584 h 5364921"/>
              <a:gd name="connsiteX13" fmla="*/ 2050508 w 4048838"/>
              <a:gd name="connsiteY13" fmla="*/ 814365 h 5364921"/>
              <a:gd name="connsiteX14" fmla="*/ 2169396 w 4048838"/>
              <a:gd name="connsiteY14" fmla="*/ 735561 h 5364921"/>
              <a:gd name="connsiteX15" fmla="*/ 2288283 w 4048838"/>
              <a:gd name="connsiteY15" fmla="*/ 814365 h 5364921"/>
              <a:gd name="connsiteX16" fmla="*/ 2291881 w 4048838"/>
              <a:gd name="connsiteY16" fmla="*/ 832184 h 5364921"/>
              <a:gd name="connsiteX17" fmla="*/ 2291881 w 4048838"/>
              <a:gd name="connsiteY17" fmla="*/ 1141130 h 5364921"/>
              <a:gd name="connsiteX18" fmla="*/ 2420908 w 4048838"/>
              <a:gd name="connsiteY18" fmla="*/ 1270157 h 5364921"/>
              <a:gd name="connsiteX19" fmla="*/ 2420907 w 4048838"/>
              <a:gd name="connsiteY19" fmla="*/ 1270156 h 5364921"/>
              <a:gd name="connsiteX20" fmla="*/ 2549934 w 4048838"/>
              <a:gd name="connsiteY20" fmla="*/ 1141129 h 5364921"/>
              <a:gd name="connsiteX21" fmla="*/ 2549934 w 4048838"/>
              <a:gd name="connsiteY21" fmla="*/ 1094391 h 5364921"/>
              <a:gd name="connsiteX22" fmla="*/ 2568603 w 4048838"/>
              <a:gd name="connsiteY22" fmla="*/ 1061849 h 5364921"/>
              <a:gd name="connsiteX23" fmla="*/ 2645668 w 4048838"/>
              <a:gd name="connsiteY23" fmla="*/ 1015405 h 5364921"/>
              <a:gd name="connsiteX24" fmla="*/ 2669148 w 4048838"/>
              <a:gd name="connsiteY24" fmla="*/ 1013038 h 5364921"/>
              <a:gd name="connsiteX25" fmla="*/ 2669148 w 4048838"/>
              <a:gd name="connsiteY25" fmla="*/ 1012300 h 5364921"/>
              <a:gd name="connsiteX26" fmla="*/ 2717218 w 4048838"/>
              <a:gd name="connsiteY26" fmla="*/ 1002596 h 5364921"/>
              <a:gd name="connsiteX27" fmla="*/ 2796021 w 4048838"/>
              <a:gd name="connsiteY27" fmla="*/ 883708 h 5364921"/>
              <a:gd name="connsiteX28" fmla="*/ 2796021 w 4048838"/>
              <a:gd name="connsiteY28" fmla="*/ 769724 h 5364921"/>
              <a:gd name="connsiteX29" fmla="*/ 2804410 w 4048838"/>
              <a:gd name="connsiteY29" fmla="*/ 728174 h 5364921"/>
              <a:gd name="connsiteX30" fmla="*/ 2923297 w 4048838"/>
              <a:gd name="connsiteY30" fmla="*/ 649370 h 5364921"/>
              <a:gd name="connsiteX31" fmla="*/ 3042184 w 4048838"/>
              <a:gd name="connsiteY31" fmla="*/ 728174 h 5364921"/>
              <a:gd name="connsiteX32" fmla="*/ 3044374 w 4048838"/>
              <a:gd name="connsiteY32" fmla="*/ 739019 h 5364921"/>
              <a:gd name="connsiteX33" fmla="*/ 3044374 w 4048838"/>
              <a:gd name="connsiteY33" fmla="*/ 892422 h 5364921"/>
              <a:gd name="connsiteX34" fmla="*/ 3123177 w 4048838"/>
              <a:gd name="connsiteY34" fmla="*/ 1011310 h 5364921"/>
              <a:gd name="connsiteX35" fmla="*/ 3171247 w 4048838"/>
              <a:gd name="connsiteY35" fmla="*/ 1021014 h 5364921"/>
              <a:gd name="connsiteX36" fmla="*/ 3171247 w 4048838"/>
              <a:gd name="connsiteY36" fmla="*/ 1021752 h 5364921"/>
              <a:gd name="connsiteX37" fmla="*/ 3194727 w 4048838"/>
              <a:gd name="connsiteY37" fmla="*/ 1024119 h 5364921"/>
              <a:gd name="connsiteX38" fmla="*/ 3294455 w 4048838"/>
              <a:gd name="connsiteY38" fmla="*/ 1110068 h 5364921"/>
              <a:gd name="connsiteX39" fmla="*/ 3296659 w 4048838"/>
              <a:gd name="connsiteY39" fmla="*/ 1122558 h 5364921"/>
              <a:gd name="connsiteX40" fmla="*/ 3296659 w 4048838"/>
              <a:gd name="connsiteY40" fmla="*/ 1256466 h 5364921"/>
              <a:gd name="connsiteX41" fmla="*/ 3425686 w 4048838"/>
              <a:gd name="connsiteY41" fmla="*/ 1385493 h 5364921"/>
              <a:gd name="connsiteX42" fmla="*/ 3425685 w 4048838"/>
              <a:gd name="connsiteY42" fmla="*/ 1385492 h 5364921"/>
              <a:gd name="connsiteX43" fmla="*/ 3554712 w 4048838"/>
              <a:gd name="connsiteY43" fmla="*/ 1256465 h 5364921"/>
              <a:gd name="connsiteX44" fmla="*/ 3554712 w 4048838"/>
              <a:gd name="connsiteY44" fmla="*/ 891211 h 5364921"/>
              <a:gd name="connsiteX45" fmla="*/ 3556916 w 4048838"/>
              <a:gd name="connsiteY45" fmla="*/ 878721 h 5364921"/>
              <a:gd name="connsiteX46" fmla="*/ 3656645 w 4048838"/>
              <a:gd name="connsiteY46" fmla="*/ 792772 h 5364921"/>
              <a:gd name="connsiteX47" fmla="*/ 3680125 w 4048838"/>
              <a:gd name="connsiteY47" fmla="*/ 790405 h 5364921"/>
              <a:gd name="connsiteX48" fmla="*/ 3680125 w 4048838"/>
              <a:gd name="connsiteY48" fmla="*/ 789667 h 5364921"/>
              <a:gd name="connsiteX49" fmla="*/ 3728195 w 4048838"/>
              <a:gd name="connsiteY49" fmla="*/ 779963 h 5364921"/>
              <a:gd name="connsiteX50" fmla="*/ 3806998 w 4048838"/>
              <a:gd name="connsiteY50" fmla="*/ 661075 h 5364921"/>
              <a:gd name="connsiteX51" fmla="*/ 3806998 w 4048838"/>
              <a:gd name="connsiteY51" fmla="*/ 284700 h 5364921"/>
              <a:gd name="connsiteX52" fmla="*/ 3815387 w 4048838"/>
              <a:gd name="connsiteY52" fmla="*/ 243150 h 5364921"/>
              <a:gd name="connsiteX53" fmla="*/ 3934274 w 4048838"/>
              <a:gd name="connsiteY53" fmla="*/ 164346 h 5364921"/>
              <a:gd name="connsiteX54" fmla="*/ 4033837 w 4048838"/>
              <a:gd name="connsiteY54" fmla="*/ 211300 h 5364921"/>
              <a:gd name="connsiteX55" fmla="*/ 4047851 w 4048838"/>
              <a:gd name="connsiteY55" fmla="*/ 234398 h 5364921"/>
              <a:gd name="connsiteX56" fmla="*/ 4047851 w 4048838"/>
              <a:gd name="connsiteY56" fmla="*/ 2080334 h 5364921"/>
              <a:gd name="connsiteX57" fmla="*/ 4048838 w 4048838"/>
              <a:gd name="connsiteY57" fmla="*/ 2080334 h 5364921"/>
              <a:gd name="connsiteX58" fmla="*/ 4048838 w 4048838"/>
              <a:gd name="connsiteY58" fmla="*/ 3156804 h 5364921"/>
              <a:gd name="connsiteX59" fmla="*/ 3970035 w 4048838"/>
              <a:gd name="connsiteY59" fmla="*/ 3275692 h 5364921"/>
              <a:gd name="connsiteX60" fmla="*/ 3921965 w 4048838"/>
              <a:gd name="connsiteY60" fmla="*/ 3285396 h 5364921"/>
              <a:gd name="connsiteX61" fmla="*/ 3921965 w 4048838"/>
              <a:gd name="connsiteY61" fmla="*/ 3286134 h 5364921"/>
              <a:gd name="connsiteX62" fmla="*/ 3898485 w 4048838"/>
              <a:gd name="connsiteY62" fmla="*/ 3288501 h 5364921"/>
              <a:gd name="connsiteX63" fmla="*/ 3821421 w 4048838"/>
              <a:gd name="connsiteY63" fmla="*/ 3334945 h 5364921"/>
              <a:gd name="connsiteX64" fmla="*/ 3800256 w 4048838"/>
              <a:gd name="connsiteY64" fmla="*/ 3371836 h 5364921"/>
              <a:gd name="connsiteX65" fmla="*/ 3800256 w 4048838"/>
              <a:gd name="connsiteY65" fmla="*/ 3435150 h 5364921"/>
              <a:gd name="connsiteX66" fmla="*/ 3721453 w 4048838"/>
              <a:gd name="connsiteY66" fmla="*/ 3554038 h 5364921"/>
              <a:gd name="connsiteX67" fmla="*/ 3673383 w 4048838"/>
              <a:gd name="connsiteY67" fmla="*/ 3563742 h 5364921"/>
              <a:gd name="connsiteX68" fmla="*/ 3673383 w 4048838"/>
              <a:gd name="connsiteY68" fmla="*/ 3564480 h 5364921"/>
              <a:gd name="connsiteX69" fmla="*/ 3649903 w 4048838"/>
              <a:gd name="connsiteY69" fmla="*/ 3566847 h 5364921"/>
              <a:gd name="connsiteX70" fmla="*/ 3550174 w 4048838"/>
              <a:gd name="connsiteY70" fmla="*/ 3652796 h 5364921"/>
              <a:gd name="connsiteX71" fmla="*/ 3550154 w 4048838"/>
              <a:gd name="connsiteY71" fmla="*/ 3652909 h 5364921"/>
              <a:gd name="connsiteX72" fmla="*/ 3550154 w 4048838"/>
              <a:gd name="connsiteY72" fmla="*/ 4212702 h 5364921"/>
              <a:gd name="connsiteX73" fmla="*/ 3471351 w 4048838"/>
              <a:gd name="connsiteY73" fmla="*/ 4331590 h 5364921"/>
              <a:gd name="connsiteX74" fmla="*/ 3423281 w 4048838"/>
              <a:gd name="connsiteY74" fmla="*/ 4341294 h 5364921"/>
              <a:gd name="connsiteX75" fmla="*/ 3423281 w 4048838"/>
              <a:gd name="connsiteY75" fmla="*/ 4342032 h 5364921"/>
              <a:gd name="connsiteX76" fmla="*/ 3399801 w 4048838"/>
              <a:gd name="connsiteY76" fmla="*/ 4344399 h 5364921"/>
              <a:gd name="connsiteX77" fmla="*/ 3300072 w 4048838"/>
              <a:gd name="connsiteY77" fmla="*/ 4430348 h 5364921"/>
              <a:gd name="connsiteX78" fmla="*/ 3299821 w 4048838"/>
              <a:gd name="connsiteY78" fmla="*/ 4431771 h 5364921"/>
              <a:gd name="connsiteX79" fmla="*/ 3299821 w 4048838"/>
              <a:gd name="connsiteY79" fmla="*/ 4700096 h 5364921"/>
              <a:gd name="connsiteX80" fmla="*/ 3170794 w 4048838"/>
              <a:gd name="connsiteY80" fmla="*/ 4829123 h 5364921"/>
              <a:gd name="connsiteX81" fmla="*/ 3170795 w 4048838"/>
              <a:gd name="connsiteY81" fmla="*/ 4829122 h 5364921"/>
              <a:gd name="connsiteX82" fmla="*/ 3041768 w 4048838"/>
              <a:gd name="connsiteY82" fmla="*/ 4700095 h 5364921"/>
              <a:gd name="connsiteX83" fmla="*/ 3041768 w 4048838"/>
              <a:gd name="connsiteY83" fmla="*/ 4420076 h 5364921"/>
              <a:gd name="connsiteX84" fmla="*/ 3039765 w 4048838"/>
              <a:gd name="connsiteY84" fmla="*/ 4408725 h 5364921"/>
              <a:gd name="connsiteX85" fmla="*/ 2940036 w 4048838"/>
              <a:gd name="connsiteY85" fmla="*/ 4322776 h 5364921"/>
              <a:gd name="connsiteX86" fmla="*/ 2916556 w 4048838"/>
              <a:gd name="connsiteY86" fmla="*/ 4320409 h 5364921"/>
              <a:gd name="connsiteX87" fmla="*/ 2916556 w 4048838"/>
              <a:gd name="connsiteY87" fmla="*/ 4319671 h 5364921"/>
              <a:gd name="connsiteX88" fmla="*/ 2868486 w 4048838"/>
              <a:gd name="connsiteY88" fmla="*/ 4309967 h 5364921"/>
              <a:gd name="connsiteX89" fmla="*/ 2789683 w 4048838"/>
              <a:gd name="connsiteY89" fmla="*/ 4191079 h 5364921"/>
              <a:gd name="connsiteX90" fmla="*/ 2789683 w 4048838"/>
              <a:gd name="connsiteY90" fmla="*/ 4100949 h 5364921"/>
              <a:gd name="connsiteX91" fmla="*/ 2781294 w 4048838"/>
              <a:gd name="connsiteY91" fmla="*/ 4059399 h 5364921"/>
              <a:gd name="connsiteX92" fmla="*/ 2662407 w 4048838"/>
              <a:gd name="connsiteY92" fmla="*/ 3980595 h 5364921"/>
              <a:gd name="connsiteX93" fmla="*/ 2543520 w 4048838"/>
              <a:gd name="connsiteY93" fmla="*/ 4059399 h 5364921"/>
              <a:gd name="connsiteX94" fmla="*/ 2541330 w 4048838"/>
              <a:gd name="connsiteY94" fmla="*/ 4070243 h 5364921"/>
              <a:gd name="connsiteX95" fmla="*/ 2541330 w 4048838"/>
              <a:gd name="connsiteY95" fmla="*/ 4311113 h 5364921"/>
              <a:gd name="connsiteX96" fmla="*/ 2462527 w 4048838"/>
              <a:gd name="connsiteY96" fmla="*/ 4430001 h 5364921"/>
              <a:gd name="connsiteX97" fmla="*/ 2414457 w 4048838"/>
              <a:gd name="connsiteY97" fmla="*/ 4439705 h 5364921"/>
              <a:gd name="connsiteX98" fmla="*/ 2414457 w 4048838"/>
              <a:gd name="connsiteY98" fmla="*/ 4440443 h 5364921"/>
              <a:gd name="connsiteX99" fmla="*/ 2390977 w 4048838"/>
              <a:gd name="connsiteY99" fmla="*/ 4442810 h 5364921"/>
              <a:gd name="connsiteX100" fmla="*/ 2291248 w 4048838"/>
              <a:gd name="connsiteY100" fmla="*/ 4528759 h 5364921"/>
              <a:gd name="connsiteX101" fmla="*/ 2290996 w 4048838"/>
              <a:gd name="connsiteY101" fmla="*/ 4530188 h 5364921"/>
              <a:gd name="connsiteX102" fmla="*/ 2290996 w 4048838"/>
              <a:gd name="connsiteY102" fmla="*/ 4634829 h 5364921"/>
              <a:gd name="connsiteX103" fmla="*/ 2161969 w 4048838"/>
              <a:gd name="connsiteY103" fmla="*/ 4763856 h 5364921"/>
              <a:gd name="connsiteX104" fmla="*/ 2161970 w 4048838"/>
              <a:gd name="connsiteY104" fmla="*/ 4763855 h 5364921"/>
              <a:gd name="connsiteX105" fmla="*/ 2032943 w 4048838"/>
              <a:gd name="connsiteY105" fmla="*/ 4634828 h 5364921"/>
              <a:gd name="connsiteX106" fmla="*/ 2032943 w 4048838"/>
              <a:gd name="connsiteY106" fmla="*/ 2080334 h 5364921"/>
              <a:gd name="connsiteX107" fmla="*/ 2032942 w 4048838"/>
              <a:gd name="connsiteY107" fmla="*/ 4651351 h 5364921"/>
              <a:gd name="connsiteX108" fmla="*/ 2022804 w 4048838"/>
              <a:gd name="connsiteY108" fmla="*/ 4601132 h 5364921"/>
              <a:gd name="connsiteX109" fmla="*/ 1903916 w 4048838"/>
              <a:gd name="connsiteY109" fmla="*/ 4522328 h 5364921"/>
              <a:gd name="connsiteX110" fmla="*/ 1785029 w 4048838"/>
              <a:gd name="connsiteY110" fmla="*/ 4601132 h 5364921"/>
              <a:gd name="connsiteX111" fmla="*/ 1775265 w 4048838"/>
              <a:gd name="connsiteY111" fmla="*/ 4649492 h 5364921"/>
              <a:gd name="connsiteX112" fmla="*/ 1775265 w 4048838"/>
              <a:gd name="connsiteY112" fmla="*/ 5235894 h 5364921"/>
              <a:gd name="connsiteX113" fmla="*/ 1646238 w 4048838"/>
              <a:gd name="connsiteY113" fmla="*/ 5364921 h 5364921"/>
              <a:gd name="connsiteX114" fmla="*/ 1646239 w 4048838"/>
              <a:gd name="connsiteY114" fmla="*/ 5364920 h 5364921"/>
              <a:gd name="connsiteX115" fmla="*/ 1517212 w 4048838"/>
              <a:gd name="connsiteY115" fmla="*/ 5235893 h 5364921"/>
              <a:gd name="connsiteX116" fmla="*/ 1517212 w 4048838"/>
              <a:gd name="connsiteY116" fmla="*/ 2080334 h 5364921"/>
              <a:gd name="connsiteX117" fmla="*/ 1517211 w 4048838"/>
              <a:gd name="connsiteY117" fmla="*/ 4338931 h 5364921"/>
              <a:gd name="connsiteX118" fmla="*/ 1507073 w 4048838"/>
              <a:gd name="connsiteY118" fmla="*/ 4288712 h 5364921"/>
              <a:gd name="connsiteX119" fmla="*/ 1388185 w 4048838"/>
              <a:gd name="connsiteY119" fmla="*/ 4209908 h 5364921"/>
              <a:gd name="connsiteX120" fmla="*/ 1269298 w 4048838"/>
              <a:gd name="connsiteY120" fmla="*/ 4288712 h 5364921"/>
              <a:gd name="connsiteX121" fmla="*/ 1265700 w 4048838"/>
              <a:gd name="connsiteY121" fmla="*/ 4306531 h 5364921"/>
              <a:gd name="connsiteX122" fmla="*/ 1265700 w 4048838"/>
              <a:gd name="connsiteY122" fmla="*/ 4615477 h 5364921"/>
              <a:gd name="connsiteX123" fmla="*/ 1136673 w 4048838"/>
              <a:gd name="connsiteY123" fmla="*/ 4744504 h 5364921"/>
              <a:gd name="connsiteX124" fmla="*/ 1136674 w 4048838"/>
              <a:gd name="connsiteY124" fmla="*/ 4744503 h 5364921"/>
              <a:gd name="connsiteX125" fmla="*/ 1007647 w 4048838"/>
              <a:gd name="connsiteY125" fmla="*/ 4615476 h 5364921"/>
              <a:gd name="connsiteX126" fmla="*/ 1007647 w 4048838"/>
              <a:gd name="connsiteY126" fmla="*/ 4568738 h 5364921"/>
              <a:gd name="connsiteX127" fmla="*/ 988978 w 4048838"/>
              <a:gd name="connsiteY127" fmla="*/ 4536196 h 5364921"/>
              <a:gd name="connsiteX128" fmla="*/ 911913 w 4048838"/>
              <a:gd name="connsiteY128" fmla="*/ 4489752 h 5364921"/>
              <a:gd name="connsiteX129" fmla="*/ 888433 w 4048838"/>
              <a:gd name="connsiteY129" fmla="*/ 4487385 h 5364921"/>
              <a:gd name="connsiteX130" fmla="*/ 888433 w 4048838"/>
              <a:gd name="connsiteY130" fmla="*/ 4486647 h 5364921"/>
              <a:gd name="connsiteX131" fmla="*/ 840363 w 4048838"/>
              <a:gd name="connsiteY131" fmla="*/ 4476943 h 5364921"/>
              <a:gd name="connsiteX132" fmla="*/ 761560 w 4048838"/>
              <a:gd name="connsiteY132" fmla="*/ 4358055 h 5364921"/>
              <a:gd name="connsiteX133" fmla="*/ 761560 w 4048838"/>
              <a:gd name="connsiteY133" fmla="*/ 4244071 h 5364921"/>
              <a:gd name="connsiteX134" fmla="*/ 753171 w 4048838"/>
              <a:gd name="connsiteY134" fmla="*/ 4202521 h 5364921"/>
              <a:gd name="connsiteX135" fmla="*/ 634284 w 4048838"/>
              <a:gd name="connsiteY135" fmla="*/ 4123717 h 5364921"/>
              <a:gd name="connsiteX136" fmla="*/ 515397 w 4048838"/>
              <a:gd name="connsiteY136" fmla="*/ 4202521 h 5364921"/>
              <a:gd name="connsiteX137" fmla="*/ 513207 w 4048838"/>
              <a:gd name="connsiteY137" fmla="*/ 4213366 h 5364921"/>
              <a:gd name="connsiteX138" fmla="*/ 513207 w 4048838"/>
              <a:gd name="connsiteY138" fmla="*/ 4366769 h 5364921"/>
              <a:gd name="connsiteX139" fmla="*/ 434404 w 4048838"/>
              <a:gd name="connsiteY139" fmla="*/ 4485657 h 5364921"/>
              <a:gd name="connsiteX140" fmla="*/ 386334 w 4048838"/>
              <a:gd name="connsiteY140" fmla="*/ 4495361 h 5364921"/>
              <a:gd name="connsiteX141" fmla="*/ 386334 w 4048838"/>
              <a:gd name="connsiteY141" fmla="*/ 4496099 h 5364921"/>
              <a:gd name="connsiteX142" fmla="*/ 362854 w 4048838"/>
              <a:gd name="connsiteY142" fmla="*/ 4498466 h 5364921"/>
              <a:gd name="connsiteX143" fmla="*/ 263125 w 4048838"/>
              <a:gd name="connsiteY143" fmla="*/ 4584415 h 5364921"/>
              <a:gd name="connsiteX144" fmla="*/ 260921 w 4048838"/>
              <a:gd name="connsiteY144" fmla="*/ 4596905 h 5364921"/>
              <a:gd name="connsiteX145" fmla="*/ 260921 w 4048838"/>
              <a:gd name="connsiteY145" fmla="*/ 4730813 h 5364921"/>
              <a:gd name="connsiteX146" fmla="*/ 131894 w 4048838"/>
              <a:gd name="connsiteY146" fmla="*/ 4859840 h 5364921"/>
              <a:gd name="connsiteX147" fmla="*/ 131895 w 4048838"/>
              <a:gd name="connsiteY147" fmla="*/ 4859839 h 5364921"/>
              <a:gd name="connsiteX148" fmla="*/ 2868 w 4048838"/>
              <a:gd name="connsiteY148" fmla="*/ 4730812 h 5364921"/>
              <a:gd name="connsiteX149" fmla="*/ 2868 w 4048838"/>
              <a:gd name="connsiteY149" fmla="*/ 4365558 h 5364921"/>
              <a:gd name="connsiteX150" fmla="*/ 664 w 4048838"/>
              <a:gd name="connsiteY150" fmla="*/ 4353068 h 5364921"/>
              <a:gd name="connsiteX151" fmla="*/ 0 w 4048838"/>
              <a:gd name="connsiteY151" fmla="*/ 4351789 h 5364921"/>
              <a:gd name="connsiteX152" fmla="*/ 0 w 4048838"/>
              <a:gd name="connsiteY152" fmla="*/ 858029 h 5364921"/>
              <a:gd name="connsiteX153" fmla="*/ 90123 w 4048838"/>
              <a:gd name="connsiteY153" fmla="*/ 858029 h 5364921"/>
              <a:gd name="connsiteX154" fmla="*/ 134300 w 4048838"/>
              <a:gd name="connsiteY154" fmla="*/ 866947 h 5364921"/>
              <a:gd name="connsiteX155" fmla="*/ 134300 w 4048838"/>
              <a:gd name="connsiteY155" fmla="*/ 867685 h 5364921"/>
              <a:gd name="connsiteX156" fmla="*/ 157780 w 4048838"/>
              <a:gd name="connsiteY156" fmla="*/ 870052 h 5364921"/>
              <a:gd name="connsiteX157" fmla="*/ 257509 w 4048838"/>
              <a:gd name="connsiteY157" fmla="*/ 956001 h 5364921"/>
              <a:gd name="connsiteX158" fmla="*/ 257760 w 4048838"/>
              <a:gd name="connsiteY158" fmla="*/ 957424 h 5364921"/>
              <a:gd name="connsiteX159" fmla="*/ 257760 w 4048838"/>
              <a:gd name="connsiteY159" fmla="*/ 1225749 h 5364921"/>
              <a:gd name="connsiteX160" fmla="*/ 386787 w 4048838"/>
              <a:gd name="connsiteY160" fmla="*/ 1354776 h 5364921"/>
              <a:gd name="connsiteX161" fmla="*/ 386786 w 4048838"/>
              <a:gd name="connsiteY161" fmla="*/ 1354775 h 5364921"/>
              <a:gd name="connsiteX162" fmla="*/ 515813 w 4048838"/>
              <a:gd name="connsiteY162" fmla="*/ 1225748 h 5364921"/>
              <a:gd name="connsiteX163" fmla="*/ 515813 w 4048838"/>
              <a:gd name="connsiteY163" fmla="*/ 945729 h 5364921"/>
              <a:gd name="connsiteX164" fmla="*/ 517816 w 4048838"/>
              <a:gd name="connsiteY164" fmla="*/ 934378 h 5364921"/>
              <a:gd name="connsiteX165" fmla="*/ 617545 w 4048838"/>
              <a:gd name="connsiteY165" fmla="*/ 848429 h 5364921"/>
              <a:gd name="connsiteX166" fmla="*/ 641025 w 4048838"/>
              <a:gd name="connsiteY166" fmla="*/ 846062 h 5364921"/>
              <a:gd name="connsiteX167" fmla="*/ 641025 w 4048838"/>
              <a:gd name="connsiteY167" fmla="*/ 845324 h 5364921"/>
              <a:gd name="connsiteX168" fmla="*/ 689095 w 4048838"/>
              <a:gd name="connsiteY168" fmla="*/ 835620 h 5364921"/>
              <a:gd name="connsiteX169" fmla="*/ 767898 w 4048838"/>
              <a:gd name="connsiteY169" fmla="*/ 716732 h 5364921"/>
              <a:gd name="connsiteX170" fmla="*/ 767898 w 4048838"/>
              <a:gd name="connsiteY170" fmla="*/ 626602 h 5364921"/>
              <a:gd name="connsiteX171" fmla="*/ 776287 w 4048838"/>
              <a:gd name="connsiteY171" fmla="*/ 585052 h 5364921"/>
              <a:gd name="connsiteX172" fmla="*/ 895174 w 4048838"/>
              <a:gd name="connsiteY172" fmla="*/ 506248 h 5364921"/>
              <a:gd name="connsiteX173" fmla="*/ 1014061 w 4048838"/>
              <a:gd name="connsiteY173" fmla="*/ 585052 h 5364921"/>
              <a:gd name="connsiteX174" fmla="*/ 1016251 w 4048838"/>
              <a:gd name="connsiteY174" fmla="*/ 595896 h 5364921"/>
              <a:gd name="connsiteX175" fmla="*/ 1016251 w 4048838"/>
              <a:gd name="connsiteY175" fmla="*/ 836766 h 5364921"/>
              <a:gd name="connsiteX176" fmla="*/ 1095054 w 4048838"/>
              <a:gd name="connsiteY176" fmla="*/ 955654 h 5364921"/>
              <a:gd name="connsiteX177" fmla="*/ 1143124 w 4048838"/>
              <a:gd name="connsiteY177" fmla="*/ 965358 h 5364921"/>
              <a:gd name="connsiteX178" fmla="*/ 1143124 w 4048838"/>
              <a:gd name="connsiteY178" fmla="*/ 966096 h 5364921"/>
              <a:gd name="connsiteX179" fmla="*/ 1166604 w 4048838"/>
              <a:gd name="connsiteY179" fmla="*/ 968463 h 5364921"/>
              <a:gd name="connsiteX180" fmla="*/ 1266333 w 4048838"/>
              <a:gd name="connsiteY180" fmla="*/ 1054412 h 5364921"/>
              <a:gd name="connsiteX181" fmla="*/ 1266585 w 4048838"/>
              <a:gd name="connsiteY181" fmla="*/ 1055841 h 5364921"/>
              <a:gd name="connsiteX182" fmla="*/ 1266585 w 4048838"/>
              <a:gd name="connsiteY182" fmla="*/ 1160482 h 5364921"/>
              <a:gd name="connsiteX183" fmla="*/ 1395612 w 4048838"/>
              <a:gd name="connsiteY183" fmla="*/ 1289509 h 5364921"/>
              <a:gd name="connsiteX184" fmla="*/ 1395611 w 4048838"/>
              <a:gd name="connsiteY184" fmla="*/ 1289508 h 5364921"/>
              <a:gd name="connsiteX185" fmla="*/ 1524638 w 4048838"/>
              <a:gd name="connsiteY185" fmla="*/ 1160481 h 5364921"/>
              <a:gd name="connsiteX186" fmla="*/ 1524638 w 4048838"/>
              <a:gd name="connsiteY186" fmla="*/ 0 h 5364921"/>
              <a:gd name="connsiteX0" fmla="*/ 1524638 w 4048838"/>
              <a:gd name="connsiteY0" fmla="*/ 0 h 5364921"/>
              <a:gd name="connsiteX1" fmla="*/ 1524639 w 4048838"/>
              <a:gd name="connsiteY1" fmla="*/ 0 h 5364921"/>
              <a:gd name="connsiteX2" fmla="*/ 1524639 w 4048838"/>
              <a:gd name="connsiteY2" fmla="*/ 1177004 h 5364921"/>
              <a:gd name="connsiteX3" fmla="*/ 1534777 w 4048838"/>
              <a:gd name="connsiteY3" fmla="*/ 1126785 h 5364921"/>
              <a:gd name="connsiteX4" fmla="*/ 1653665 w 4048838"/>
              <a:gd name="connsiteY4" fmla="*/ 1047981 h 5364921"/>
              <a:gd name="connsiteX5" fmla="*/ 1772552 w 4048838"/>
              <a:gd name="connsiteY5" fmla="*/ 1126785 h 5364921"/>
              <a:gd name="connsiteX6" fmla="*/ 1782316 w 4048838"/>
              <a:gd name="connsiteY6" fmla="*/ 1175145 h 5364921"/>
              <a:gd name="connsiteX7" fmla="*/ 1782316 w 4048838"/>
              <a:gd name="connsiteY7" fmla="*/ 1761547 h 5364921"/>
              <a:gd name="connsiteX8" fmla="*/ 1911343 w 4048838"/>
              <a:gd name="connsiteY8" fmla="*/ 1890574 h 5364921"/>
              <a:gd name="connsiteX9" fmla="*/ 1911342 w 4048838"/>
              <a:gd name="connsiteY9" fmla="*/ 1890573 h 5364921"/>
              <a:gd name="connsiteX10" fmla="*/ 2040369 w 4048838"/>
              <a:gd name="connsiteY10" fmla="*/ 1761546 h 5364921"/>
              <a:gd name="connsiteX11" fmla="*/ 2040370 w 4048838"/>
              <a:gd name="connsiteY11" fmla="*/ 864584 h 5364921"/>
              <a:gd name="connsiteX12" fmla="*/ 2050508 w 4048838"/>
              <a:gd name="connsiteY12" fmla="*/ 814365 h 5364921"/>
              <a:gd name="connsiteX13" fmla="*/ 2169396 w 4048838"/>
              <a:gd name="connsiteY13" fmla="*/ 735561 h 5364921"/>
              <a:gd name="connsiteX14" fmla="*/ 2288283 w 4048838"/>
              <a:gd name="connsiteY14" fmla="*/ 814365 h 5364921"/>
              <a:gd name="connsiteX15" fmla="*/ 2291881 w 4048838"/>
              <a:gd name="connsiteY15" fmla="*/ 832184 h 5364921"/>
              <a:gd name="connsiteX16" fmla="*/ 2291881 w 4048838"/>
              <a:gd name="connsiteY16" fmla="*/ 1141130 h 5364921"/>
              <a:gd name="connsiteX17" fmla="*/ 2420908 w 4048838"/>
              <a:gd name="connsiteY17" fmla="*/ 1270157 h 5364921"/>
              <a:gd name="connsiteX18" fmla="*/ 2420907 w 4048838"/>
              <a:gd name="connsiteY18" fmla="*/ 1270156 h 5364921"/>
              <a:gd name="connsiteX19" fmla="*/ 2549934 w 4048838"/>
              <a:gd name="connsiteY19" fmla="*/ 1141129 h 5364921"/>
              <a:gd name="connsiteX20" fmla="*/ 2549934 w 4048838"/>
              <a:gd name="connsiteY20" fmla="*/ 1094391 h 5364921"/>
              <a:gd name="connsiteX21" fmla="*/ 2568603 w 4048838"/>
              <a:gd name="connsiteY21" fmla="*/ 1061849 h 5364921"/>
              <a:gd name="connsiteX22" fmla="*/ 2645668 w 4048838"/>
              <a:gd name="connsiteY22" fmla="*/ 1015405 h 5364921"/>
              <a:gd name="connsiteX23" fmla="*/ 2669148 w 4048838"/>
              <a:gd name="connsiteY23" fmla="*/ 1013038 h 5364921"/>
              <a:gd name="connsiteX24" fmla="*/ 2669148 w 4048838"/>
              <a:gd name="connsiteY24" fmla="*/ 1012300 h 5364921"/>
              <a:gd name="connsiteX25" fmla="*/ 2717218 w 4048838"/>
              <a:gd name="connsiteY25" fmla="*/ 1002596 h 5364921"/>
              <a:gd name="connsiteX26" fmla="*/ 2796021 w 4048838"/>
              <a:gd name="connsiteY26" fmla="*/ 883708 h 5364921"/>
              <a:gd name="connsiteX27" fmla="*/ 2796021 w 4048838"/>
              <a:gd name="connsiteY27" fmla="*/ 769724 h 5364921"/>
              <a:gd name="connsiteX28" fmla="*/ 2804410 w 4048838"/>
              <a:gd name="connsiteY28" fmla="*/ 728174 h 5364921"/>
              <a:gd name="connsiteX29" fmla="*/ 2923297 w 4048838"/>
              <a:gd name="connsiteY29" fmla="*/ 649370 h 5364921"/>
              <a:gd name="connsiteX30" fmla="*/ 3042184 w 4048838"/>
              <a:gd name="connsiteY30" fmla="*/ 728174 h 5364921"/>
              <a:gd name="connsiteX31" fmla="*/ 3044374 w 4048838"/>
              <a:gd name="connsiteY31" fmla="*/ 739019 h 5364921"/>
              <a:gd name="connsiteX32" fmla="*/ 3044374 w 4048838"/>
              <a:gd name="connsiteY32" fmla="*/ 892422 h 5364921"/>
              <a:gd name="connsiteX33" fmla="*/ 3123177 w 4048838"/>
              <a:gd name="connsiteY33" fmla="*/ 1011310 h 5364921"/>
              <a:gd name="connsiteX34" fmla="*/ 3171247 w 4048838"/>
              <a:gd name="connsiteY34" fmla="*/ 1021014 h 5364921"/>
              <a:gd name="connsiteX35" fmla="*/ 3171247 w 4048838"/>
              <a:gd name="connsiteY35" fmla="*/ 1021752 h 5364921"/>
              <a:gd name="connsiteX36" fmla="*/ 3194727 w 4048838"/>
              <a:gd name="connsiteY36" fmla="*/ 1024119 h 5364921"/>
              <a:gd name="connsiteX37" fmla="*/ 3294455 w 4048838"/>
              <a:gd name="connsiteY37" fmla="*/ 1110068 h 5364921"/>
              <a:gd name="connsiteX38" fmla="*/ 3296659 w 4048838"/>
              <a:gd name="connsiteY38" fmla="*/ 1122558 h 5364921"/>
              <a:gd name="connsiteX39" fmla="*/ 3296659 w 4048838"/>
              <a:gd name="connsiteY39" fmla="*/ 1256466 h 5364921"/>
              <a:gd name="connsiteX40" fmla="*/ 3425686 w 4048838"/>
              <a:gd name="connsiteY40" fmla="*/ 1385493 h 5364921"/>
              <a:gd name="connsiteX41" fmla="*/ 3425685 w 4048838"/>
              <a:gd name="connsiteY41" fmla="*/ 1385492 h 5364921"/>
              <a:gd name="connsiteX42" fmla="*/ 3554712 w 4048838"/>
              <a:gd name="connsiteY42" fmla="*/ 1256465 h 5364921"/>
              <a:gd name="connsiteX43" fmla="*/ 3554712 w 4048838"/>
              <a:gd name="connsiteY43" fmla="*/ 891211 h 5364921"/>
              <a:gd name="connsiteX44" fmla="*/ 3556916 w 4048838"/>
              <a:gd name="connsiteY44" fmla="*/ 878721 h 5364921"/>
              <a:gd name="connsiteX45" fmla="*/ 3656645 w 4048838"/>
              <a:gd name="connsiteY45" fmla="*/ 792772 h 5364921"/>
              <a:gd name="connsiteX46" fmla="*/ 3680125 w 4048838"/>
              <a:gd name="connsiteY46" fmla="*/ 790405 h 5364921"/>
              <a:gd name="connsiteX47" fmla="*/ 3680125 w 4048838"/>
              <a:gd name="connsiteY47" fmla="*/ 789667 h 5364921"/>
              <a:gd name="connsiteX48" fmla="*/ 3728195 w 4048838"/>
              <a:gd name="connsiteY48" fmla="*/ 779963 h 5364921"/>
              <a:gd name="connsiteX49" fmla="*/ 3806998 w 4048838"/>
              <a:gd name="connsiteY49" fmla="*/ 661075 h 5364921"/>
              <a:gd name="connsiteX50" fmla="*/ 3806998 w 4048838"/>
              <a:gd name="connsiteY50" fmla="*/ 284700 h 5364921"/>
              <a:gd name="connsiteX51" fmla="*/ 3815387 w 4048838"/>
              <a:gd name="connsiteY51" fmla="*/ 243150 h 5364921"/>
              <a:gd name="connsiteX52" fmla="*/ 3934274 w 4048838"/>
              <a:gd name="connsiteY52" fmla="*/ 164346 h 5364921"/>
              <a:gd name="connsiteX53" fmla="*/ 4033837 w 4048838"/>
              <a:gd name="connsiteY53" fmla="*/ 211300 h 5364921"/>
              <a:gd name="connsiteX54" fmla="*/ 4047851 w 4048838"/>
              <a:gd name="connsiteY54" fmla="*/ 234398 h 5364921"/>
              <a:gd name="connsiteX55" fmla="*/ 4047851 w 4048838"/>
              <a:gd name="connsiteY55" fmla="*/ 2080334 h 5364921"/>
              <a:gd name="connsiteX56" fmla="*/ 4048838 w 4048838"/>
              <a:gd name="connsiteY56" fmla="*/ 2080334 h 5364921"/>
              <a:gd name="connsiteX57" fmla="*/ 4048838 w 4048838"/>
              <a:gd name="connsiteY57" fmla="*/ 3156804 h 5364921"/>
              <a:gd name="connsiteX58" fmla="*/ 3970035 w 4048838"/>
              <a:gd name="connsiteY58" fmla="*/ 3275692 h 5364921"/>
              <a:gd name="connsiteX59" fmla="*/ 3921965 w 4048838"/>
              <a:gd name="connsiteY59" fmla="*/ 3285396 h 5364921"/>
              <a:gd name="connsiteX60" fmla="*/ 3921965 w 4048838"/>
              <a:gd name="connsiteY60" fmla="*/ 3286134 h 5364921"/>
              <a:gd name="connsiteX61" fmla="*/ 3898485 w 4048838"/>
              <a:gd name="connsiteY61" fmla="*/ 3288501 h 5364921"/>
              <a:gd name="connsiteX62" fmla="*/ 3821421 w 4048838"/>
              <a:gd name="connsiteY62" fmla="*/ 3334945 h 5364921"/>
              <a:gd name="connsiteX63" fmla="*/ 3800256 w 4048838"/>
              <a:gd name="connsiteY63" fmla="*/ 3371836 h 5364921"/>
              <a:gd name="connsiteX64" fmla="*/ 3800256 w 4048838"/>
              <a:gd name="connsiteY64" fmla="*/ 3435150 h 5364921"/>
              <a:gd name="connsiteX65" fmla="*/ 3721453 w 4048838"/>
              <a:gd name="connsiteY65" fmla="*/ 3554038 h 5364921"/>
              <a:gd name="connsiteX66" fmla="*/ 3673383 w 4048838"/>
              <a:gd name="connsiteY66" fmla="*/ 3563742 h 5364921"/>
              <a:gd name="connsiteX67" fmla="*/ 3673383 w 4048838"/>
              <a:gd name="connsiteY67" fmla="*/ 3564480 h 5364921"/>
              <a:gd name="connsiteX68" fmla="*/ 3649903 w 4048838"/>
              <a:gd name="connsiteY68" fmla="*/ 3566847 h 5364921"/>
              <a:gd name="connsiteX69" fmla="*/ 3550174 w 4048838"/>
              <a:gd name="connsiteY69" fmla="*/ 3652796 h 5364921"/>
              <a:gd name="connsiteX70" fmla="*/ 3550154 w 4048838"/>
              <a:gd name="connsiteY70" fmla="*/ 3652909 h 5364921"/>
              <a:gd name="connsiteX71" fmla="*/ 3550154 w 4048838"/>
              <a:gd name="connsiteY71" fmla="*/ 4212702 h 5364921"/>
              <a:gd name="connsiteX72" fmla="*/ 3471351 w 4048838"/>
              <a:gd name="connsiteY72" fmla="*/ 4331590 h 5364921"/>
              <a:gd name="connsiteX73" fmla="*/ 3423281 w 4048838"/>
              <a:gd name="connsiteY73" fmla="*/ 4341294 h 5364921"/>
              <a:gd name="connsiteX74" fmla="*/ 3423281 w 4048838"/>
              <a:gd name="connsiteY74" fmla="*/ 4342032 h 5364921"/>
              <a:gd name="connsiteX75" fmla="*/ 3399801 w 4048838"/>
              <a:gd name="connsiteY75" fmla="*/ 4344399 h 5364921"/>
              <a:gd name="connsiteX76" fmla="*/ 3300072 w 4048838"/>
              <a:gd name="connsiteY76" fmla="*/ 4430348 h 5364921"/>
              <a:gd name="connsiteX77" fmla="*/ 3299821 w 4048838"/>
              <a:gd name="connsiteY77" fmla="*/ 4431771 h 5364921"/>
              <a:gd name="connsiteX78" fmla="*/ 3299821 w 4048838"/>
              <a:gd name="connsiteY78" fmla="*/ 4700096 h 5364921"/>
              <a:gd name="connsiteX79" fmla="*/ 3170794 w 4048838"/>
              <a:gd name="connsiteY79" fmla="*/ 4829123 h 5364921"/>
              <a:gd name="connsiteX80" fmla="*/ 3170795 w 4048838"/>
              <a:gd name="connsiteY80" fmla="*/ 4829122 h 5364921"/>
              <a:gd name="connsiteX81" fmla="*/ 3041768 w 4048838"/>
              <a:gd name="connsiteY81" fmla="*/ 4700095 h 5364921"/>
              <a:gd name="connsiteX82" fmla="*/ 3041768 w 4048838"/>
              <a:gd name="connsiteY82" fmla="*/ 4420076 h 5364921"/>
              <a:gd name="connsiteX83" fmla="*/ 3039765 w 4048838"/>
              <a:gd name="connsiteY83" fmla="*/ 4408725 h 5364921"/>
              <a:gd name="connsiteX84" fmla="*/ 2940036 w 4048838"/>
              <a:gd name="connsiteY84" fmla="*/ 4322776 h 5364921"/>
              <a:gd name="connsiteX85" fmla="*/ 2916556 w 4048838"/>
              <a:gd name="connsiteY85" fmla="*/ 4320409 h 5364921"/>
              <a:gd name="connsiteX86" fmla="*/ 2916556 w 4048838"/>
              <a:gd name="connsiteY86" fmla="*/ 4319671 h 5364921"/>
              <a:gd name="connsiteX87" fmla="*/ 2868486 w 4048838"/>
              <a:gd name="connsiteY87" fmla="*/ 4309967 h 5364921"/>
              <a:gd name="connsiteX88" fmla="*/ 2789683 w 4048838"/>
              <a:gd name="connsiteY88" fmla="*/ 4191079 h 5364921"/>
              <a:gd name="connsiteX89" fmla="*/ 2789683 w 4048838"/>
              <a:gd name="connsiteY89" fmla="*/ 4100949 h 5364921"/>
              <a:gd name="connsiteX90" fmla="*/ 2781294 w 4048838"/>
              <a:gd name="connsiteY90" fmla="*/ 4059399 h 5364921"/>
              <a:gd name="connsiteX91" fmla="*/ 2662407 w 4048838"/>
              <a:gd name="connsiteY91" fmla="*/ 3980595 h 5364921"/>
              <a:gd name="connsiteX92" fmla="*/ 2543520 w 4048838"/>
              <a:gd name="connsiteY92" fmla="*/ 4059399 h 5364921"/>
              <a:gd name="connsiteX93" fmla="*/ 2541330 w 4048838"/>
              <a:gd name="connsiteY93" fmla="*/ 4070243 h 5364921"/>
              <a:gd name="connsiteX94" fmla="*/ 2541330 w 4048838"/>
              <a:gd name="connsiteY94" fmla="*/ 4311113 h 5364921"/>
              <a:gd name="connsiteX95" fmla="*/ 2462527 w 4048838"/>
              <a:gd name="connsiteY95" fmla="*/ 4430001 h 5364921"/>
              <a:gd name="connsiteX96" fmla="*/ 2414457 w 4048838"/>
              <a:gd name="connsiteY96" fmla="*/ 4439705 h 5364921"/>
              <a:gd name="connsiteX97" fmla="*/ 2414457 w 4048838"/>
              <a:gd name="connsiteY97" fmla="*/ 4440443 h 5364921"/>
              <a:gd name="connsiteX98" fmla="*/ 2390977 w 4048838"/>
              <a:gd name="connsiteY98" fmla="*/ 4442810 h 5364921"/>
              <a:gd name="connsiteX99" fmla="*/ 2291248 w 4048838"/>
              <a:gd name="connsiteY99" fmla="*/ 4528759 h 5364921"/>
              <a:gd name="connsiteX100" fmla="*/ 2290996 w 4048838"/>
              <a:gd name="connsiteY100" fmla="*/ 4530188 h 5364921"/>
              <a:gd name="connsiteX101" fmla="*/ 2290996 w 4048838"/>
              <a:gd name="connsiteY101" fmla="*/ 4634829 h 5364921"/>
              <a:gd name="connsiteX102" fmla="*/ 2161969 w 4048838"/>
              <a:gd name="connsiteY102" fmla="*/ 4763856 h 5364921"/>
              <a:gd name="connsiteX103" fmla="*/ 2161970 w 4048838"/>
              <a:gd name="connsiteY103" fmla="*/ 4763855 h 5364921"/>
              <a:gd name="connsiteX104" fmla="*/ 2032943 w 4048838"/>
              <a:gd name="connsiteY104" fmla="*/ 4634828 h 5364921"/>
              <a:gd name="connsiteX105" fmla="*/ 2032943 w 4048838"/>
              <a:gd name="connsiteY105" fmla="*/ 2080334 h 5364921"/>
              <a:gd name="connsiteX106" fmla="*/ 2032942 w 4048838"/>
              <a:gd name="connsiteY106" fmla="*/ 4651351 h 5364921"/>
              <a:gd name="connsiteX107" fmla="*/ 2022804 w 4048838"/>
              <a:gd name="connsiteY107" fmla="*/ 4601132 h 5364921"/>
              <a:gd name="connsiteX108" fmla="*/ 1903916 w 4048838"/>
              <a:gd name="connsiteY108" fmla="*/ 4522328 h 5364921"/>
              <a:gd name="connsiteX109" fmla="*/ 1785029 w 4048838"/>
              <a:gd name="connsiteY109" fmla="*/ 4601132 h 5364921"/>
              <a:gd name="connsiteX110" fmla="*/ 1775265 w 4048838"/>
              <a:gd name="connsiteY110" fmla="*/ 4649492 h 5364921"/>
              <a:gd name="connsiteX111" fmla="*/ 1775265 w 4048838"/>
              <a:gd name="connsiteY111" fmla="*/ 5235894 h 5364921"/>
              <a:gd name="connsiteX112" fmla="*/ 1646238 w 4048838"/>
              <a:gd name="connsiteY112" fmla="*/ 5364921 h 5364921"/>
              <a:gd name="connsiteX113" fmla="*/ 1646239 w 4048838"/>
              <a:gd name="connsiteY113" fmla="*/ 5364920 h 5364921"/>
              <a:gd name="connsiteX114" fmla="*/ 1517212 w 4048838"/>
              <a:gd name="connsiteY114" fmla="*/ 5235893 h 5364921"/>
              <a:gd name="connsiteX115" fmla="*/ 1517212 w 4048838"/>
              <a:gd name="connsiteY115" fmla="*/ 2080334 h 5364921"/>
              <a:gd name="connsiteX116" fmla="*/ 1517211 w 4048838"/>
              <a:gd name="connsiteY116" fmla="*/ 4338931 h 5364921"/>
              <a:gd name="connsiteX117" fmla="*/ 1507073 w 4048838"/>
              <a:gd name="connsiteY117" fmla="*/ 4288712 h 5364921"/>
              <a:gd name="connsiteX118" fmla="*/ 1388185 w 4048838"/>
              <a:gd name="connsiteY118" fmla="*/ 4209908 h 5364921"/>
              <a:gd name="connsiteX119" fmla="*/ 1269298 w 4048838"/>
              <a:gd name="connsiteY119" fmla="*/ 4288712 h 5364921"/>
              <a:gd name="connsiteX120" fmla="*/ 1265700 w 4048838"/>
              <a:gd name="connsiteY120" fmla="*/ 4306531 h 5364921"/>
              <a:gd name="connsiteX121" fmla="*/ 1265700 w 4048838"/>
              <a:gd name="connsiteY121" fmla="*/ 4615477 h 5364921"/>
              <a:gd name="connsiteX122" fmla="*/ 1136673 w 4048838"/>
              <a:gd name="connsiteY122" fmla="*/ 4744504 h 5364921"/>
              <a:gd name="connsiteX123" fmla="*/ 1136674 w 4048838"/>
              <a:gd name="connsiteY123" fmla="*/ 4744503 h 5364921"/>
              <a:gd name="connsiteX124" fmla="*/ 1007647 w 4048838"/>
              <a:gd name="connsiteY124" fmla="*/ 4615476 h 5364921"/>
              <a:gd name="connsiteX125" fmla="*/ 1007647 w 4048838"/>
              <a:gd name="connsiteY125" fmla="*/ 4568738 h 5364921"/>
              <a:gd name="connsiteX126" fmla="*/ 988978 w 4048838"/>
              <a:gd name="connsiteY126" fmla="*/ 4536196 h 5364921"/>
              <a:gd name="connsiteX127" fmla="*/ 911913 w 4048838"/>
              <a:gd name="connsiteY127" fmla="*/ 4489752 h 5364921"/>
              <a:gd name="connsiteX128" fmla="*/ 888433 w 4048838"/>
              <a:gd name="connsiteY128" fmla="*/ 4487385 h 5364921"/>
              <a:gd name="connsiteX129" fmla="*/ 888433 w 4048838"/>
              <a:gd name="connsiteY129" fmla="*/ 4486647 h 5364921"/>
              <a:gd name="connsiteX130" fmla="*/ 840363 w 4048838"/>
              <a:gd name="connsiteY130" fmla="*/ 4476943 h 5364921"/>
              <a:gd name="connsiteX131" fmla="*/ 761560 w 4048838"/>
              <a:gd name="connsiteY131" fmla="*/ 4358055 h 5364921"/>
              <a:gd name="connsiteX132" fmla="*/ 761560 w 4048838"/>
              <a:gd name="connsiteY132" fmla="*/ 4244071 h 5364921"/>
              <a:gd name="connsiteX133" fmla="*/ 753171 w 4048838"/>
              <a:gd name="connsiteY133" fmla="*/ 4202521 h 5364921"/>
              <a:gd name="connsiteX134" fmla="*/ 634284 w 4048838"/>
              <a:gd name="connsiteY134" fmla="*/ 4123717 h 5364921"/>
              <a:gd name="connsiteX135" fmla="*/ 515397 w 4048838"/>
              <a:gd name="connsiteY135" fmla="*/ 4202521 h 5364921"/>
              <a:gd name="connsiteX136" fmla="*/ 513207 w 4048838"/>
              <a:gd name="connsiteY136" fmla="*/ 4213366 h 5364921"/>
              <a:gd name="connsiteX137" fmla="*/ 513207 w 4048838"/>
              <a:gd name="connsiteY137" fmla="*/ 4366769 h 5364921"/>
              <a:gd name="connsiteX138" fmla="*/ 434404 w 4048838"/>
              <a:gd name="connsiteY138" fmla="*/ 4485657 h 5364921"/>
              <a:gd name="connsiteX139" fmla="*/ 386334 w 4048838"/>
              <a:gd name="connsiteY139" fmla="*/ 4495361 h 5364921"/>
              <a:gd name="connsiteX140" fmla="*/ 386334 w 4048838"/>
              <a:gd name="connsiteY140" fmla="*/ 4496099 h 5364921"/>
              <a:gd name="connsiteX141" fmla="*/ 362854 w 4048838"/>
              <a:gd name="connsiteY141" fmla="*/ 4498466 h 5364921"/>
              <a:gd name="connsiteX142" fmla="*/ 263125 w 4048838"/>
              <a:gd name="connsiteY142" fmla="*/ 4584415 h 5364921"/>
              <a:gd name="connsiteX143" fmla="*/ 260921 w 4048838"/>
              <a:gd name="connsiteY143" fmla="*/ 4596905 h 5364921"/>
              <a:gd name="connsiteX144" fmla="*/ 260921 w 4048838"/>
              <a:gd name="connsiteY144" fmla="*/ 4730813 h 5364921"/>
              <a:gd name="connsiteX145" fmla="*/ 131894 w 4048838"/>
              <a:gd name="connsiteY145" fmla="*/ 4859840 h 5364921"/>
              <a:gd name="connsiteX146" fmla="*/ 131895 w 4048838"/>
              <a:gd name="connsiteY146" fmla="*/ 4859839 h 5364921"/>
              <a:gd name="connsiteX147" fmla="*/ 2868 w 4048838"/>
              <a:gd name="connsiteY147" fmla="*/ 4730812 h 5364921"/>
              <a:gd name="connsiteX148" fmla="*/ 2868 w 4048838"/>
              <a:gd name="connsiteY148" fmla="*/ 4365558 h 5364921"/>
              <a:gd name="connsiteX149" fmla="*/ 664 w 4048838"/>
              <a:gd name="connsiteY149" fmla="*/ 4353068 h 5364921"/>
              <a:gd name="connsiteX150" fmla="*/ 0 w 4048838"/>
              <a:gd name="connsiteY150" fmla="*/ 4351789 h 5364921"/>
              <a:gd name="connsiteX151" fmla="*/ 0 w 4048838"/>
              <a:gd name="connsiteY151" fmla="*/ 858029 h 5364921"/>
              <a:gd name="connsiteX152" fmla="*/ 90123 w 4048838"/>
              <a:gd name="connsiteY152" fmla="*/ 858029 h 5364921"/>
              <a:gd name="connsiteX153" fmla="*/ 134300 w 4048838"/>
              <a:gd name="connsiteY153" fmla="*/ 866947 h 5364921"/>
              <a:gd name="connsiteX154" fmla="*/ 134300 w 4048838"/>
              <a:gd name="connsiteY154" fmla="*/ 867685 h 5364921"/>
              <a:gd name="connsiteX155" fmla="*/ 157780 w 4048838"/>
              <a:gd name="connsiteY155" fmla="*/ 870052 h 5364921"/>
              <a:gd name="connsiteX156" fmla="*/ 257509 w 4048838"/>
              <a:gd name="connsiteY156" fmla="*/ 956001 h 5364921"/>
              <a:gd name="connsiteX157" fmla="*/ 257760 w 4048838"/>
              <a:gd name="connsiteY157" fmla="*/ 957424 h 5364921"/>
              <a:gd name="connsiteX158" fmla="*/ 257760 w 4048838"/>
              <a:gd name="connsiteY158" fmla="*/ 1225749 h 5364921"/>
              <a:gd name="connsiteX159" fmla="*/ 386787 w 4048838"/>
              <a:gd name="connsiteY159" fmla="*/ 1354776 h 5364921"/>
              <a:gd name="connsiteX160" fmla="*/ 386786 w 4048838"/>
              <a:gd name="connsiteY160" fmla="*/ 1354775 h 5364921"/>
              <a:gd name="connsiteX161" fmla="*/ 515813 w 4048838"/>
              <a:gd name="connsiteY161" fmla="*/ 1225748 h 5364921"/>
              <a:gd name="connsiteX162" fmla="*/ 515813 w 4048838"/>
              <a:gd name="connsiteY162" fmla="*/ 945729 h 5364921"/>
              <a:gd name="connsiteX163" fmla="*/ 517816 w 4048838"/>
              <a:gd name="connsiteY163" fmla="*/ 934378 h 5364921"/>
              <a:gd name="connsiteX164" fmla="*/ 617545 w 4048838"/>
              <a:gd name="connsiteY164" fmla="*/ 848429 h 5364921"/>
              <a:gd name="connsiteX165" fmla="*/ 641025 w 4048838"/>
              <a:gd name="connsiteY165" fmla="*/ 846062 h 5364921"/>
              <a:gd name="connsiteX166" fmla="*/ 641025 w 4048838"/>
              <a:gd name="connsiteY166" fmla="*/ 845324 h 5364921"/>
              <a:gd name="connsiteX167" fmla="*/ 689095 w 4048838"/>
              <a:gd name="connsiteY167" fmla="*/ 835620 h 5364921"/>
              <a:gd name="connsiteX168" fmla="*/ 767898 w 4048838"/>
              <a:gd name="connsiteY168" fmla="*/ 716732 h 5364921"/>
              <a:gd name="connsiteX169" fmla="*/ 767898 w 4048838"/>
              <a:gd name="connsiteY169" fmla="*/ 626602 h 5364921"/>
              <a:gd name="connsiteX170" fmla="*/ 776287 w 4048838"/>
              <a:gd name="connsiteY170" fmla="*/ 585052 h 5364921"/>
              <a:gd name="connsiteX171" fmla="*/ 895174 w 4048838"/>
              <a:gd name="connsiteY171" fmla="*/ 506248 h 5364921"/>
              <a:gd name="connsiteX172" fmla="*/ 1014061 w 4048838"/>
              <a:gd name="connsiteY172" fmla="*/ 585052 h 5364921"/>
              <a:gd name="connsiteX173" fmla="*/ 1016251 w 4048838"/>
              <a:gd name="connsiteY173" fmla="*/ 595896 h 5364921"/>
              <a:gd name="connsiteX174" fmla="*/ 1016251 w 4048838"/>
              <a:gd name="connsiteY174" fmla="*/ 836766 h 5364921"/>
              <a:gd name="connsiteX175" fmla="*/ 1095054 w 4048838"/>
              <a:gd name="connsiteY175" fmla="*/ 955654 h 5364921"/>
              <a:gd name="connsiteX176" fmla="*/ 1143124 w 4048838"/>
              <a:gd name="connsiteY176" fmla="*/ 965358 h 5364921"/>
              <a:gd name="connsiteX177" fmla="*/ 1143124 w 4048838"/>
              <a:gd name="connsiteY177" fmla="*/ 966096 h 5364921"/>
              <a:gd name="connsiteX178" fmla="*/ 1166604 w 4048838"/>
              <a:gd name="connsiteY178" fmla="*/ 968463 h 5364921"/>
              <a:gd name="connsiteX179" fmla="*/ 1266333 w 4048838"/>
              <a:gd name="connsiteY179" fmla="*/ 1054412 h 5364921"/>
              <a:gd name="connsiteX180" fmla="*/ 1266585 w 4048838"/>
              <a:gd name="connsiteY180" fmla="*/ 1055841 h 5364921"/>
              <a:gd name="connsiteX181" fmla="*/ 1266585 w 4048838"/>
              <a:gd name="connsiteY181" fmla="*/ 1160482 h 5364921"/>
              <a:gd name="connsiteX182" fmla="*/ 1395612 w 4048838"/>
              <a:gd name="connsiteY182" fmla="*/ 1289509 h 5364921"/>
              <a:gd name="connsiteX183" fmla="*/ 1395611 w 4048838"/>
              <a:gd name="connsiteY183" fmla="*/ 1289508 h 5364921"/>
              <a:gd name="connsiteX184" fmla="*/ 1524638 w 4048838"/>
              <a:gd name="connsiteY184" fmla="*/ 1160481 h 5364921"/>
              <a:gd name="connsiteX185" fmla="*/ 1524638 w 4048838"/>
              <a:gd name="connsiteY185" fmla="*/ 0 h 5364921"/>
              <a:gd name="connsiteX0" fmla="*/ 1524638 w 4048838"/>
              <a:gd name="connsiteY0" fmla="*/ 1160481 h 5364921"/>
              <a:gd name="connsiteX1" fmla="*/ 1524639 w 4048838"/>
              <a:gd name="connsiteY1" fmla="*/ 0 h 5364921"/>
              <a:gd name="connsiteX2" fmla="*/ 1524639 w 4048838"/>
              <a:gd name="connsiteY2" fmla="*/ 1177004 h 5364921"/>
              <a:gd name="connsiteX3" fmla="*/ 1534777 w 4048838"/>
              <a:gd name="connsiteY3" fmla="*/ 1126785 h 5364921"/>
              <a:gd name="connsiteX4" fmla="*/ 1653665 w 4048838"/>
              <a:gd name="connsiteY4" fmla="*/ 1047981 h 5364921"/>
              <a:gd name="connsiteX5" fmla="*/ 1772552 w 4048838"/>
              <a:gd name="connsiteY5" fmla="*/ 1126785 h 5364921"/>
              <a:gd name="connsiteX6" fmla="*/ 1782316 w 4048838"/>
              <a:gd name="connsiteY6" fmla="*/ 1175145 h 5364921"/>
              <a:gd name="connsiteX7" fmla="*/ 1782316 w 4048838"/>
              <a:gd name="connsiteY7" fmla="*/ 1761547 h 5364921"/>
              <a:gd name="connsiteX8" fmla="*/ 1911343 w 4048838"/>
              <a:gd name="connsiteY8" fmla="*/ 1890574 h 5364921"/>
              <a:gd name="connsiteX9" fmla="*/ 1911342 w 4048838"/>
              <a:gd name="connsiteY9" fmla="*/ 1890573 h 5364921"/>
              <a:gd name="connsiteX10" fmla="*/ 2040369 w 4048838"/>
              <a:gd name="connsiteY10" fmla="*/ 1761546 h 5364921"/>
              <a:gd name="connsiteX11" fmla="*/ 2040370 w 4048838"/>
              <a:gd name="connsiteY11" fmla="*/ 864584 h 5364921"/>
              <a:gd name="connsiteX12" fmla="*/ 2050508 w 4048838"/>
              <a:gd name="connsiteY12" fmla="*/ 814365 h 5364921"/>
              <a:gd name="connsiteX13" fmla="*/ 2169396 w 4048838"/>
              <a:gd name="connsiteY13" fmla="*/ 735561 h 5364921"/>
              <a:gd name="connsiteX14" fmla="*/ 2288283 w 4048838"/>
              <a:gd name="connsiteY14" fmla="*/ 814365 h 5364921"/>
              <a:gd name="connsiteX15" fmla="*/ 2291881 w 4048838"/>
              <a:gd name="connsiteY15" fmla="*/ 832184 h 5364921"/>
              <a:gd name="connsiteX16" fmla="*/ 2291881 w 4048838"/>
              <a:gd name="connsiteY16" fmla="*/ 1141130 h 5364921"/>
              <a:gd name="connsiteX17" fmla="*/ 2420908 w 4048838"/>
              <a:gd name="connsiteY17" fmla="*/ 1270157 h 5364921"/>
              <a:gd name="connsiteX18" fmla="*/ 2420907 w 4048838"/>
              <a:gd name="connsiteY18" fmla="*/ 1270156 h 5364921"/>
              <a:gd name="connsiteX19" fmla="*/ 2549934 w 4048838"/>
              <a:gd name="connsiteY19" fmla="*/ 1141129 h 5364921"/>
              <a:gd name="connsiteX20" fmla="*/ 2549934 w 4048838"/>
              <a:gd name="connsiteY20" fmla="*/ 1094391 h 5364921"/>
              <a:gd name="connsiteX21" fmla="*/ 2568603 w 4048838"/>
              <a:gd name="connsiteY21" fmla="*/ 1061849 h 5364921"/>
              <a:gd name="connsiteX22" fmla="*/ 2645668 w 4048838"/>
              <a:gd name="connsiteY22" fmla="*/ 1015405 h 5364921"/>
              <a:gd name="connsiteX23" fmla="*/ 2669148 w 4048838"/>
              <a:gd name="connsiteY23" fmla="*/ 1013038 h 5364921"/>
              <a:gd name="connsiteX24" fmla="*/ 2669148 w 4048838"/>
              <a:gd name="connsiteY24" fmla="*/ 1012300 h 5364921"/>
              <a:gd name="connsiteX25" fmla="*/ 2717218 w 4048838"/>
              <a:gd name="connsiteY25" fmla="*/ 1002596 h 5364921"/>
              <a:gd name="connsiteX26" fmla="*/ 2796021 w 4048838"/>
              <a:gd name="connsiteY26" fmla="*/ 883708 h 5364921"/>
              <a:gd name="connsiteX27" fmla="*/ 2796021 w 4048838"/>
              <a:gd name="connsiteY27" fmla="*/ 769724 h 5364921"/>
              <a:gd name="connsiteX28" fmla="*/ 2804410 w 4048838"/>
              <a:gd name="connsiteY28" fmla="*/ 728174 h 5364921"/>
              <a:gd name="connsiteX29" fmla="*/ 2923297 w 4048838"/>
              <a:gd name="connsiteY29" fmla="*/ 649370 h 5364921"/>
              <a:gd name="connsiteX30" fmla="*/ 3042184 w 4048838"/>
              <a:gd name="connsiteY30" fmla="*/ 728174 h 5364921"/>
              <a:gd name="connsiteX31" fmla="*/ 3044374 w 4048838"/>
              <a:gd name="connsiteY31" fmla="*/ 739019 h 5364921"/>
              <a:gd name="connsiteX32" fmla="*/ 3044374 w 4048838"/>
              <a:gd name="connsiteY32" fmla="*/ 892422 h 5364921"/>
              <a:gd name="connsiteX33" fmla="*/ 3123177 w 4048838"/>
              <a:gd name="connsiteY33" fmla="*/ 1011310 h 5364921"/>
              <a:gd name="connsiteX34" fmla="*/ 3171247 w 4048838"/>
              <a:gd name="connsiteY34" fmla="*/ 1021014 h 5364921"/>
              <a:gd name="connsiteX35" fmla="*/ 3171247 w 4048838"/>
              <a:gd name="connsiteY35" fmla="*/ 1021752 h 5364921"/>
              <a:gd name="connsiteX36" fmla="*/ 3194727 w 4048838"/>
              <a:gd name="connsiteY36" fmla="*/ 1024119 h 5364921"/>
              <a:gd name="connsiteX37" fmla="*/ 3294455 w 4048838"/>
              <a:gd name="connsiteY37" fmla="*/ 1110068 h 5364921"/>
              <a:gd name="connsiteX38" fmla="*/ 3296659 w 4048838"/>
              <a:gd name="connsiteY38" fmla="*/ 1122558 h 5364921"/>
              <a:gd name="connsiteX39" fmla="*/ 3296659 w 4048838"/>
              <a:gd name="connsiteY39" fmla="*/ 1256466 h 5364921"/>
              <a:gd name="connsiteX40" fmla="*/ 3425686 w 4048838"/>
              <a:gd name="connsiteY40" fmla="*/ 1385493 h 5364921"/>
              <a:gd name="connsiteX41" fmla="*/ 3425685 w 4048838"/>
              <a:gd name="connsiteY41" fmla="*/ 1385492 h 5364921"/>
              <a:gd name="connsiteX42" fmla="*/ 3554712 w 4048838"/>
              <a:gd name="connsiteY42" fmla="*/ 1256465 h 5364921"/>
              <a:gd name="connsiteX43" fmla="*/ 3554712 w 4048838"/>
              <a:gd name="connsiteY43" fmla="*/ 891211 h 5364921"/>
              <a:gd name="connsiteX44" fmla="*/ 3556916 w 4048838"/>
              <a:gd name="connsiteY44" fmla="*/ 878721 h 5364921"/>
              <a:gd name="connsiteX45" fmla="*/ 3656645 w 4048838"/>
              <a:gd name="connsiteY45" fmla="*/ 792772 h 5364921"/>
              <a:gd name="connsiteX46" fmla="*/ 3680125 w 4048838"/>
              <a:gd name="connsiteY46" fmla="*/ 790405 h 5364921"/>
              <a:gd name="connsiteX47" fmla="*/ 3680125 w 4048838"/>
              <a:gd name="connsiteY47" fmla="*/ 789667 h 5364921"/>
              <a:gd name="connsiteX48" fmla="*/ 3728195 w 4048838"/>
              <a:gd name="connsiteY48" fmla="*/ 779963 h 5364921"/>
              <a:gd name="connsiteX49" fmla="*/ 3806998 w 4048838"/>
              <a:gd name="connsiteY49" fmla="*/ 661075 h 5364921"/>
              <a:gd name="connsiteX50" fmla="*/ 3806998 w 4048838"/>
              <a:gd name="connsiteY50" fmla="*/ 284700 h 5364921"/>
              <a:gd name="connsiteX51" fmla="*/ 3815387 w 4048838"/>
              <a:gd name="connsiteY51" fmla="*/ 243150 h 5364921"/>
              <a:gd name="connsiteX52" fmla="*/ 3934274 w 4048838"/>
              <a:gd name="connsiteY52" fmla="*/ 164346 h 5364921"/>
              <a:gd name="connsiteX53" fmla="*/ 4033837 w 4048838"/>
              <a:gd name="connsiteY53" fmla="*/ 211300 h 5364921"/>
              <a:gd name="connsiteX54" fmla="*/ 4047851 w 4048838"/>
              <a:gd name="connsiteY54" fmla="*/ 234398 h 5364921"/>
              <a:gd name="connsiteX55" fmla="*/ 4047851 w 4048838"/>
              <a:gd name="connsiteY55" fmla="*/ 2080334 h 5364921"/>
              <a:gd name="connsiteX56" fmla="*/ 4048838 w 4048838"/>
              <a:gd name="connsiteY56" fmla="*/ 2080334 h 5364921"/>
              <a:gd name="connsiteX57" fmla="*/ 4048838 w 4048838"/>
              <a:gd name="connsiteY57" fmla="*/ 3156804 h 5364921"/>
              <a:gd name="connsiteX58" fmla="*/ 3970035 w 4048838"/>
              <a:gd name="connsiteY58" fmla="*/ 3275692 h 5364921"/>
              <a:gd name="connsiteX59" fmla="*/ 3921965 w 4048838"/>
              <a:gd name="connsiteY59" fmla="*/ 3285396 h 5364921"/>
              <a:gd name="connsiteX60" fmla="*/ 3921965 w 4048838"/>
              <a:gd name="connsiteY60" fmla="*/ 3286134 h 5364921"/>
              <a:gd name="connsiteX61" fmla="*/ 3898485 w 4048838"/>
              <a:gd name="connsiteY61" fmla="*/ 3288501 h 5364921"/>
              <a:gd name="connsiteX62" fmla="*/ 3821421 w 4048838"/>
              <a:gd name="connsiteY62" fmla="*/ 3334945 h 5364921"/>
              <a:gd name="connsiteX63" fmla="*/ 3800256 w 4048838"/>
              <a:gd name="connsiteY63" fmla="*/ 3371836 h 5364921"/>
              <a:gd name="connsiteX64" fmla="*/ 3800256 w 4048838"/>
              <a:gd name="connsiteY64" fmla="*/ 3435150 h 5364921"/>
              <a:gd name="connsiteX65" fmla="*/ 3721453 w 4048838"/>
              <a:gd name="connsiteY65" fmla="*/ 3554038 h 5364921"/>
              <a:gd name="connsiteX66" fmla="*/ 3673383 w 4048838"/>
              <a:gd name="connsiteY66" fmla="*/ 3563742 h 5364921"/>
              <a:gd name="connsiteX67" fmla="*/ 3673383 w 4048838"/>
              <a:gd name="connsiteY67" fmla="*/ 3564480 h 5364921"/>
              <a:gd name="connsiteX68" fmla="*/ 3649903 w 4048838"/>
              <a:gd name="connsiteY68" fmla="*/ 3566847 h 5364921"/>
              <a:gd name="connsiteX69" fmla="*/ 3550174 w 4048838"/>
              <a:gd name="connsiteY69" fmla="*/ 3652796 h 5364921"/>
              <a:gd name="connsiteX70" fmla="*/ 3550154 w 4048838"/>
              <a:gd name="connsiteY70" fmla="*/ 3652909 h 5364921"/>
              <a:gd name="connsiteX71" fmla="*/ 3550154 w 4048838"/>
              <a:gd name="connsiteY71" fmla="*/ 4212702 h 5364921"/>
              <a:gd name="connsiteX72" fmla="*/ 3471351 w 4048838"/>
              <a:gd name="connsiteY72" fmla="*/ 4331590 h 5364921"/>
              <a:gd name="connsiteX73" fmla="*/ 3423281 w 4048838"/>
              <a:gd name="connsiteY73" fmla="*/ 4341294 h 5364921"/>
              <a:gd name="connsiteX74" fmla="*/ 3423281 w 4048838"/>
              <a:gd name="connsiteY74" fmla="*/ 4342032 h 5364921"/>
              <a:gd name="connsiteX75" fmla="*/ 3399801 w 4048838"/>
              <a:gd name="connsiteY75" fmla="*/ 4344399 h 5364921"/>
              <a:gd name="connsiteX76" fmla="*/ 3300072 w 4048838"/>
              <a:gd name="connsiteY76" fmla="*/ 4430348 h 5364921"/>
              <a:gd name="connsiteX77" fmla="*/ 3299821 w 4048838"/>
              <a:gd name="connsiteY77" fmla="*/ 4431771 h 5364921"/>
              <a:gd name="connsiteX78" fmla="*/ 3299821 w 4048838"/>
              <a:gd name="connsiteY78" fmla="*/ 4700096 h 5364921"/>
              <a:gd name="connsiteX79" fmla="*/ 3170794 w 4048838"/>
              <a:gd name="connsiteY79" fmla="*/ 4829123 h 5364921"/>
              <a:gd name="connsiteX80" fmla="*/ 3170795 w 4048838"/>
              <a:gd name="connsiteY80" fmla="*/ 4829122 h 5364921"/>
              <a:gd name="connsiteX81" fmla="*/ 3041768 w 4048838"/>
              <a:gd name="connsiteY81" fmla="*/ 4700095 h 5364921"/>
              <a:gd name="connsiteX82" fmla="*/ 3041768 w 4048838"/>
              <a:gd name="connsiteY82" fmla="*/ 4420076 h 5364921"/>
              <a:gd name="connsiteX83" fmla="*/ 3039765 w 4048838"/>
              <a:gd name="connsiteY83" fmla="*/ 4408725 h 5364921"/>
              <a:gd name="connsiteX84" fmla="*/ 2940036 w 4048838"/>
              <a:gd name="connsiteY84" fmla="*/ 4322776 h 5364921"/>
              <a:gd name="connsiteX85" fmla="*/ 2916556 w 4048838"/>
              <a:gd name="connsiteY85" fmla="*/ 4320409 h 5364921"/>
              <a:gd name="connsiteX86" fmla="*/ 2916556 w 4048838"/>
              <a:gd name="connsiteY86" fmla="*/ 4319671 h 5364921"/>
              <a:gd name="connsiteX87" fmla="*/ 2868486 w 4048838"/>
              <a:gd name="connsiteY87" fmla="*/ 4309967 h 5364921"/>
              <a:gd name="connsiteX88" fmla="*/ 2789683 w 4048838"/>
              <a:gd name="connsiteY88" fmla="*/ 4191079 h 5364921"/>
              <a:gd name="connsiteX89" fmla="*/ 2789683 w 4048838"/>
              <a:gd name="connsiteY89" fmla="*/ 4100949 h 5364921"/>
              <a:gd name="connsiteX90" fmla="*/ 2781294 w 4048838"/>
              <a:gd name="connsiteY90" fmla="*/ 4059399 h 5364921"/>
              <a:gd name="connsiteX91" fmla="*/ 2662407 w 4048838"/>
              <a:gd name="connsiteY91" fmla="*/ 3980595 h 5364921"/>
              <a:gd name="connsiteX92" fmla="*/ 2543520 w 4048838"/>
              <a:gd name="connsiteY92" fmla="*/ 4059399 h 5364921"/>
              <a:gd name="connsiteX93" fmla="*/ 2541330 w 4048838"/>
              <a:gd name="connsiteY93" fmla="*/ 4070243 h 5364921"/>
              <a:gd name="connsiteX94" fmla="*/ 2541330 w 4048838"/>
              <a:gd name="connsiteY94" fmla="*/ 4311113 h 5364921"/>
              <a:gd name="connsiteX95" fmla="*/ 2462527 w 4048838"/>
              <a:gd name="connsiteY95" fmla="*/ 4430001 h 5364921"/>
              <a:gd name="connsiteX96" fmla="*/ 2414457 w 4048838"/>
              <a:gd name="connsiteY96" fmla="*/ 4439705 h 5364921"/>
              <a:gd name="connsiteX97" fmla="*/ 2414457 w 4048838"/>
              <a:gd name="connsiteY97" fmla="*/ 4440443 h 5364921"/>
              <a:gd name="connsiteX98" fmla="*/ 2390977 w 4048838"/>
              <a:gd name="connsiteY98" fmla="*/ 4442810 h 5364921"/>
              <a:gd name="connsiteX99" fmla="*/ 2291248 w 4048838"/>
              <a:gd name="connsiteY99" fmla="*/ 4528759 h 5364921"/>
              <a:gd name="connsiteX100" fmla="*/ 2290996 w 4048838"/>
              <a:gd name="connsiteY100" fmla="*/ 4530188 h 5364921"/>
              <a:gd name="connsiteX101" fmla="*/ 2290996 w 4048838"/>
              <a:gd name="connsiteY101" fmla="*/ 4634829 h 5364921"/>
              <a:gd name="connsiteX102" fmla="*/ 2161969 w 4048838"/>
              <a:gd name="connsiteY102" fmla="*/ 4763856 h 5364921"/>
              <a:gd name="connsiteX103" fmla="*/ 2161970 w 4048838"/>
              <a:gd name="connsiteY103" fmla="*/ 4763855 h 5364921"/>
              <a:gd name="connsiteX104" fmla="*/ 2032943 w 4048838"/>
              <a:gd name="connsiteY104" fmla="*/ 4634828 h 5364921"/>
              <a:gd name="connsiteX105" fmla="*/ 2032943 w 4048838"/>
              <a:gd name="connsiteY105" fmla="*/ 2080334 h 5364921"/>
              <a:gd name="connsiteX106" fmla="*/ 2032942 w 4048838"/>
              <a:gd name="connsiteY106" fmla="*/ 4651351 h 5364921"/>
              <a:gd name="connsiteX107" fmla="*/ 2022804 w 4048838"/>
              <a:gd name="connsiteY107" fmla="*/ 4601132 h 5364921"/>
              <a:gd name="connsiteX108" fmla="*/ 1903916 w 4048838"/>
              <a:gd name="connsiteY108" fmla="*/ 4522328 h 5364921"/>
              <a:gd name="connsiteX109" fmla="*/ 1785029 w 4048838"/>
              <a:gd name="connsiteY109" fmla="*/ 4601132 h 5364921"/>
              <a:gd name="connsiteX110" fmla="*/ 1775265 w 4048838"/>
              <a:gd name="connsiteY110" fmla="*/ 4649492 h 5364921"/>
              <a:gd name="connsiteX111" fmla="*/ 1775265 w 4048838"/>
              <a:gd name="connsiteY111" fmla="*/ 5235894 h 5364921"/>
              <a:gd name="connsiteX112" fmla="*/ 1646238 w 4048838"/>
              <a:gd name="connsiteY112" fmla="*/ 5364921 h 5364921"/>
              <a:gd name="connsiteX113" fmla="*/ 1646239 w 4048838"/>
              <a:gd name="connsiteY113" fmla="*/ 5364920 h 5364921"/>
              <a:gd name="connsiteX114" fmla="*/ 1517212 w 4048838"/>
              <a:gd name="connsiteY114" fmla="*/ 5235893 h 5364921"/>
              <a:gd name="connsiteX115" fmla="*/ 1517212 w 4048838"/>
              <a:gd name="connsiteY115" fmla="*/ 2080334 h 5364921"/>
              <a:gd name="connsiteX116" fmla="*/ 1517211 w 4048838"/>
              <a:gd name="connsiteY116" fmla="*/ 4338931 h 5364921"/>
              <a:gd name="connsiteX117" fmla="*/ 1507073 w 4048838"/>
              <a:gd name="connsiteY117" fmla="*/ 4288712 h 5364921"/>
              <a:gd name="connsiteX118" fmla="*/ 1388185 w 4048838"/>
              <a:gd name="connsiteY118" fmla="*/ 4209908 h 5364921"/>
              <a:gd name="connsiteX119" fmla="*/ 1269298 w 4048838"/>
              <a:gd name="connsiteY119" fmla="*/ 4288712 h 5364921"/>
              <a:gd name="connsiteX120" fmla="*/ 1265700 w 4048838"/>
              <a:gd name="connsiteY120" fmla="*/ 4306531 h 5364921"/>
              <a:gd name="connsiteX121" fmla="*/ 1265700 w 4048838"/>
              <a:gd name="connsiteY121" fmla="*/ 4615477 h 5364921"/>
              <a:gd name="connsiteX122" fmla="*/ 1136673 w 4048838"/>
              <a:gd name="connsiteY122" fmla="*/ 4744504 h 5364921"/>
              <a:gd name="connsiteX123" fmla="*/ 1136674 w 4048838"/>
              <a:gd name="connsiteY123" fmla="*/ 4744503 h 5364921"/>
              <a:gd name="connsiteX124" fmla="*/ 1007647 w 4048838"/>
              <a:gd name="connsiteY124" fmla="*/ 4615476 h 5364921"/>
              <a:gd name="connsiteX125" fmla="*/ 1007647 w 4048838"/>
              <a:gd name="connsiteY125" fmla="*/ 4568738 h 5364921"/>
              <a:gd name="connsiteX126" fmla="*/ 988978 w 4048838"/>
              <a:gd name="connsiteY126" fmla="*/ 4536196 h 5364921"/>
              <a:gd name="connsiteX127" fmla="*/ 911913 w 4048838"/>
              <a:gd name="connsiteY127" fmla="*/ 4489752 h 5364921"/>
              <a:gd name="connsiteX128" fmla="*/ 888433 w 4048838"/>
              <a:gd name="connsiteY128" fmla="*/ 4487385 h 5364921"/>
              <a:gd name="connsiteX129" fmla="*/ 888433 w 4048838"/>
              <a:gd name="connsiteY129" fmla="*/ 4486647 h 5364921"/>
              <a:gd name="connsiteX130" fmla="*/ 840363 w 4048838"/>
              <a:gd name="connsiteY130" fmla="*/ 4476943 h 5364921"/>
              <a:gd name="connsiteX131" fmla="*/ 761560 w 4048838"/>
              <a:gd name="connsiteY131" fmla="*/ 4358055 h 5364921"/>
              <a:gd name="connsiteX132" fmla="*/ 761560 w 4048838"/>
              <a:gd name="connsiteY132" fmla="*/ 4244071 h 5364921"/>
              <a:gd name="connsiteX133" fmla="*/ 753171 w 4048838"/>
              <a:gd name="connsiteY133" fmla="*/ 4202521 h 5364921"/>
              <a:gd name="connsiteX134" fmla="*/ 634284 w 4048838"/>
              <a:gd name="connsiteY134" fmla="*/ 4123717 h 5364921"/>
              <a:gd name="connsiteX135" fmla="*/ 515397 w 4048838"/>
              <a:gd name="connsiteY135" fmla="*/ 4202521 h 5364921"/>
              <a:gd name="connsiteX136" fmla="*/ 513207 w 4048838"/>
              <a:gd name="connsiteY136" fmla="*/ 4213366 h 5364921"/>
              <a:gd name="connsiteX137" fmla="*/ 513207 w 4048838"/>
              <a:gd name="connsiteY137" fmla="*/ 4366769 h 5364921"/>
              <a:gd name="connsiteX138" fmla="*/ 434404 w 4048838"/>
              <a:gd name="connsiteY138" fmla="*/ 4485657 h 5364921"/>
              <a:gd name="connsiteX139" fmla="*/ 386334 w 4048838"/>
              <a:gd name="connsiteY139" fmla="*/ 4495361 h 5364921"/>
              <a:gd name="connsiteX140" fmla="*/ 386334 w 4048838"/>
              <a:gd name="connsiteY140" fmla="*/ 4496099 h 5364921"/>
              <a:gd name="connsiteX141" fmla="*/ 362854 w 4048838"/>
              <a:gd name="connsiteY141" fmla="*/ 4498466 h 5364921"/>
              <a:gd name="connsiteX142" fmla="*/ 263125 w 4048838"/>
              <a:gd name="connsiteY142" fmla="*/ 4584415 h 5364921"/>
              <a:gd name="connsiteX143" fmla="*/ 260921 w 4048838"/>
              <a:gd name="connsiteY143" fmla="*/ 4596905 h 5364921"/>
              <a:gd name="connsiteX144" fmla="*/ 260921 w 4048838"/>
              <a:gd name="connsiteY144" fmla="*/ 4730813 h 5364921"/>
              <a:gd name="connsiteX145" fmla="*/ 131894 w 4048838"/>
              <a:gd name="connsiteY145" fmla="*/ 4859840 h 5364921"/>
              <a:gd name="connsiteX146" fmla="*/ 131895 w 4048838"/>
              <a:gd name="connsiteY146" fmla="*/ 4859839 h 5364921"/>
              <a:gd name="connsiteX147" fmla="*/ 2868 w 4048838"/>
              <a:gd name="connsiteY147" fmla="*/ 4730812 h 5364921"/>
              <a:gd name="connsiteX148" fmla="*/ 2868 w 4048838"/>
              <a:gd name="connsiteY148" fmla="*/ 4365558 h 5364921"/>
              <a:gd name="connsiteX149" fmla="*/ 664 w 4048838"/>
              <a:gd name="connsiteY149" fmla="*/ 4353068 h 5364921"/>
              <a:gd name="connsiteX150" fmla="*/ 0 w 4048838"/>
              <a:gd name="connsiteY150" fmla="*/ 4351789 h 5364921"/>
              <a:gd name="connsiteX151" fmla="*/ 0 w 4048838"/>
              <a:gd name="connsiteY151" fmla="*/ 858029 h 5364921"/>
              <a:gd name="connsiteX152" fmla="*/ 90123 w 4048838"/>
              <a:gd name="connsiteY152" fmla="*/ 858029 h 5364921"/>
              <a:gd name="connsiteX153" fmla="*/ 134300 w 4048838"/>
              <a:gd name="connsiteY153" fmla="*/ 866947 h 5364921"/>
              <a:gd name="connsiteX154" fmla="*/ 134300 w 4048838"/>
              <a:gd name="connsiteY154" fmla="*/ 867685 h 5364921"/>
              <a:gd name="connsiteX155" fmla="*/ 157780 w 4048838"/>
              <a:gd name="connsiteY155" fmla="*/ 870052 h 5364921"/>
              <a:gd name="connsiteX156" fmla="*/ 257509 w 4048838"/>
              <a:gd name="connsiteY156" fmla="*/ 956001 h 5364921"/>
              <a:gd name="connsiteX157" fmla="*/ 257760 w 4048838"/>
              <a:gd name="connsiteY157" fmla="*/ 957424 h 5364921"/>
              <a:gd name="connsiteX158" fmla="*/ 257760 w 4048838"/>
              <a:gd name="connsiteY158" fmla="*/ 1225749 h 5364921"/>
              <a:gd name="connsiteX159" fmla="*/ 386787 w 4048838"/>
              <a:gd name="connsiteY159" fmla="*/ 1354776 h 5364921"/>
              <a:gd name="connsiteX160" fmla="*/ 386786 w 4048838"/>
              <a:gd name="connsiteY160" fmla="*/ 1354775 h 5364921"/>
              <a:gd name="connsiteX161" fmla="*/ 515813 w 4048838"/>
              <a:gd name="connsiteY161" fmla="*/ 1225748 h 5364921"/>
              <a:gd name="connsiteX162" fmla="*/ 515813 w 4048838"/>
              <a:gd name="connsiteY162" fmla="*/ 945729 h 5364921"/>
              <a:gd name="connsiteX163" fmla="*/ 517816 w 4048838"/>
              <a:gd name="connsiteY163" fmla="*/ 934378 h 5364921"/>
              <a:gd name="connsiteX164" fmla="*/ 617545 w 4048838"/>
              <a:gd name="connsiteY164" fmla="*/ 848429 h 5364921"/>
              <a:gd name="connsiteX165" fmla="*/ 641025 w 4048838"/>
              <a:gd name="connsiteY165" fmla="*/ 846062 h 5364921"/>
              <a:gd name="connsiteX166" fmla="*/ 641025 w 4048838"/>
              <a:gd name="connsiteY166" fmla="*/ 845324 h 5364921"/>
              <a:gd name="connsiteX167" fmla="*/ 689095 w 4048838"/>
              <a:gd name="connsiteY167" fmla="*/ 835620 h 5364921"/>
              <a:gd name="connsiteX168" fmla="*/ 767898 w 4048838"/>
              <a:gd name="connsiteY168" fmla="*/ 716732 h 5364921"/>
              <a:gd name="connsiteX169" fmla="*/ 767898 w 4048838"/>
              <a:gd name="connsiteY169" fmla="*/ 626602 h 5364921"/>
              <a:gd name="connsiteX170" fmla="*/ 776287 w 4048838"/>
              <a:gd name="connsiteY170" fmla="*/ 585052 h 5364921"/>
              <a:gd name="connsiteX171" fmla="*/ 895174 w 4048838"/>
              <a:gd name="connsiteY171" fmla="*/ 506248 h 5364921"/>
              <a:gd name="connsiteX172" fmla="*/ 1014061 w 4048838"/>
              <a:gd name="connsiteY172" fmla="*/ 585052 h 5364921"/>
              <a:gd name="connsiteX173" fmla="*/ 1016251 w 4048838"/>
              <a:gd name="connsiteY173" fmla="*/ 595896 h 5364921"/>
              <a:gd name="connsiteX174" fmla="*/ 1016251 w 4048838"/>
              <a:gd name="connsiteY174" fmla="*/ 836766 h 5364921"/>
              <a:gd name="connsiteX175" fmla="*/ 1095054 w 4048838"/>
              <a:gd name="connsiteY175" fmla="*/ 955654 h 5364921"/>
              <a:gd name="connsiteX176" fmla="*/ 1143124 w 4048838"/>
              <a:gd name="connsiteY176" fmla="*/ 965358 h 5364921"/>
              <a:gd name="connsiteX177" fmla="*/ 1143124 w 4048838"/>
              <a:gd name="connsiteY177" fmla="*/ 966096 h 5364921"/>
              <a:gd name="connsiteX178" fmla="*/ 1166604 w 4048838"/>
              <a:gd name="connsiteY178" fmla="*/ 968463 h 5364921"/>
              <a:gd name="connsiteX179" fmla="*/ 1266333 w 4048838"/>
              <a:gd name="connsiteY179" fmla="*/ 1054412 h 5364921"/>
              <a:gd name="connsiteX180" fmla="*/ 1266585 w 4048838"/>
              <a:gd name="connsiteY180" fmla="*/ 1055841 h 5364921"/>
              <a:gd name="connsiteX181" fmla="*/ 1266585 w 4048838"/>
              <a:gd name="connsiteY181" fmla="*/ 1160482 h 5364921"/>
              <a:gd name="connsiteX182" fmla="*/ 1395612 w 4048838"/>
              <a:gd name="connsiteY182" fmla="*/ 1289509 h 5364921"/>
              <a:gd name="connsiteX183" fmla="*/ 1395611 w 4048838"/>
              <a:gd name="connsiteY183" fmla="*/ 1289508 h 5364921"/>
              <a:gd name="connsiteX184" fmla="*/ 1524638 w 4048838"/>
              <a:gd name="connsiteY184" fmla="*/ 1160481 h 5364921"/>
              <a:gd name="connsiteX0" fmla="*/ 1524638 w 4048838"/>
              <a:gd name="connsiteY0" fmla="*/ 996135 h 5200575"/>
              <a:gd name="connsiteX1" fmla="*/ 1524639 w 4048838"/>
              <a:gd name="connsiteY1" fmla="*/ 1012658 h 5200575"/>
              <a:gd name="connsiteX2" fmla="*/ 1534777 w 4048838"/>
              <a:gd name="connsiteY2" fmla="*/ 962439 h 5200575"/>
              <a:gd name="connsiteX3" fmla="*/ 1653665 w 4048838"/>
              <a:gd name="connsiteY3" fmla="*/ 883635 h 5200575"/>
              <a:gd name="connsiteX4" fmla="*/ 1772552 w 4048838"/>
              <a:gd name="connsiteY4" fmla="*/ 962439 h 5200575"/>
              <a:gd name="connsiteX5" fmla="*/ 1782316 w 4048838"/>
              <a:gd name="connsiteY5" fmla="*/ 1010799 h 5200575"/>
              <a:gd name="connsiteX6" fmla="*/ 1782316 w 4048838"/>
              <a:gd name="connsiteY6" fmla="*/ 1597201 h 5200575"/>
              <a:gd name="connsiteX7" fmla="*/ 1911343 w 4048838"/>
              <a:gd name="connsiteY7" fmla="*/ 1726228 h 5200575"/>
              <a:gd name="connsiteX8" fmla="*/ 1911342 w 4048838"/>
              <a:gd name="connsiteY8" fmla="*/ 1726227 h 5200575"/>
              <a:gd name="connsiteX9" fmla="*/ 2040369 w 4048838"/>
              <a:gd name="connsiteY9" fmla="*/ 1597200 h 5200575"/>
              <a:gd name="connsiteX10" fmla="*/ 2040370 w 4048838"/>
              <a:gd name="connsiteY10" fmla="*/ 700238 h 5200575"/>
              <a:gd name="connsiteX11" fmla="*/ 2050508 w 4048838"/>
              <a:gd name="connsiteY11" fmla="*/ 650019 h 5200575"/>
              <a:gd name="connsiteX12" fmla="*/ 2169396 w 4048838"/>
              <a:gd name="connsiteY12" fmla="*/ 571215 h 5200575"/>
              <a:gd name="connsiteX13" fmla="*/ 2288283 w 4048838"/>
              <a:gd name="connsiteY13" fmla="*/ 650019 h 5200575"/>
              <a:gd name="connsiteX14" fmla="*/ 2291881 w 4048838"/>
              <a:gd name="connsiteY14" fmla="*/ 667838 h 5200575"/>
              <a:gd name="connsiteX15" fmla="*/ 2291881 w 4048838"/>
              <a:gd name="connsiteY15" fmla="*/ 976784 h 5200575"/>
              <a:gd name="connsiteX16" fmla="*/ 2420908 w 4048838"/>
              <a:gd name="connsiteY16" fmla="*/ 1105811 h 5200575"/>
              <a:gd name="connsiteX17" fmla="*/ 2420907 w 4048838"/>
              <a:gd name="connsiteY17" fmla="*/ 1105810 h 5200575"/>
              <a:gd name="connsiteX18" fmla="*/ 2549934 w 4048838"/>
              <a:gd name="connsiteY18" fmla="*/ 976783 h 5200575"/>
              <a:gd name="connsiteX19" fmla="*/ 2549934 w 4048838"/>
              <a:gd name="connsiteY19" fmla="*/ 930045 h 5200575"/>
              <a:gd name="connsiteX20" fmla="*/ 2568603 w 4048838"/>
              <a:gd name="connsiteY20" fmla="*/ 897503 h 5200575"/>
              <a:gd name="connsiteX21" fmla="*/ 2645668 w 4048838"/>
              <a:gd name="connsiteY21" fmla="*/ 851059 h 5200575"/>
              <a:gd name="connsiteX22" fmla="*/ 2669148 w 4048838"/>
              <a:gd name="connsiteY22" fmla="*/ 848692 h 5200575"/>
              <a:gd name="connsiteX23" fmla="*/ 2669148 w 4048838"/>
              <a:gd name="connsiteY23" fmla="*/ 847954 h 5200575"/>
              <a:gd name="connsiteX24" fmla="*/ 2717218 w 4048838"/>
              <a:gd name="connsiteY24" fmla="*/ 838250 h 5200575"/>
              <a:gd name="connsiteX25" fmla="*/ 2796021 w 4048838"/>
              <a:gd name="connsiteY25" fmla="*/ 719362 h 5200575"/>
              <a:gd name="connsiteX26" fmla="*/ 2796021 w 4048838"/>
              <a:gd name="connsiteY26" fmla="*/ 605378 h 5200575"/>
              <a:gd name="connsiteX27" fmla="*/ 2804410 w 4048838"/>
              <a:gd name="connsiteY27" fmla="*/ 563828 h 5200575"/>
              <a:gd name="connsiteX28" fmla="*/ 2923297 w 4048838"/>
              <a:gd name="connsiteY28" fmla="*/ 485024 h 5200575"/>
              <a:gd name="connsiteX29" fmla="*/ 3042184 w 4048838"/>
              <a:gd name="connsiteY29" fmla="*/ 563828 h 5200575"/>
              <a:gd name="connsiteX30" fmla="*/ 3044374 w 4048838"/>
              <a:gd name="connsiteY30" fmla="*/ 574673 h 5200575"/>
              <a:gd name="connsiteX31" fmla="*/ 3044374 w 4048838"/>
              <a:gd name="connsiteY31" fmla="*/ 728076 h 5200575"/>
              <a:gd name="connsiteX32" fmla="*/ 3123177 w 4048838"/>
              <a:gd name="connsiteY32" fmla="*/ 846964 h 5200575"/>
              <a:gd name="connsiteX33" fmla="*/ 3171247 w 4048838"/>
              <a:gd name="connsiteY33" fmla="*/ 856668 h 5200575"/>
              <a:gd name="connsiteX34" fmla="*/ 3171247 w 4048838"/>
              <a:gd name="connsiteY34" fmla="*/ 857406 h 5200575"/>
              <a:gd name="connsiteX35" fmla="*/ 3194727 w 4048838"/>
              <a:gd name="connsiteY35" fmla="*/ 859773 h 5200575"/>
              <a:gd name="connsiteX36" fmla="*/ 3294455 w 4048838"/>
              <a:gd name="connsiteY36" fmla="*/ 945722 h 5200575"/>
              <a:gd name="connsiteX37" fmla="*/ 3296659 w 4048838"/>
              <a:gd name="connsiteY37" fmla="*/ 958212 h 5200575"/>
              <a:gd name="connsiteX38" fmla="*/ 3296659 w 4048838"/>
              <a:gd name="connsiteY38" fmla="*/ 1092120 h 5200575"/>
              <a:gd name="connsiteX39" fmla="*/ 3425686 w 4048838"/>
              <a:gd name="connsiteY39" fmla="*/ 1221147 h 5200575"/>
              <a:gd name="connsiteX40" fmla="*/ 3425685 w 4048838"/>
              <a:gd name="connsiteY40" fmla="*/ 1221146 h 5200575"/>
              <a:gd name="connsiteX41" fmla="*/ 3554712 w 4048838"/>
              <a:gd name="connsiteY41" fmla="*/ 1092119 h 5200575"/>
              <a:gd name="connsiteX42" fmla="*/ 3554712 w 4048838"/>
              <a:gd name="connsiteY42" fmla="*/ 726865 h 5200575"/>
              <a:gd name="connsiteX43" fmla="*/ 3556916 w 4048838"/>
              <a:gd name="connsiteY43" fmla="*/ 714375 h 5200575"/>
              <a:gd name="connsiteX44" fmla="*/ 3656645 w 4048838"/>
              <a:gd name="connsiteY44" fmla="*/ 628426 h 5200575"/>
              <a:gd name="connsiteX45" fmla="*/ 3680125 w 4048838"/>
              <a:gd name="connsiteY45" fmla="*/ 626059 h 5200575"/>
              <a:gd name="connsiteX46" fmla="*/ 3680125 w 4048838"/>
              <a:gd name="connsiteY46" fmla="*/ 625321 h 5200575"/>
              <a:gd name="connsiteX47" fmla="*/ 3728195 w 4048838"/>
              <a:gd name="connsiteY47" fmla="*/ 615617 h 5200575"/>
              <a:gd name="connsiteX48" fmla="*/ 3806998 w 4048838"/>
              <a:gd name="connsiteY48" fmla="*/ 496729 h 5200575"/>
              <a:gd name="connsiteX49" fmla="*/ 3806998 w 4048838"/>
              <a:gd name="connsiteY49" fmla="*/ 120354 h 5200575"/>
              <a:gd name="connsiteX50" fmla="*/ 3815387 w 4048838"/>
              <a:gd name="connsiteY50" fmla="*/ 78804 h 5200575"/>
              <a:gd name="connsiteX51" fmla="*/ 3934274 w 4048838"/>
              <a:gd name="connsiteY51" fmla="*/ 0 h 5200575"/>
              <a:gd name="connsiteX52" fmla="*/ 4033837 w 4048838"/>
              <a:gd name="connsiteY52" fmla="*/ 46954 h 5200575"/>
              <a:gd name="connsiteX53" fmla="*/ 4047851 w 4048838"/>
              <a:gd name="connsiteY53" fmla="*/ 70052 h 5200575"/>
              <a:gd name="connsiteX54" fmla="*/ 4047851 w 4048838"/>
              <a:gd name="connsiteY54" fmla="*/ 1915988 h 5200575"/>
              <a:gd name="connsiteX55" fmla="*/ 4048838 w 4048838"/>
              <a:gd name="connsiteY55" fmla="*/ 1915988 h 5200575"/>
              <a:gd name="connsiteX56" fmla="*/ 4048838 w 4048838"/>
              <a:gd name="connsiteY56" fmla="*/ 2992458 h 5200575"/>
              <a:gd name="connsiteX57" fmla="*/ 3970035 w 4048838"/>
              <a:gd name="connsiteY57" fmla="*/ 3111346 h 5200575"/>
              <a:gd name="connsiteX58" fmla="*/ 3921965 w 4048838"/>
              <a:gd name="connsiteY58" fmla="*/ 3121050 h 5200575"/>
              <a:gd name="connsiteX59" fmla="*/ 3921965 w 4048838"/>
              <a:gd name="connsiteY59" fmla="*/ 3121788 h 5200575"/>
              <a:gd name="connsiteX60" fmla="*/ 3898485 w 4048838"/>
              <a:gd name="connsiteY60" fmla="*/ 3124155 h 5200575"/>
              <a:gd name="connsiteX61" fmla="*/ 3821421 w 4048838"/>
              <a:gd name="connsiteY61" fmla="*/ 3170599 h 5200575"/>
              <a:gd name="connsiteX62" fmla="*/ 3800256 w 4048838"/>
              <a:gd name="connsiteY62" fmla="*/ 3207490 h 5200575"/>
              <a:gd name="connsiteX63" fmla="*/ 3800256 w 4048838"/>
              <a:gd name="connsiteY63" fmla="*/ 3270804 h 5200575"/>
              <a:gd name="connsiteX64" fmla="*/ 3721453 w 4048838"/>
              <a:gd name="connsiteY64" fmla="*/ 3389692 h 5200575"/>
              <a:gd name="connsiteX65" fmla="*/ 3673383 w 4048838"/>
              <a:gd name="connsiteY65" fmla="*/ 3399396 h 5200575"/>
              <a:gd name="connsiteX66" fmla="*/ 3673383 w 4048838"/>
              <a:gd name="connsiteY66" fmla="*/ 3400134 h 5200575"/>
              <a:gd name="connsiteX67" fmla="*/ 3649903 w 4048838"/>
              <a:gd name="connsiteY67" fmla="*/ 3402501 h 5200575"/>
              <a:gd name="connsiteX68" fmla="*/ 3550174 w 4048838"/>
              <a:gd name="connsiteY68" fmla="*/ 3488450 h 5200575"/>
              <a:gd name="connsiteX69" fmla="*/ 3550154 w 4048838"/>
              <a:gd name="connsiteY69" fmla="*/ 3488563 h 5200575"/>
              <a:gd name="connsiteX70" fmla="*/ 3550154 w 4048838"/>
              <a:gd name="connsiteY70" fmla="*/ 4048356 h 5200575"/>
              <a:gd name="connsiteX71" fmla="*/ 3471351 w 4048838"/>
              <a:gd name="connsiteY71" fmla="*/ 4167244 h 5200575"/>
              <a:gd name="connsiteX72" fmla="*/ 3423281 w 4048838"/>
              <a:gd name="connsiteY72" fmla="*/ 4176948 h 5200575"/>
              <a:gd name="connsiteX73" fmla="*/ 3423281 w 4048838"/>
              <a:gd name="connsiteY73" fmla="*/ 4177686 h 5200575"/>
              <a:gd name="connsiteX74" fmla="*/ 3399801 w 4048838"/>
              <a:gd name="connsiteY74" fmla="*/ 4180053 h 5200575"/>
              <a:gd name="connsiteX75" fmla="*/ 3300072 w 4048838"/>
              <a:gd name="connsiteY75" fmla="*/ 4266002 h 5200575"/>
              <a:gd name="connsiteX76" fmla="*/ 3299821 w 4048838"/>
              <a:gd name="connsiteY76" fmla="*/ 4267425 h 5200575"/>
              <a:gd name="connsiteX77" fmla="*/ 3299821 w 4048838"/>
              <a:gd name="connsiteY77" fmla="*/ 4535750 h 5200575"/>
              <a:gd name="connsiteX78" fmla="*/ 3170794 w 4048838"/>
              <a:gd name="connsiteY78" fmla="*/ 4664777 h 5200575"/>
              <a:gd name="connsiteX79" fmla="*/ 3170795 w 4048838"/>
              <a:gd name="connsiteY79" fmla="*/ 4664776 h 5200575"/>
              <a:gd name="connsiteX80" fmla="*/ 3041768 w 4048838"/>
              <a:gd name="connsiteY80" fmla="*/ 4535749 h 5200575"/>
              <a:gd name="connsiteX81" fmla="*/ 3041768 w 4048838"/>
              <a:gd name="connsiteY81" fmla="*/ 4255730 h 5200575"/>
              <a:gd name="connsiteX82" fmla="*/ 3039765 w 4048838"/>
              <a:gd name="connsiteY82" fmla="*/ 4244379 h 5200575"/>
              <a:gd name="connsiteX83" fmla="*/ 2940036 w 4048838"/>
              <a:gd name="connsiteY83" fmla="*/ 4158430 h 5200575"/>
              <a:gd name="connsiteX84" fmla="*/ 2916556 w 4048838"/>
              <a:gd name="connsiteY84" fmla="*/ 4156063 h 5200575"/>
              <a:gd name="connsiteX85" fmla="*/ 2916556 w 4048838"/>
              <a:gd name="connsiteY85" fmla="*/ 4155325 h 5200575"/>
              <a:gd name="connsiteX86" fmla="*/ 2868486 w 4048838"/>
              <a:gd name="connsiteY86" fmla="*/ 4145621 h 5200575"/>
              <a:gd name="connsiteX87" fmla="*/ 2789683 w 4048838"/>
              <a:gd name="connsiteY87" fmla="*/ 4026733 h 5200575"/>
              <a:gd name="connsiteX88" fmla="*/ 2789683 w 4048838"/>
              <a:gd name="connsiteY88" fmla="*/ 3936603 h 5200575"/>
              <a:gd name="connsiteX89" fmla="*/ 2781294 w 4048838"/>
              <a:gd name="connsiteY89" fmla="*/ 3895053 h 5200575"/>
              <a:gd name="connsiteX90" fmla="*/ 2662407 w 4048838"/>
              <a:gd name="connsiteY90" fmla="*/ 3816249 h 5200575"/>
              <a:gd name="connsiteX91" fmla="*/ 2543520 w 4048838"/>
              <a:gd name="connsiteY91" fmla="*/ 3895053 h 5200575"/>
              <a:gd name="connsiteX92" fmla="*/ 2541330 w 4048838"/>
              <a:gd name="connsiteY92" fmla="*/ 3905897 h 5200575"/>
              <a:gd name="connsiteX93" fmla="*/ 2541330 w 4048838"/>
              <a:gd name="connsiteY93" fmla="*/ 4146767 h 5200575"/>
              <a:gd name="connsiteX94" fmla="*/ 2462527 w 4048838"/>
              <a:gd name="connsiteY94" fmla="*/ 4265655 h 5200575"/>
              <a:gd name="connsiteX95" fmla="*/ 2414457 w 4048838"/>
              <a:gd name="connsiteY95" fmla="*/ 4275359 h 5200575"/>
              <a:gd name="connsiteX96" fmla="*/ 2414457 w 4048838"/>
              <a:gd name="connsiteY96" fmla="*/ 4276097 h 5200575"/>
              <a:gd name="connsiteX97" fmla="*/ 2390977 w 4048838"/>
              <a:gd name="connsiteY97" fmla="*/ 4278464 h 5200575"/>
              <a:gd name="connsiteX98" fmla="*/ 2291248 w 4048838"/>
              <a:gd name="connsiteY98" fmla="*/ 4364413 h 5200575"/>
              <a:gd name="connsiteX99" fmla="*/ 2290996 w 4048838"/>
              <a:gd name="connsiteY99" fmla="*/ 4365842 h 5200575"/>
              <a:gd name="connsiteX100" fmla="*/ 2290996 w 4048838"/>
              <a:gd name="connsiteY100" fmla="*/ 4470483 h 5200575"/>
              <a:gd name="connsiteX101" fmla="*/ 2161969 w 4048838"/>
              <a:gd name="connsiteY101" fmla="*/ 4599510 h 5200575"/>
              <a:gd name="connsiteX102" fmla="*/ 2161970 w 4048838"/>
              <a:gd name="connsiteY102" fmla="*/ 4599509 h 5200575"/>
              <a:gd name="connsiteX103" fmla="*/ 2032943 w 4048838"/>
              <a:gd name="connsiteY103" fmla="*/ 4470482 h 5200575"/>
              <a:gd name="connsiteX104" fmla="*/ 2032943 w 4048838"/>
              <a:gd name="connsiteY104" fmla="*/ 1915988 h 5200575"/>
              <a:gd name="connsiteX105" fmla="*/ 2032942 w 4048838"/>
              <a:gd name="connsiteY105" fmla="*/ 4487005 h 5200575"/>
              <a:gd name="connsiteX106" fmla="*/ 2022804 w 4048838"/>
              <a:gd name="connsiteY106" fmla="*/ 4436786 h 5200575"/>
              <a:gd name="connsiteX107" fmla="*/ 1903916 w 4048838"/>
              <a:gd name="connsiteY107" fmla="*/ 4357982 h 5200575"/>
              <a:gd name="connsiteX108" fmla="*/ 1785029 w 4048838"/>
              <a:gd name="connsiteY108" fmla="*/ 4436786 h 5200575"/>
              <a:gd name="connsiteX109" fmla="*/ 1775265 w 4048838"/>
              <a:gd name="connsiteY109" fmla="*/ 4485146 h 5200575"/>
              <a:gd name="connsiteX110" fmla="*/ 1775265 w 4048838"/>
              <a:gd name="connsiteY110" fmla="*/ 5071548 h 5200575"/>
              <a:gd name="connsiteX111" fmla="*/ 1646238 w 4048838"/>
              <a:gd name="connsiteY111" fmla="*/ 5200575 h 5200575"/>
              <a:gd name="connsiteX112" fmla="*/ 1646239 w 4048838"/>
              <a:gd name="connsiteY112" fmla="*/ 5200574 h 5200575"/>
              <a:gd name="connsiteX113" fmla="*/ 1517212 w 4048838"/>
              <a:gd name="connsiteY113" fmla="*/ 5071547 h 5200575"/>
              <a:gd name="connsiteX114" fmla="*/ 1517212 w 4048838"/>
              <a:gd name="connsiteY114" fmla="*/ 1915988 h 5200575"/>
              <a:gd name="connsiteX115" fmla="*/ 1517211 w 4048838"/>
              <a:gd name="connsiteY115" fmla="*/ 4174585 h 5200575"/>
              <a:gd name="connsiteX116" fmla="*/ 1507073 w 4048838"/>
              <a:gd name="connsiteY116" fmla="*/ 4124366 h 5200575"/>
              <a:gd name="connsiteX117" fmla="*/ 1388185 w 4048838"/>
              <a:gd name="connsiteY117" fmla="*/ 4045562 h 5200575"/>
              <a:gd name="connsiteX118" fmla="*/ 1269298 w 4048838"/>
              <a:gd name="connsiteY118" fmla="*/ 4124366 h 5200575"/>
              <a:gd name="connsiteX119" fmla="*/ 1265700 w 4048838"/>
              <a:gd name="connsiteY119" fmla="*/ 4142185 h 5200575"/>
              <a:gd name="connsiteX120" fmla="*/ 1265700 w 4048838"/>
              <a:gd name="connsiteY120" fmla="*/ 4451131 h 5200575"/>
              <a:gd name="connsiteX121" fmla="*/ 1136673 w 4048838"/>
              <a:gd name="connsiteY121" fmla="*/ 4580158 h 5200575"/>
              <a:gd name="connsiteX122" fmla="*/ 1136674 w 4048838"/>
              <a:gd name="connsiteY122" fmla="*/ 4580157 h 5200575"/>
              <a:gd name="connsiteX123" fmla="*/ 1007647 w 4048838"/>
              <a:gd name="connsiteY123" fmla="*/ 4451130 h 5200575"/>
              <a:gd name="connsiteX124" fmla="*/ 1007647 w 4048838"/>
              <a:gd name="connsiteY124" fmla="*/ 4404392 h 5200575"/>
              <a:gd name="connsiteX125" fmla="*/ 988978 w 4048838"/>
              <a:gd name="connsiteY125" fmla="*/ 4371850 h 5200575"/>
              <a:gd name="connsiteX126" fmla="*/ 911913 w 4048838"/>
              <a:gd name="connsiteY126" fmla="*/ 4325406 h 5200575"/>
              <a:gd name="connsiteX127" fmla="*/ 888433 w 4048838"/>
              <a:gd name="connsiteY127" fmla="*/ 4323039 h 5200575"/>
              <a:gd name="connsiteX128" fmla="*/ 888433 w 4048838"/>
              <a:gd name="connsiteY128" fmla="*/ 4322301 h 5200575"/>
              <a:gd name="connsiteX129" fmla="*/ 840363 w 4048838"/>
              <a:gd name="connsiteY129" fmla="*/ 4312597 h 5200575"/>
              <a:gd name="connsiteX130" fmla="*/ 761560 w 4048838"/>
              <a:gd name="connsiteY130" fmla="*/ 4193709 h 5200575"/>
              <a:gd name="connsiteX131" fmla="*/ 761560 w 4048838"/>
              <a:gd name="connsiteY131" fmla="*/ 4079725 h 5200575"/>
              <a:gd name="connsiteX132" fmla="*/ 753171 w 4048838"/>
              <a:gd name="connsiteY132" fmla="*/ 4038175 h 5200575"/>
              <a:gd name="connsiteX133" fmla="*/ 634284 w 4048838"/>
              <a:gd name="connsiteY133" fmla="*/ 3959371 h 5200575"/>
              <a:gd name="connsiteX134" fmla="*/ 515397 w 4048838"/>
              <a:gd name="connsiteY134" fmla="*/ 4038175 h 5200575"/>
              <a:gd name="connsiteX135" fmla="*/ 513207 w 4048838"/>
              <a:gd name="connsiteY135" fmla="*/ 4049020 h 5200575"/>
              <a:gd name="connsiteX136" fmla="*/ 513207 w 4048838"/>
              <a:gd name="connsiteY136" fmla="*/ 4202423 h 5200575"/>
              <a:gd name="connsiteX137" fmla="*/ 434404 w 4048838"/>
              <a:gd name="connsiteY137" fmla="*/ 4321311 h 5200575"/>
              <a:gd name="connsiteX138" fmla="*/ 386334 w 4048838"/>
              <a:gd name="connsiteY138" fmla="*/ 4331015 h 5200575"/>
              <a:gd name="connsiteX139" fmla="*/ 386334 w 4048838"/>
              <a:gd name="connsiteY139" fmla="*/ 4331753 h 5200575"/>
              <a:gd name="connsiteX140" fmla="*/ 362854 w 4048838"/>
              <a:gd name="connsiteY140" fmla="*/ 4334120 h 5200575"/>
              <a:gd name="connsiteX141" fmla="*/ 263125 w 4048838"/>
              <a:gd name="connsiteY141" fmla="*/ 4420069 h 5200575"/>
              <a:gd name="connsiteX142" fmla="*/ 260921 w 4048838"/>
              <a:gd name="connsiteY142" fmla="*/ 4432559 h 5200575"/>
              <a:gd name="connsiteX143" fmla="*/ 260921 w 4048838"/>
              <a:gd name="connsiteY143" fmla="*/ 4566467 h 5200575"/>
              <a:gd name="connsiteX144" fmla="*/ 131894 w 4048838"/>
              <a:gd name="connsiteY144" fmla="*/ 4695494 h 5200575"/>
              <a:gd name="connsiteX145" fmla="*/ 131895 w 4048838"/>
              <a:gd name="connsiteY145" fmla="*/ 4695493 h 5200575"/>
              <a:gd name="connsiteX146" fmla="*/ 2868 w 4048838"/>
              <a:gd name="connsiteY146" fmla="*/ 4566466 h 5200575"/>
              <a:gd name="connsiteX147" fmla="*/ 2868 w 4048838"/>
              <a:gd name="connsiteY147" fmla="*/ 4201212 h 5200575"/>
              <a:gd name="connsiteX148" fmla="*/ 664 w 4048838"/>
              <a:gd name="connsiteY148" fmla="*/ 4188722 h 5200575"/>
              <a:gd name="connsiteX149" fmla="*/ 0 w 4048838"/>
              <a:gd name="connsiteY149" fmla="*/ 4187443 h 5200575"/>
              <a:gd name="connsiteX150" fmla="*/ 0 w 4048838"/>
              <a:gd name="connsiteY150" fmla="*/ 693683 h 5200575"/>
              <a:gd name="connsiteX151" fmla="*/ 90123 w 4048838"/>
              <a:gd name="connsiteY151" fmla="*/ 693683 h 5200575"/>
              <a:gd name="connsiteX152" fmla="*/ 134300 w 4048838"/>
              <a:gd name="connsiteY152" fmla="*/ 702601 h 5200575"/>
              <a:gd name="connsiteX153" fmla="*/ 134300 w 4048838"/>
              <a:gd name="connsiteY153" fmla="*/ 703339 h 5200575"/>
              <a:gd name="connsiteX154" fmla="*/ 157780 w 4048838"/>
              <a:gd name="connsiteY154" fmla="*/ 705706 h 5200575"/>
              <a:gd name="connsiteX155" fmla="*/ 257509 w 4048838"/>
              <a:gd name="connsiteY155" fmla="*/ 791655 h 5200575"/>
              <a:gd name="connsiteX156" fmla="*/ 257760 w 4048838"/>
              <a:gd name="connsiteY156" fmla="*/ 793078 h 5200575"/>
              <a:gd name="connsiteX157" fmla="*/ 257760 w 4048838"/>
              <a:gd name="connsiteY157" fmla="*/ 1061403 h 5200575"/>
              <a:gd name="connsiteX158" fmla="*/ 386787 w 4048838"/>
              <a:gd name="connsiteY158" fmla="*/ 1190430 h 5200575"/>
              <a:gd name="connsiteX159" fmla="*/ 386786 w 4048838"/>
              <a:gd name="connsiteY159" fmla="*/ 1190429 h 5200575"/>
              <a:gd name="connsiteX160" fmla="*/ 515813 w 4048838"/>
              <a:gd name="connsiteY160" fmla="*/ 1061402 h 5200575"/>
              <a:gd name="connsiteX161" fmla="*/ 515813 w 4048838"/>
              <a:gd name="connsiteY161" fmla="*/ 781383 h 5200575"/>
              <a:gd name="connsiteX162" fmla="*/ 517816 w 4048838"/>
              <a:gd name="connsiteY162" fmla="*/ 770032 h 5200575"/>
              <a:gd name="connsiteX163" fmla="*/ 617545 w 4048838"/>
              <a:gd name="connsiteY163" fmla="*/ 684083 h 5200575"/>
              <a:gd name="connsiteX164" fmla="*/ 641025 w 4048838"/>
              <a:gd name="connsiteY164" fmla="*/ 681716 h 5200575"/>
              <a:gd name="connsiteX165" fmla="*/ 641025 w 4048838"/>
              <a:gd name="connsiteY165" fmla="*/ 680978 h 5200575"/>
              <a:gd name="connsiteX166" fmla="*/ 689095 w 4048838"/>
              <a:gd name="connsiteY166" fmla="*/ 671274 h 5200575"/>
              <a:gd name="connsiteX167" fmla="*/ 767898 w 4048838"/>
              <a:gd name="connsiteY167" fmla="*/ 552386 h 5200575"/>
              <a:gd name="connsiteX168" fmla="*/ 767898 w 4048838"/>
              <a:gd name="connsiteY168" fmla="*/ 462256 h 5200575"/>
              <a:gd name="connsiteX169" fmla="*/ 776287 w 4048838"/>
              <a:gd name="connsiteY169" fmla="*/ 420706 h 5200575"/>
              <a:gd name="connsiteX170" fmla="*/ 895174 w 4048838"/>
              <a:gd name="connsiteY170" fmla="*/ 341902 h 5200575"/>
              <a:gd name="connsiteX171" fmla="*/ 1014061 w 4048838"/>
              <a:gd name="connsiteY171" fmla="*/ 420706 h 5200575"/>
              <a:gd name="connsiteX172" fmla="*/ 1016251 w 4048838"/>
              <a:gd name="connsiteY172" fmla="*/ 431550 h 5200575"/>
              <a:gd name="connsiteX173" fmla="*/ 1016251 w 4048838"/>
              <a:gd name="connsiteY173" fmla="*/ 672420 h 5200575"/>
              <a:gd name="connsiteX174" fmla="*/ 1095054 w 4048838"/>
              <a:gd name="connsiteY174" fmla="*/ 791308 h 5200575"/>
              <a:gd name="connsiteX175" fmla="*/ 1143124 w 4048838"/>
              <a:gd name="connsiteY175" fmla="*/ 801012 h 5200575"/>
              <a:gd name="connsiteX176" fmla="*/ 1143124 w 4048838"/>
              <a:gd name="connsiteY176" fmla="*/ 801750 h 5200575"/>
              <a:gd name="connsiteX177" fmla="*/ 1166604 w 4048838"/>
              <a:gd name="connsiteY177" fmla="*/ 804117 h 5200575"/>
              <a:gd name="connsiteX178" fmla="*/ 1266333 w 4048838"/>
              <a:gd name="connsiteY178" fmla="*/ 890066 h 5200575"/>
              <a:gd name="connsiteX179" fmla="*/ 1266585 w 4048838"/>
              <a:gd name="connsiteY179" fmla="*/ 891495 h 5200575"/>
              <a:gd name="connsiteX180" fmla="*/ 1266585 w 4048838"/>
              <a:gd name="connsiteY180" fmla="*/ 996136 h 5200575"/>
              <a:gd name="connsiteX181" fmla="*/ 1395612 w 4048838"/>
              <a:gd name="connsiteY181" fmla="*/ 1125163 h 5200575"/>
              <a:gd name="connsiteX182" fmla="*/ 1395611 w 4048838"/>
              <a:gd name="connsiteY182" fmla="*/ 1125162 h 5200575"/>
              <a:gd name="connsiteX183" fmla="*/ 1524638 w 4048838"/>
              <a:gd name="connsiteY183" fmla="*/ 996135 h 5200575"/>
              <a:gd name="connsiteX0" fmla="*/ 1524638 w 4048838"/>
              <a:gd name="connsiteY0" fmla="*/ 996135 h 5200575"/>
              <a:gd name="connsiteX1" fmla="*/ 1524639 w 4048838"/>
              <a:gd name="connsiteY1" fmla="*/ 1012658 h 5200575"/>
              <a:gd name="connsiteX2" fmla="*/ 1534777 w 4048838"/>
              <a:gd name="connsiteY2" fmla="*/ 962439 h 5200575"/>
              <a:gd name="connsiteX3" fmla="*/ 1653665 w 4048838"/>
              <a:gd name="connsiteY3" fmla="*/ 883635 h 5200575"/>
              <a:gd name="connsiteX4" fmla="*/ 1772552 w 4048838"/>
              <a:gd name="connsiteY4" fmla="*/ 962439 h 5200575"/>
              <a:gd name="connsiteX5" fmla="*/ 1782316 w 4048838"/>
              <a:gd name="connsiteY5" fmla="*/ 1010799 h 5200575"/>
              <a:gd name="connsiteX6" fmla="*/ 1782316 w 4048838"/>
              <a:gd name="connsiteY6" fmla="*/ 1597201 h 5200575"/>
              <a:gd name="connsiteX7" fmla="*/ 1911343 w 4048838"/>
              <a:gd name="connsiteY7" fmla="*/ 1726228 h 5200575"/>
              <a:gd name="connsiteX8" fmla="*/ 1911342 w 4048838"/>
              <a:gd name="connsiteY8" fmla="*/ 1726227 h 5200575"/>
              <a:gd name="connsiteX9" fmla="*/ 2040369 w 4048838"/>
              <a:gd name="connsiteY9" fmla="*/ 1597200 h 5200575"/>
              <a:gd name="connsiteX10" fmla="*/ 2040370 w 4048838"/>
              <a:gd name="connsiteY10" fmla="*/ 700238 h 5200575"/>
              <a:gd name="connsiteX11" fmla="*/ 2050508 w 4048838"/>
              <a:gd name="connsiteY11" fmla="*/ 650019 h 5200575"/>
              <a:gd name="connsiteX12" fmla="*/ 2169396 w 4048838"/>
              <a:gd name="connsiteY12" fmla="*/ 571215 h 5200575"/>
              <a:gd name="connsiteX13" fmla="*/ 2288283 w 4048838"/>
              <a:gd name="connsiteY13" fmla="*/ 650019 h 5200575"/>
              <a:gd name="connsiteX14" fmla="*/ 2291881 w 4048838"/>
              <a:gd name="connsiteY14" fmla="*/ 667838 h 5200575"/>
              <a:gd name="connsiteX15" fmla="*/ 2291881 w 4048838"/>
              <a:gd name="connsiteY15" fmla="*/ 976784 h 5200575"/>
              <a:gd name="connsiteX16" fmla="*/ 2420908 w 4048838"/>
              <a:gd name="connsiteY16" fmla="*/ 1105811 h 5200575"/>
              <a:gd name="connsiteX17" fmla="*/ 2420907 w 4048838"/>
              <a:gd name="connsiteY17" fmla="*/ 1105810 h 5200575"/>
              <a:gd name="connsiteX18" fmla="*/ 2549934 w 4048838"/>
              <a:gd name="connsiteY18" fmla="*/ 976783 h 5200575"/>
              <a:gd name="connsiteX19" fmla="*/ 2549934 w 4048838"/>
              <a:gd name="connsiteY19" fmla="*/ 930045 h 5200575"/>
              <a:gd name="connsiteX20" fmla="*/ 2568603 w 4048838"/>
              <a:gd name="connsiteY20" fmla="*/ 897503 h 5200575"/>
              <a:gd name="connsiteX21" fmla="*/ 2645668 w 4048838"/>
              <a:gd name="connsiteY21" fmla="*/ 851059 h 5200575"/>
              <a:gd name="connsiteX22" fmla="*/ 2669148 w 4048838"/>
              <a:gd name="connsiteY22" fmla="*/ 848692 h 5200575"/>
              <a:gd name="connsiteX23" fmla="*/ 2669148 w 4048838"/>
              <a:gd name="connsiteY23" fmla="*/ 847954 h 5200575"/>
              <a:gd name="connsiteX24" fmla="*/ 2717218 w 4048838"/>
              <a:gd name="connsiteY24" fmla="*/ 838250 h 5200575"/>
              <a:gd name="connsiteX25" fmla="*/ 2796021 w 4048838"/>
              <a:gd name="connsiteY25" fmla="*/ 719362 h 5200575"/>
              <a:gd name="connsiteX26" fmla="*/ 2796021 w 4048838"/>
              <a:gd name="connsiteY26" fmla="*/ 605378 h 5200575"/>
              <a:gd name="connsiteX27" fmla="*/ 2804410 w 4048838"/>
              <a:gd name="connsiteY27" fmla="*/ 563828 h 5200575"/>
              <a:gd name="connsiteX28" fmla="*/ 2923297 w 4048838"/>
              <a:gd name="connsiteY28" fmla="*/ 485024 h 5200575"/>
              <a:gd name="connsiteX29" fmla="*/ 3042184 w 4048838"/>
              <a:gd name="connsiteY29" fmla="*/ 563828 h 5200575"/>
              <a:gd name="connsiteX30" fmla="*/ 3044374 w 4048838"/>
              <a:gd name="connsiteY30" fmla="*/ 574673 h 5200575"/>
              <a:gd name="connsiteX31" fmla="*/ 3044374 w 4048838"/>
              <a:gd name="connsiteY31" fmla="*/ 728076 h 5200575"/>
              <a:gd name="connsiteX32" fmla="*/ 3123177 w 4048838"/>
              <a:gd name="connsiteY32" fmla="*/ 846964 h 5200575"/>
              <a:gd name="connsiteX33" fmla="*/ 3171247 w 4048838"/>
              <a:gd name="connsiteY33" fmla="*/ 856668 h 5200575"/>
              <a:gd name="connsiteX34" fmla="*/ 3171247 w 4048838"/>
              <a:gd name="connsiteY34" fmla="*/ 857406 h 5200575"/>
              <a:gd name="connsiteX35" fmla="*/ 3194727 w 4048838"/>
              <a:gd name="connsiteY35" fmla="*/ 859773 h 5200575"/>
              <a:gd name="connsiteX36" fmla="*/ 3294455 w 4048838"/>
              <a:gd name="connsiteY36" fmla="*/ 945722 h 5200575"/>
              <a:gd name="connsiteX37" fmla="*/ 3296659 w 4048838"/>
              <a:gd name="connsiteY37" fmla="*/ 958212 h 5200575"/>
              <a:gd name="connsiteX38" fmla="*/ 3296659 w 4048838"/>
              <a:gd name="connsiteY38" fmla="*/ 1092120 h 5200575"/>
              <a:gd name="connsiteX39" fmla="*/ 3425686 w 4048838"/>
              <a:gd name="connsiteY39" fmla="*/ 1221147 h 5200575"/>
              <a:gd name="connsiteX40" fmla="*/ 3425685 w 4048838"/>
              <a:gd name="connsiteY40" fmla="*/ 1221146 h 5200575"/>
              <a:gd name="connsiteX41" fmla="*/ 3554712 w 4048838"/>
              <a:gd name="connsiteY41" fmla="*/ 1092119 h 5200575"/>
              <a:gd name="connsiteX42" fmla="*/ 3554712 w 4048838"/>
              <a:gd name="connsiteY42" fmla="*/ 726865 h 5200575"/>
              <a:gd name="connsiteX43" fmla="*/ 3556916 w 4048838"/>
              <a:gd name="connsiteY43" fmla="*/ 714375 h 5200575"/>
              <a:gd name="connsiteX44" fmla="*/ 3656645 w 4048838"/>
              <a:gd name="connsiteY44" fmla="*/ 628426 h 5200575"/>
              <a:gd name="connsiteX45" fmla="*/ 3680125 w 4048838"/>
              <a:gd name="connsiteY45" fmla="*/ 626059 h 5200575"/>
              <a:gd name="connsiteX46" fmla="*/ 3680125 w 4048838"/>
              <a:gd name="connsiteY46" fmla="*/ 625321 h 5200575"/>
              <a:gd name="connsiteX47" fmla="*/ 3728195 w 4048838"/>
              <a:gd name="connsiteY47" fmla="*/ 615617 h 5200575"/>
              <a:gd name="connsiteX48" fmla="*/ 3806998 w 4048838"/>
              <a:gd name="connsiteY48" fmla="*/ 496729 h 5200575"/>
              <a:gd name="connsiteX49" fmla="*/ 3806998 w 4048838"/>
              <a:gd name="connsiteY49" fmla="*/ 120354 h 5200575"/>
              <a:gd name="connsiteX50" fmla="*/ 3815387 w 4048838"/>
              <a:gd name="connsiteY50" fmla="*/ 78804 h 5200575"/>
              <a:gd name="connsiteX51" fmla="*/ 3934274 w 4048838"/>
              <a:gd name="connsiteY51" fmla="*/ 0 h 5200575"/>
              <a:gd name="connsiteX52" fmla="*/ 4033837 w 4048838"/>
              <a:gd name="connsiteY52" fmla="*/ 46954 h 5200575"/>
              <a:gd name="connsiteX53" fmla="*/ 4047851 w 4048838"/>
              <a:gd name="connsiteY53" fmla="*/ 70052 h 5200575"/>
              <a:gd name="connsiteX54" fmla="*/ 4047851 w 4048838"/>
              <a:gd name="connsiteY54" fmla="*/ 1915988 h 5200575"/>
              <a:gd name="connsiteX55" fmla="*/ 4048838 w 4048838"/>
              <a:gd name="connsiteY55" fmla="*/ 1915988 h 5200575"/>
              <a:gd name="connsiteX56" fmla="*/ 4048838 w 4048838"/>
              <a:gd name="connsiteY56" fmla="*/ 2992458 h 5200575"/>
              <a:gd name="connsiteX57" fmla="*/ 3970035 w 4048838"/>
              <a:gd name="connsiteY57" fmla="*/ 3111346 h 5200575"/>
              <a:gd name="connsiteX58" fmla="*/ 3921965 w 4048838"/>
              <a:gd name="connsiteY58" fmla="*/ 3121050 h 5200575"/>
              <a:gd name="connsiteX59" fmla="*/ 3921965 w 4048838"/>
              <a:gd name="connsiteY59" fmla="*/ 3121788 h 5200575"/>
              <a:gd name="connsiteX60" fmla="*/ 3898485 w 4048838"/>
              <a:gd name="connsiteY60" fmla="*/ 3124155 h 5200575"/>
              <a:gd name="connsiteX61" fmla="*/ 3821421 w 4048838"/>
              <a:gd name="connsiteY61" fmla="*/ 3170599 h 5200575"/>
              <a:gd name="connsiteX62" fmla="*/ 3800256 w 4048838"/>
              <a:gd name="connsiteY62" fmla="*/ 3207490 h 5200575"/>
              <a:gd name="connsiteX63" fmla="*/ 3800256 w 4048838"/>
              <a:gd name="connsiteY63" fmla="*/ 3270804 h 5200575"/>
              <a:gd name="connsiteX64" fmla="*/ 3721453 w 4048838"/>
              <a:gd name="connsiteY64" fmla="*/ 3389692 h 5200575"/>
              <a:gd name="connsiteX65" fmla="*/ 3673383 w 4048838"/>
              <a:gd name="connsiteY65" fmla="*/ 3399396 h 5200575"/>
              <a:gd name="connsiteX66" fmla="*/ 3673383 w 4048838"/>
              <a:gd name="connsiteY66" fmla="*/ 3400134 h 5200575"/>
              <a:gd name="connsiteX67" fmla="*/ 3649903 w 4048838"/>
              <a:gd name="connsiteY67" fmla="*/ 3402501 h 5200575"/>
              <a:gd name="connsiteX68" fmla="*/ 3550174 w 4048838"/>
              <a:gd name="connsiteY68" fmla="*/ 3488450 h 5200575"/>
              <a:gd name="connsiteX69" fmla="*/ 3550154 w 4048838"/>
              <a:gd name="connsiteY69" fmla="*/ 3488563 h 5200575"/>
              <a:gd name="connsiteX70" fmla="*/ 3550154 w 4048838"/>
              <a:gd name="connsiteY70" fmla="*/ 4048356 h 5200575"/>
              <a:gd name="connsiteX71" fmla="*/ 3471351 w 4048838"/>
              <a:gd name="connsiteY71" fmla="*/ 4167244 h 5200575"/>
              <a:gd name="connsiteX72" fmla="*/ 3423281 w 4048838"/>
              <a:gd name="connsiteY72" fmla="*/ 4176948 h 5200575"/>
              <a:gd name="connsiteX73" fmla="*/ 3423281 w 4048838"/>
              <a:gd name="connsiteY73" fmla="*/ 4177686 h 5200575"/>
              <a:gd name="connsiteX74" fmla="*/ 3399801 w 4048838"/>
              <a:gd name="connsiteY74" fmla="*/ 4180053 h 5200575"/>
              <a:gd name="connsiteX75" fmla="*/ 3300072 w 4048838"/>
              <a:gd name="connsiteY75" fmla="*/ 4266002 h 5200575"/>
              <a:gd name="connsiteX76" fmla="*/ 3299821 w 4048838"/>
              <a:gd name="connsiteY76" fmla="*/ 4267425 h 5200575"/>
              <a:gd name="connsiteX77" fmla="*/ 3299821 w 4048838"/>
              <a:gd name="connsiteY77" fmla="*/ 4535750 h 5200575"/>
              <a:gd name="connsiteX78" fmla="*/ 3170794 w 4048838"/>
              <a:gd name="connsiteY78" fmla="*/ 4664777 h 5200575"/>
              <a:gd name="connsiteX79" fmla="*/ 3170795 w 4048838"/>
              <a:gd name="connsiteY79" fmla="*/ 4664776 h 5200575"/>
              <a:gd name="connsiteX80" fmla="*/ 3041768 w 4048838"/>
              <a:gd name="connsiteY80" fmla="*/ 4535749 h 5200575"/>
              <a:gd name="connsiteX81" fmla="*/ 3041768 w 4048838"/>
              <a:gd name="connsiteY81" fmla="*/ 4255730 h 5200575"/>
              <a:gd name="connsiteX82" fmla="*/ 3039765 w 4048838"/>
              <a:gd name="connsiteY82" fmla="*/ 4244379 h 5200575"/>
              <a:gd name="connsiteX83" fmla="*/ 2940036 w 4048838"/>
              <a:gd name="connsiteY83" fmla="*/ 4158430 h 5200575"/>
              <a:gd name="connsiteX84" fmla="*/ 2916556 w 4048838"/>
              <a:gd name="connsiteY84" fmla="*/ 4156063 h 5200575"/>
              <a:gd name="connsiteX85" fmla="*/ 2916556 w 4048838"/>
              <a:gd name="connsiteY85" fmla="*/ 4155325 h 5200575"/>
              <a:gd name="connsiteX86" fmla="*/ 2868486 w 4048838"/>
              <a:gd name="connsiteY86" fmla="*/ 4145621 h 5200575"/>
              <a:gd name="connsiteX87" fmla="*/ 2789683 w 4048838"/>
              <a:gd name="connsiteY87" fmla="*/ 4026733 h 5200575"/>
              <a:gd name="connsiteX88" fmla="*/ 2789683 w 4048838"/>
              <a:gd name="connsiteY88" fmla="*/ 3936603 h 5200575"/>
              <a:gd name="connsiteX89" fmla="*/ 2781294 w 4048838"/>
              <a:gd name="connsiteY89" fmla="*/ 3895053 h 5200575"/>
              <a:gd name="connsiteX90" fmla="*/ 2662407 w 4048838"/>
              <a:gd name="connsiteY90" fmla="*/ 3816249 h 5200575"/>
              <a:gd name="connsiteX91" fmla="*/ 2543520 w 4048838"/>
              <a:gd name="connsiteY91" fmla="*/ 3895053 h 5200575"/>
              <a:gd name="connsiteX92" fmla="*/ 2541330 w 4048838"/>
              <a:gd name="connsiteY92" fmla="*/ 3905897 h 5200575"/>
              <a:gd name="connsiteX93" fmla="*/ 2541330 w 4048838"/>
              <a:gd name="connsiteY93" fmla="*/ 4146767 h 5200575"/>
              <a:gd name="connsiteX94" fmla="*/ 2462527 w 4048838"/>
              <a:gd name="connsiteY94" fmla="*/ 4265655 h 5200575"/>
              <a:gd name="connsiteX95" fmla="*/ 2414457 w 4048838"/>
              <a:gd name="connsiteY95" fmla="*/ 4275359 h 5200575"/>
              <a:gd name="connsiteX96" fmla="*/ 2414457 w 4048838"/>
              <a:gd name="connsiteY96" fmla="*/ 4276097 h 5200575"/>
              <a:gd name="connsiteX97" fmla="*/ 2390977 w 4048838"/>
              <a:gd name="connsiteY97" fmla="*/ 4278464 h 5200575"/>
              <a:gd name="connsiteX98" fmla="*/ 2291248 w 4048838"/>
              <a:gd name="connsiteY98" fmla="*/ 4364413 h 5200575"/>
              <a:gd name="connsiteX99" fmla="*/ 2290996 w 4048838"/>
              <a:gd name="connsiteY99" fmla="*/ 4365842 h 5200575"/>
              <a:gd name="connsiteX100" fmla="*/ 2290996 w 4048838"/>
              <a:gd name="connsiteY100" fmla="*/ 4470483 h 5200575"/>
              <a:gd name="connsiteX101" fmla="*/ 2161969 w 4048838"/>
              <a:gd name="connsiteY101" fmla="*/ 4599510 h 5200575"/>
              <a:gd name="connsiteX102" fmla="*/ 2161970 w 4048838"/>
              <a:gd name="connsiteY102" fmla="*/ 4599509 h 5200575"/>
              <a:gd name="connsiteX103" fmla="*/ 2032943 w 4048838"/>
              <a:gd name="connsiteY103" fmla="*/ 4470482 h 5200575"/>
              <a:gd name="connsiteX104" fmla="*/ 2032942 w 4048838"/>
              <a:gd name="connsiteY104" fmla="*/ 4487005 h 5200575"/>
              <a:gd name="connsiteX105" fmla="*/ 2022804 w 4048838"/>
              <a:gd name="connsiteY105" fmla="*/ 4436786 h 5200575"/>
              <a:gd name="connsiteX106" fmla="*/ 1903916 w 4048838"/>
              <a:gd name="connsiteY106" fmla="*/ 4357982 h 5200575"/>
              <a:gd name="connsiteX107" fmla="*/ 1785029 w 4048838"/>
              <a:gd name="connsiteY107" fmla="*/ 4436786 h 5200575"/>
              <a:gd name="connsiteX108" fmla="*/ 1775265 w 4048838"/>
              <a:gd name="connsiteY108" fmla="*/ 4485146 h 5200575"/>
              <a:gd name="connsiteX109" fmla="*/ 1775265 w 4048838"/>
              <a:gd name="connsiteY109" fmla="*/ 5071548 h 5200575"/>
              <a:gd name="connsiteX110" fmla="*/ 1646238 w 4048838"/>
              <a:gd name="connsiteY110" fmla="*/ 5200575 h 5200575"/>
              <a:gd name="connsiteX111" fmla="*/ 1646239 w 4048838"/>
              <a:gd name="connsiteY111" fmla="*/ 5200574 h 5200575"/>
              <a:gd name="connsiteX112" fmla="*/ 1517212 w 4048838"/>
              <a:gd name="connsiteY112" fmla="*/ 5071547 h 5200575"/>
              <a:gd name="connsiteX113" fmla="*/ 1517212 w 4048838"/>
              <a:gd name="connsiteY113" fmla="*/ 1915988 h 5200575"/>
              <a:gd name="connsiteX114" fmla="*/ 1517211 w 4048838"/>
              <a:gd name="connsiteY114" fmla="*/ 4174585 h 5200575"/>
              <a:gd name="connsiteX115" fmla="*/ 1507073 w 4048838"/>
              <a:gd name="connsiteY115" fmla="*/ 4124366 h 5200575"/>
              <a:gd name="connsiteX116" fmla="*/ 1388185 w 4048838"/>
              <a:gd name="connsiteY116" fmla="*/ 4045562 h 5200575"/>
              <a:gd name="connsiteX117" fmla="*/ 1269298 w 4048838"/>
              <a:gd name="connsiteY117" fmla="*/ 4124366 h 5200575"/>
              <a:gd name="connsiteX118" fmla="*/ 1265700 w 4048838"/>
              <a:gd name="connsiteY118" fmla="*/ 4142185 h 5200575"/>
              <a:gd name="connsiteX119" fmla="*/ 1265700 w 4048838"/>
              <a:gd name="connsiteY119" fmla="*/ 4451131 h 5200575"/>
              <a:gd name="connsiteX120" fmla="*/ 1136673 w 4048838"/>
              <a:gd name="connsiteY120" fmla="*/ 4580158 h 5200575"/>
              <a:gd name="connsiteX121" fmla="*/ 1136674 w 4048838"/>
              <a:gd name="connsiteY121" fmla="*/ 4580157 h 5200575"/>
              <a:gd name="connsiteX122" fmla="*/ 1007647 w 4048838"/>
              <a:gd name="connsiteY122" fmla="*/ 4451130 h 5200575"/>
              <a:gd name="connsiteX123" fmla="*/ 1007647 w 4048838"/>
              <a:gd name="connsiteY123" fmla="*/ 4404392 h 5200575"/>
              <a:gd name="connsiteX124" fmla="*/ 988978 w 4048838"/>
              <a:gd name="connsiteY124" fmla="*/ 4371850 h 5200575"/>
              <a:gd name="connsiteX125" fmla="*/ 911913 w 4048838"/>
              <a:gd name="connsiteY125" fmla="*/ 4325406 h 5200575"/>
              <a:gd name="connsiteX126" fmla="*/ 888433 w 4048838"/>
              <a:gd name="connsiteY126" fmla="*/ 4323039 h 5200575"/>
              <a:gd name="connsiteX127" fmla="*/ 888433 w 4048838"/>
              <a:gd name="connsiteY127" fmla="*/ 4322301 h 5200575"/>
              <a:gd name="connsiteX128" fmla="*/ 840363 w 4048838"/>
              <a:gd name="connsiteY128" fmla="*/ 4312597 h 5200575"/>
              <a:gd name="connsiteX129" fmla="*/ 761560 w 4048838"/>
              <a:gd name="connsiteY129" fmla="*/ 4193709 h 5200575"/>
              <a:gd name="connsiteX130" fmla="*/ 761560 w 4048838"/>
              <a:gd name="connsiteY130" fmla="*/ 4079725 h 5200575"/>
              <a:gd name="connsiteX131" fmla="*/ 753171 w 4048838"/>
              <a:gd name="connsiteY131" fmla="*/ 4038175 h 5200575"/>
              <a:gd name="connsiteX132" fmla="*/ 634284 w 4048838"/>
              <a:gd name="connsiteY132" fmla="*/ 3959371 h 5200575"/>
              <a:gd name="connsiteX133" fmla="*/ 515397 w 4048838"/>
              <a:gd name="connsiteY133" fmla="*/ 4038175 h 5200575"/>
              <a:gd name="connsiteX134" fmla="*/ 513207 w 4048838"/>
              <a:gd name="connsiteY134" fmla="*/ 4049020 h 5200575"/>
              <a:gd name="connsiteX135" fmla="*/ 513207 w 4048838"/>
              <a:gd name="connsiteY135" fmla="*/ 4202423 h 5200575"/>
              <a:gd name="connsiteX136" fmla="*/ 434404 w 4048838"/>
              <a:gd name="connsiteY136" fmla="*/ 4321311 h 5200575"/>
              <a:gd name="connsiteX137" fmla="*/ 386334 w 4048838"/>
              <a:gd name="connsiteY137" fmla="*/ 4331015 h 5200575"/>
              <a:gd name="connsiteX138" fmla="*/ 386334 w 4048838"/>
              <a:gd name="connsiteY138" fmla="*/ 4331753 h 5200575"/>
              <a:gd name="connsiteX139" fmla="*/ 362854 w 4048838"/>
              <a:gd name="connsiteY139" fmla="*/ 4334120 h 5200575"/>
              <a:gd name="connsiteX140" fmla="*/ 263125 w 4048838"/>
              <a:gd name="connsiteY140" fmla="*/ 4420069 h 5200575"/>
              <a:gd name="connsiteX141" fmla="*/ 260921 w 4048838"/>
              <a:gd name="connsiteY141" fmla="*/ 4432559 h 5200575"/>
              <a:gd name="connsiteX142" fmla="*/ 260921 w 4048838"/>
              <a:gd name="connsiteY142" fmla="*/ 4566467 h 5200575"/>
              <a:gd name="connsiteX143" fmla="*/ 131894 w 4048838"/>
              <a:gd name="connsiteY143" fmla="*/ 4695494 h 5200575"/>
              <a:gd name="connsiteX144" fmla="*/ 131895 w 4048838"/>
              <a:gd name="connsiteY144" fmla="*/ 4695493 h 5200575"/>
              <a:gd name="connsiteX145" fmla="*/ 2868 w 4048838"/>
              <a:gd name="connsiteY145" fmla="*/ 4566466 h 5200575"/>
              <a:gd name="connsiteX146" fmla="*/ 2868 w 4048838"/>
              <a:gd name="connsiteY146" fmla="*/ 4201212 h 5200575"/>
              <a:gd name="connsiteX147" fmla="*/ 664 w 4048838"/>
              <a:gd name="connsiteY147" fmla="*/ 4188722 h 5200575"/>
              <a:gd name="connsiteX148" fmla="*/ 0 w 4048838"/>
              <a:gd name="connsiteY148" fmla="*/ 4187443 h 5200575"/>
              <a:gd name="connsiteX149" fmla="*/ 0 w 4048838"/>
              <a:gd name="connsiteY149" fmla="*/ 693683 h 5200575"/>
              <a:gd name="connsiteX150" fmla="*/ 90123 w 4048838"/>
              <a:gd name="connsiteY150" fmla="*/ 693683 h 5200575"/>
              <a:gd name="connsiteX151" fmla="*/ 134300 w 4048838"/>
              <a:gd name="connsiteY151" fmla="*/ 702601 h 5200575"/>
              <a:gd name="connsiteX152" fmla="*/ 134300 w 4048838"/>
              <a:gd name="connsiteY152" fmla="*/ 703339 h 5200575"/>
              <a:gd name="connsiteX153" fmla="*/ 157780 w 4048838"/>
              <a:gd name="connsiteY153" fmla="*/ 705706 h 5200575"/>
              <a:gd name="connsiteX154" fmla="*/ 257509 w 4048838"/>
              <a:gd name="connsiteY154" fmla="*/ 791655 h 5200575"/>
              <a:gd name="connsiteX155" fmla="*/ 257760 w 4048838"/>
              <a:gd name="connsiteY155" fmla="*/ 793078 h 5200575"/>
              <a:gd name="connsiteX156" fmla="*/ 257760 w 4048838"/>
              <a:gd name="connsiteY156" fmla="*/ 1061403 h 5200575"/>
              <a:gd name="connsiteX157" fmla="*/ 386787 w 4048838"/>
              <a:gd name="connsiteY157" fmla="*/ 1190430 h 5200575"/>
              <a:gd name="connsiteX158" fmla="*/ 386786 w 4048838"/>
              <a:gd name="connsiteY158" fmla="*/ 1190429 h 5200575"/>
              <a:gd name="connsiteX159" fmla="*/ 515813 w 4048838"/>
              <a:gd name="connsiteY159" fmla="*/ 1061402 h 5200575"/>
              <a:gd name="connsiteX160" fmla="*/ 515813 w 4048838"/>
              <a:gd name="connsiteY160" fmla="*/ 781383 h 5200575"/>
              <a:gd name="connsiteX161" fmla="*/ 517816 w 4048838"/>
              <a:gd name="connsiteY161" fmla="*/ 770032 h 5200575"/>
              <a:gd name="connsiteX162" fmla="*/ 617545 w 4048838"/>
              <a:gd name="connsiteY162" fmla="*/ 684083 h 5200575"/>
              <a:gd name="connsiteX163" fmla="*/ 641025 w 4048838"/>
              <a:gd name="connsiteY163" fmla="*/ 681716 h 5200575"/>
              <a:gd name="connsiteX164" fmla="*/ 641025 w 4048838"/>
              <a:gd name="connsiteY164" fmla="*/ 680978 h 5200575"/>
              <a:gd name="connsiteX165" fmla="*/ 689095 w 4048838"/>
              <a:gd name="connsiteY165" fmla="*/ 671274 h 5200575"/>
              <a:gd name="connsiteX166" fmla="*/ 767898 w 4048838"/>
              <a:gd name="connsiteY166" fmla="*/ 552386 h 5200575"/>
              <a:gd name="connsiteX167" fmla="*/ 767898 w 4048838"/>
              <a:gd name="connsiteY167" fmla="*/ 462256 h 5200575"/>
              <a:gd name="connsiteX168" fmla="*/ 776287 w 4048838"/>
              <a:gd name="connsiteY168" fmla="*/ 420706 h 5200575"/>
              <a:gd name="connsiteX169" fmla="*/ 895174 w 4048838"/>
              <a:gd name="connsiteY169" fmla="*/ 341902 h 5200575"/>
              <a:gd name="connsiteX170" fmla="*/ 1014061 w 4048838"/>
              <a:gd name="connsiteY170" fmla="*/ 420706 h 5200575"/>
              <a:gd name="connsiteX171" fmla="*/ 1016251 w 4048838"/>
              <a:gd name="connsiteY171" fmla="*/ 431550 h 5200575"/>
              <a:gd name="connsiteX172" fmla="*/ 1016251 w 4048838"/>
              <a:gd name="connsiteY172" fmla="*/ 672420 h 5200575"/>
              <a:gd name="connsiteX173" fmla="*/ 1095054 w 4048838"/>
              <a:gd name="connsiteY173" fmla="*/ 791308 h 5200575"/>
              <a:gd name="connsiteX174" fmla="*/ 1143124 w 4048838"/>
              <a:gd name="connsiteY174" fmla="*/ 801012 h 5200575"/>
              <a:gd name="connsiteX175" fmla="*/ 1143124 w 4048838"/>
              <a:gd name="connsiteY175" fmla="*/ 801750 h 5200575"/>
              <a:gd name="connsiteX176" fmla="*/ 1166604 w 4048838"/>
              <a:gd name="connsiteY176" fmla="*/ 804117 h 5200575"/>
              <a:gd name="connsiteX177" fmla="*/ 1266333 w 4048838"/>
              <a:gd name="connsiteY177" fmla="*/ 890066 h 5200575"/>
              <a:gd name="connsiteX178" fmla="*/ 1266585 w 4048838"/>
              <a:gd name="connsiteY178" fmla="*/ 891495 h 5200575"/>
              <a:gd name="connsiteX179" fmla="*/ 1266585 w 4048838"/>
              <a:gd name="connsiteY179" fmla="*/ 996136 h 5200575"/>
              <a:gd name="connsiteX180" fmla="*/ 1395612 w 4048838"/>
              <a:gd name="connsiteY180" fmla="*/ 1125163 h 5200575"/>
              <a:gd name="connsiteX181" fmla="*/ 1395611 w 4048838"/>
              <a:gd name="connsiteY181" fmla="*/ 1125162 h 5200575"/>
              <a:gd name="connsiteX182" fmla="*/ 1524638 w 4048838"/>
              <a:gd name="connsiteY182" fmla="*/ 996135 h 5200575"/>
              <a:gd name="connsiteX0" fmla="*/ 1524638 w 4048838"/>
              <a:gd name="connsiteY0" fmla="*/ 996135 h 5200575"/>
              <a:gd name="connsiteX1" fmla="*/ 1524639 w 4048838"/>
              <a:gd name="connsiteY1" fmla="*/ 1012658 h 5200575"/>
              <a:gd name="connsiteX2" fmla="*/ 1534777 w 4048838"/>
              <a:gd name="connsiteY2" fmla="*/ 962439 h 5200575"/>
              <a:gd name="connsiteX3" fmla="*/ 1653665 w 4048838"/>
              <a:gd name="connsiteY3" fmla="*/ 883635 h 5200575"/>
              <a:gd name="connsiteX4" fmla="*/ 1772552 w 4048838"/>
              <a:gd name="connsiteY4" fmla="*/ 962439 h 5200575"/>
              <a:gd name="connsiteX5" fmla="*/ 1782316 w 4048838"/>
              <a:gd name="connsiteY5" fmla="*/ 1010799 h 5200575"/>
              <a:gd name="connsiteX6" fmla="*/ 1782316 w 4048838"/>
              <a:gd name="connsiteY6" fmla="*/ 1597201 h 5200575"/>
              <a:gd name="connsiteX7" fmla="*/ 1911343 w 4048838"/>
              <a:gd name="connsiteY7" fmla="*/ 1726228 h 5200575"/>
              <a:gd name="connsiteX8" fmla="*/ 1911342 w 4048838"/>
              <a:gd name="connsiteY8" fmla="*/ 1726227 h 5200575"/>
              <a:gd name="connsiteX9" fmla="*/ 2040369 w 4048838"/>
              <a:gd name="connsiteY9" fmla="*/ 1597200 h 5200575"/>
              <a:gd name="connsiteX10" fmla="*/ 2040370 w 4048838"/>
              <a:gd name="connsiteY10" fmla="*/ 700238 h 5200575"/>
              <a:gd name="connsiteX11" fmla="*/ 2050508 w 4048838"/>
              <a:gd name="connsiteY11" fmla="*/ 650019 h 5200575"/>
              <a:gd name="connsiteX12" fmla="*/ 2169396 w 4048838"/>
              <a:gd name="connsiteY12" fmla="*/ 571215 h 5200575"/>
              <a:gd name="connsiteX13" fmla="*/ 2288283 w 4048838"/>
              <a:gd name="connsiteY13" fmla="*/ 650019 h 5200575"/>
              <a:gd name="connsiteX14" fmla="*/ 2291881 w 4048838"/>
              <a:gd name="connsiteY14" fmla="*/ 667838 h 5200575"/>
              <a:gd name="connsiteX15" fmla="*/ 2291881 w 4048838"/>
              <a:gd name="connsiteY15" fmla="*/ 976784 h 5200575"/>
              <a:gd name="connsiteX16" fmla="*/ 2420908 w 4048838"/>
              <a:gd name="connsiteY16" fmla="*/ 1105811 h 5200575"/>
              <a:gd name="connsiteX17" fmla="*/ 2420907 w 4048838"/>
              <a:gd name="connsiteY17" fmla="*/ 1105810 h 5200575"/>
              <a:gd name="connsiteX18" fmla="*/ 2549934 w 4048838"/>
              <a:gd name="connsiteY18" fmla="*/ 976783 h 5200575"/>
              <a:gd name="connsiteX19" fmla="*/ 2549934 w 4048838"/>
              <a:gd name="connsiteY19" fmla="*/ 930045 h 5200575"/>
              <a:gd name="connsiteX20" fmla="*/ 2568603 w 4048838"/>
              <a:gd name="connsiteY20" fmla="*/ 897503 h 5200575"/>
              <a:gd name="connsiteX21" fmla="*/ 2645668 w 4048838"/>
              <a:gd name="connsiteY21" fmla="*/ 851059 h 5200575"/>
              <a:gd name="connsiteX22" fmla="*/ 2669148 w 4048838"/>
              <a:gd name="connsiteY22" fmla="*/ 848692 h 5200575"/>
              <a:gd name="connsiteX23" fmla="*/ 2669148 w 4048838"/>
              <a:gd name="connsiteY23" fmla="*/ 847954 h 5200575"/>
              <a:gd name="connsiteX24" fmla="*/ 2717218 w 4048838"/>
              <a:gd name="connsiteY24" fmla="*/ 838250 h 5200575"/>
              <a:gd name="connsiteX25" fmla="*/ 2796021 w 4048838"/>
              <a:gd name="connsiteY25" fmla="*/ 719362 h 5200575"/>
              <a:gd name="connsiteX26" fmla="*/ 2796021 w 4048838"/>
              <a:gd name="connsiteY26" fmla="*/ 605378 h 5200575"/>
              <a:gd name="connsiteX27" fmla="*/ 2804410 w 4048838"/>
              <a:gd name="connsiteY27" fmla="*/ 563828 h 5200575"/>
              <a:gd name="connsiteX28" fmla="*/ 2923297 w 4048838"/>
              <a:gd name="connsiteY28" fmla="*/ 485024 h 5200575"/>
              <a:gd name="connsiteX29" fmla="*/ 3042184 w 4048838"/>
              <a:gd name="connsiteY29" fmla="*/ 563828 h 5200575"/>
              <a:gd name="connsiteX30" fmla="*/ 3044374 w 4048838"/>
              <a:gd name="connsiteY30" fmla="*/ 574673 h 5200575"/>
              <a:gd name="connsiteX31" fmla="*/ 3044374 w 4048838"/>
              <a:gd name="connsiteY31" fmla="*/ 728076 h 5200575"/>
              <a:gd name="connsiteX32" fmla="*/ 3123177 w 4048838"/>
              <a:gd name="connsiteY32" fmla="*/ 846964 h 5200575"/>
              <a:gd name="connsiteX33" fmla="*/ 3171247 w 4048838"/>
              <a:gd name="connsiteY33" fmla="*/ 856668 h 5200575"/>
              <a:gd name="connsiteX34" fmla="*/ 3171247 w 4048838"/>
              <a:gd name="connsiteY34" fmla="*/ 857406 h 5200575"/>
              <a:gd name="connsiteX35" fmla="*/ 3194727 w 4048838"/>
              <a:gd name="connsiteY35" fmla="*/ 859773 h 5200575"/>
              <a:gd name="connsiteX36" fmla="*/ 3294455 w 4048838"/>
              <a:gd name="connsiteY36" fmla="*/ 945722 h 5200575"/>
              <a:gd name="connsiteX37" fmla="*/ 3296659 w 4048838"/>
              <a:gd name="connsiteY37" fmla="*/ 958212 h 5200575"/>
              <a:gd name="connsiteX38" fmla="*/ 3296659 w 4048838"/>
              <a:gd name="connsiteY38" fmla="*/ 1092120 h 5200575"/>
              <a:gd name="connsiteX39" fmla="*/ 3425686 w 4048838"/>
              <a:gd name="connsiteY39" fmla="*/ 1221147 h 5200575"/>
              <a:gd name="connsiteX40" fmla="*/ 3425685 w 4048838"/>
              <a:gd name="connsiteY40" fmla="*/ 1221146 h 5200575"/>
              <a:gd name="connsiteX41" fmla="*/ 3554712 w 4048838"/>
              <a:gd name="connsiteY41" fmla="*/ 1092119 h 5200575"/>
              <a:gd name="connsiteX42" fmla="*/ 3554712 w 4048838"/>
              <a:gd name="connsiteY42" fmla="*/ 726865 h 5200575"/>
              <a:gd name="connsiteX43" fmla="*/ 3556916 w 4048838"/>
              <a:gd name="connsiteY43" fmla="*/ 714375 h 5200575"/>
              <a:gd name="connsiteX44" fmla="*/ 3656645 w 4048838"/>
              <a:gd name="connsiteY44" fmla="*/ 628426 h 5200575"/>
              <a:gd name="connsiteX45" fmla="*/ 3680125 w 4048838"/>
              <a:gd name="connsiteY45" fmla="*/ 626059 h 5200575"/>
              <a:gd name="connsiteX46" fmla="*/ 3680125 w 4048838"/>
              <a:gd name="connsiteY46" fmla="*/ 625321 h 5200575"/>
              <a:gd name="connsiteX47" fmla="*/ 3728195 w 4048838"/>
              <a:gd name="connsiteY47" fmla="*/ 615617 h 5200575"/>
              <a:gd name="connsiteX48" fmla="*/ 3806998 w 4048838"/>
              <a:gd name="connsiteY48" fmla="*/ 496729 h 5200575"/>
              <a:gd name="connsiteX49" fmla="*/ 3806998 w 4048838"/>
              <a:gd name="connsiteY49" fmla="*/ 120354 h 5200575"/>
              <a:gd name="connsiteX50" fmla="*/ 3815387 w 4048838"/>
              <a:gd name="connsiteY50" fmla="*/ 78804 h 5200575"/>
              <a:gd name="connsiteX51" fmla="*/ 3934274 w 4048838"/>
              <a:gd name="connsiteY51" fmla="*/ 0 h 5200575"/>
              <a:gd name="connsiteX52" fmla="*/ 4033837 w 4048838"/>
              <a:gd name="connsiteY52" fmla="*/ 46954 h 5200575"/>
              <a:gd name="connsiteX53" fmla="*/ 4047851 w 4048838"/>
              <a:gd name="connsiteY53" fmla="*/ 70052 h 5200575"/>
              <a:gd name="connsiteX54" fmla="*/ 4047851 w 4048838"/>
              <a:gd name="connsiteY54" fmla="*/ 1915988 h 5200575"/>
              <a:gd name="connsiteX55" fmla="*/ 4048838 w 4048838"/>
              <a:gd name="connsiteY55" fmla="*/ 1915988 h 5200575"/>
              <a:gd name="connsiteX56" fmla="*/ 4048838 w 4048838"/>
              <a:gd name="connsiteY56" fmla="*/ 2992458 h 5200575"/>
              <a:gd name="connsiteX57" fmla="*/ 3970035 w 4048838"/>
              <a:gd name="connsiteY57" fmla="*/ 3111346 h 5200575"/>
              <a:gd name="connsiteX58" fmla="*/ 3921965 w 4048838"/>
              <a:gd name="connsiteY58" fmla="*/ 3121050 h 5200575"/>
              <a:gd name="connsiteX59" fmla="*/ 3921965 w 4048838"/>
              <a:gd name="connsiteY59" fmla="*/ 3121788 h 5200575"/>
              <a:gd name="connsiteX60" fmla="*/ 3898485 w 4048838"/>
              <a:gd name="connsiteY60" fmla="*/ 3124155 h 5200575"/>
              <a:gd name="connsiteX61" fmla="*/ 3821421 w 4048838"/>
              <a:gd name="connsiteY61" fmla="*/ 3170599 h 5200575"/>
              <a:gd name="connsiteX62" fmla="*/ 3800256 w 4048838"/>
              <a:gd name="connsiteY62" fmla="*/ 3207490 h 5200575"/>
              <a:gd name="connsiteX63" fmla="*/ 3800256 w 4048838"/>
              <a:gd name="connsiteY63" fmla="*/ 3270804 h 5200575"/>
              <a:gd name="connsiteX64" fmla="*/ 3721453 w 4048838"/>
              <a:gd name="connsiteY64" fmla="*/ 3389692 h 5200575"/>
              <a:gd name="connsiteX65" fmla="*/ 3673383 w 4048838"/>
              <a:gd name="connsiteY65" fmla="*/ 3399396 h 5200575"/>
              <a:gd name="connsiteX66" fmla="*/ 3673383 w 4048838"/>
              <a:gd name="connsiteY66" fmla="*/ 3400134 h 5200575"/>
              <a:gd name="connsiteX67" fmla="*/ 3649903 w 4048838"/>
              <a:gd name="connsiteY67" fmla="*/ 3402501 h 5200575"/>
              <a:gd name="connsiteX68" fmla="*/ 3550174 w 4048838"/>
              <a:gd name="connsiteY68" fmla="*/ 3488450 h 5200575"/>
              <a:gd name="connsiteX69" fmla="*/ 3550154 w 4048838"/>
              <a:gd name="connsiteY69" fmla="*/ 3488563 h 5200575"/>
              <a:gd name="connsiteX70" fmla="*/ 3550154 w 4048838"/>
              <a:gd name="connsiteY70" fmla="*/ 4048356 h 5200575"/>
              <a:gd name="connsiteX71" fmla="*/ 3471351 w 4048838"/>
              <a:gd name="connsiteY71" fmla="*/ 4167244 h 5200575"/>
              <a:gd name="connsiteX72" fmla="*/ 3423281 w 4048838"/>
              <a:gd name="connsiteY72" fmla="*/ 4176948 h 5200575"/>
              <a:gd name="connsiteX73" fmla="*/ 3423281 w 4048838"/>
              <a:gd name="connsiteY73" fmla="*/ 4177686 h 5200575"/>
              <a:gd name="connsiteX74" fmla="*/ 3399801 w 4048838"/>
              <a:gd name="connsiteY74" fmla="*/ 4180053 h 5200575"/>
              <a:gd name="connsiteX75" fmla="*/ 3300072 w 4048838"/>
              <a:gd name="connsiteY75" fmla="*/ 4266002 h 5200575"/>
              <a:gd name="connsiteX76" fmla="*/ 3299821 w 4048838"/>
              <a:gd name="connsiteY76" fmla="*/ 4267425 h 5200575"/>
              <a:gd name="connsiteX77" fmla="*/ 3299821 w 4048838"/>
              <a:gd name="connsiteY77" fmla="*/ 4535750 h 5200575"/>
              <a:gd name="connsiteX78" fmla="*/ 3170794 w 4048838"/>
              <a:gd name="connsiteY78" fmla="*/ 4664777 h 5200575"/>
              <a:gd name="connsiteX79" fmla="*/ 3170795 w 4048838"/>
              <a:gd name="connsiteY79" fmla="*/ 4664776 h 5200575"/>
              <a:gd name="connsiteX80" fmla="*/ 3041768 w 4048838"/>
              <a:gd name="connsiteY80" fmla="*/ 4535749 h 5200575"/>
              <a:gd name="connsiteX81" fmla="*/ 3041768 w 4048838"/>
              <a:gd name="connsiteY81" fmla="*/ 4255730 h 5200575"/>
              <a:gd name="connsiteX82" fmla="*/ 3039765 w 4048838"/>
              <a:gd name="connsiteY82" fmla="*/ 4244379 h 5200575"/>
              <a:gd name="connsiteX83" fmla="*/ 2940036 w 4048838"/>
              <a:gd name="connsiteY83" fmla="*/ 4158430 h 5200575"/>
              <a:gd name="connsiteX84" fmla="*/ 2916556 w 4048838"/>
              <a:gd name="connsiteY84" fmla="*/ 4156063 h 5200575"/>
              <a:gd name="connsiteX85" fmla="*/ 2916556 w 4048838"/>
              <a:gd name="connsiteY85" fmla="*/ 4155325 h 5200575"/>
              <a:gd name="connsiteX86" fmla="*/ 2868486 w 4048838"/>
              <a:gd name="connsiteY86" fmla="*/ 4145621 h 5200575"/>
              <a:gd name="connsiteX87" fmla="*/ 2789683 w 4048838"/>
              <a:gd name="connsiteY87" fmla="*/ 4026733 h 5200575"/>
              <a:gd name="connsiteX88" fmla="*/ 2789683 w 4048838"/>
              <a:gd name="connsiteY88" fmla="*/ 3936603 h 5200575"/>
              <a:gd name="connsiteX89" fmla="*/ 2781294 w 4048838"/>
              <a:gd name="connsiteY89" fmla="*/ 3895053 h 5200575"/>
              <a:gd name="connsiteX90" fmla="*/ 2662407 w 4048838"/>
              <a:gd name="connsiteY90" fmla="*/ 3816249 h 5200575"/>
              <a:gd name="connsiteX91" fmla="*/ 2543520 w 4048838"/>
              <a:gd name="connsiteY91" fmla="*/ 3895053 h 5200575"/>
              <a:gd name="connsiteX92" fmla="*/ 2541330 w 4048838"/>
              <a:gd name="connsiteY92" fmla="*/ 3905897 h 5200575"/>
              <a:gd name="connsiteX93" fmla="*/ 2541330 w 4048838"/>
              <a:gd name="connsiteY93" fmla="*/ 4146767 h 5200575"/>
              <a:gd name="connsiteX94" fmla="*/ 2462527 w 4048838"/>
              <a:gd name="connsiteY94" fmla="*/ 4265655 h 5200575"/>
              <a:gd name="connsiteX95" fmla="*/ 2414457 w 4048838"/>
              <a:gd name="connsiteY95" fmla="*/ 4275359 h 5200575"/>
              <a:gd name="connsiteX96" fmla="*/ 2414457 w 4048838"/>
              <a:gd name="connsiteY96" fmla="*/ 4276097 h 5200575"/>
              <a:gd name="connsiteX97" fmla="*/ 2390977 w 4048838"/>
              <a:gd name="connsiteY97" fmla="*/ 4278464 h 5200575"/>
              <a:gd name="connsiteX98" fmla="*/ 2291248 w 4048838"/>
              <a:gd name="connsiteY98" fmla="*/ 4364413 h 5200575"/>
              <a:gd name="connsiteX99" fmla="*/ 2290996 w 4048838"/>
              <a:gd name="connsiteY99" fmla="*/ 4365842 h 5200575"/>
              <a:gd name="connsiteX100" fmla="*/ 2290996 w 4048838"/>
              <a:gd name="connsiteY100" fmla="*/ 4470483 h 5200575"/>
              <a:gd name="connsiteX101" fmla="*/ 2161969 w 4048838"/>
              <a:gd name="connsiteY101" fmla="*/ 4599510 h 5200575"/>
              <a:gd name="connsiteX102" fmla="*/ 2161970 w 4048838"/>
              <a:gd name="connsiteY102" fmla="*/ 4599509 h 5200575"/>
              <a:gd name="connsiteX103" fmla="*/ 2032943 w 4048838"/>
              <a:gd name="connsiteY103" fmla="*/ 4470482 h 5200575"/>
              <a:gd name="connsiteX104" fmla="*/ 2032942 w 4048838"/>
              <a:gd name="connsiteY104" fmla="*/ 4487005 h 5200575"/>
              <a:gd name="connsiteX105" fmla="*/ 2022804 w 4048838"/>
              <a:gd name="connsiteY105" fmla="*/ 4436786 h 5200575"/>
              <a:gd name="connsiteX106" fmla="*/ 1903916 w 4048838"/>
              <a:gd name="connsiteY106" fmla="*/ 4357982 h 5200575"/>
              <a:gd name="connsiteX107" fmla="*/ 1785029 w 4048838"/>
              <a:gd name="connsiteY107" fmla="*/ 4436786 h 5200575"/>
              <a:gd name="connsiteX108" fmla="*/ 1775265 w 4048838"/>
              <a:gd name="connsiteY108" fmla="*/ 4485146 h 5200575"/>
              <a:gd name="connsiteX109" fmla="*/ 1775265 w 4048838"/>
              <a:gd name="connsiteY109" fmla="*/ 5071548 h 5200575"/>
              <a:gd name="connsiteX110" fmla="*/ 1646238 w 4048838"/>
              <a:gd name="connsiteY110" fmla="*/ 5200575 h 5200575"/>
              <a:gd name="connsiteX111" fmla="*/ 1646239 w 4048838"/>
              <a:gd name="connsiteY111" fmla="*/ 5200574 h 5200575"/>
              <a:gd name="connsiteX112" fmla="*/ 1517212 w 4048838"/>
              <a:gd name="connsiteY112" fmla="*/ 5071547 h 5200575"/>
              <a:gd name="connsiteX113" fmla="*/ 1517211 w 4048838"/>
              <a:gd name="connsiteY113" fmla="*/ 4174585 h 5200575"/>
              <a:gd name="connsiteX114" fmla="*/ 1507073 w 4048838"/>
              <a:gd name="connsiteY114" fmla="*/ 4124366 h 5200575"/>
              <a:gd name="connsiteX115" fmla="*/ 1388185 w 4048838"/>
              <a:gd name="connsiteY115" fmla="*/ 4045562 h 5200575"/>
              <a:gd name="connsiteX116" fmla="*/ 1269298 w 4048838"/>
              <a:gd name="connsiteY116" fmla="*/ 4124366 h 5200575"/>
              <a:gd name="connsiteX117" fmla="*/ 1265700 w 4048838"/>
              <a:gd name="connsiteY117" fmla="*/ 4142185 h 5200575"/>
              <a:gd name="connsiteX118" fmla="*/ 1265700 w 4048838"/>
              <a:gd name="connsiteY118" fmla="*/ 4451131 h 5200575"/>
              <a:gd name="connsiteX119" fmla="*/ 1136673 w 4048838"/>
              <a:gd name="connsiteY119" fmla="*/ 4580158 h 5200575"/>
              <a:gd name="connsiteX120" fmla="*/ 1136674 w 4048838"/>
              <a:gd name="connsiteY120" fmla="*/ 4580157 h 5200575"/>
              <a:gd name="connsiteX121" fmla="*/ 1007647 w 4048838"/>
              <a:gd name="connsiteY121" fmla="*/ 4451130 h 5200575"/>
              <a:gd name="connsiteX122" fmla="*/ 1007647 w 4048838"/>
              <a:gd name="connsiteY122" fmla="*/ 4404392 h 5200575"/>
              <a:gd name="connsiteX123" fmla="*/ 988978 w 4048838"/>
              <a:gd name="connsiteY123" fmla="*/ 4371850 h 5200575"/>
              <a:gd name="connsiteX124" fmla="*/ 911913 w 4048838"/>
              <a:gd name="connsiteY124" fmla="*/ 4325406 h 5200575"/>
              <a:gd name="connsiteX125" fmla="*/ 888433 w 4048838"/>
              <a:gd name="connsiteY125" fmla="*/ 4323039 h 5200575"/>
              <a:gd name="connsiteX126" fmla="*/ 888433 w 4048838"/>
              <a:gd name="connsiteY126" fmla="*/ 4322301 h 5200575"/>
              <a:gd name="connsiteX127" fmla="*/ 840363 w 4048838"/>
              <a:gd name="connsiteY127" fmla="*/ 4312597 h 5200575"/>
              <a:gd name="connsiteX128" fmla="*/ 761560 w 4048838"/>
              <a:gd name="connsiteY128" fmla="*/ 4193709 h 5200575"/>
              <a:gd name="connsiteX129" fmla="*/ 761560 w 4048838"/>
              <a:gd name="connsiteY129" fmla="*/ 4079725 h 5200575"/>
              <a:gd name="connsiteX130" fmla="*/ 753171 w 4048838"/>
              <a:gd name="connsiteY130" fmla="*/ 4038175 h 5200575"/>
              <a:gd name="connsiteX131" fmla="*/ 634284 w 4048838"/>
              <a:gd name="connsiteY131" fmla="*/ 3959371 h 5200575"/>
              <a:gd name="connsiteX132" fmla="*/ 515397 w 4048838"/>
              <a:gd name="connsiteY132" fmla="*/ 4038175 h 5200575"/>
              <a:gd name="connsiteX133" fmla="*/ 513207 w 4048838"/>
              <a:gd name="connsiteY133" fmla="*/ 4049020 h 5200575"/>
              <a:gd name="connsiteX134" fmla="*/ 513207 w 4048838"/>
              <a:gd name="connsiteY134" fmla="*/ 4202423 h 5200575"/>
              <a:gd name="connsiteX135" fmla="*/ 434404 w 4048838"/>
              <a:gd name="connsiteY135" fmla="*/ 4321311 h 5200575"/>
              <a:gd name="connsiteX136" fmla="*/ 386334 w 4048838"/>
              <a:gd name="connsiteY136" fmla="*/ 4331015 h 5200575"/>
              <a:gd name="connsiteX137" fmla="*/ 386334 w 4048838"/>
              <a:gd name="connsiteY137" fmla="*/ 4331753 h 5200575"/>
              <a:gd name="connsiteX138" fmla="*/ 362854 w 4048838"/>
              <a:gd name="connsiteY138" fmla="*/ 4334120 h 5200575"/>
              <a:gd name="connsiteX139" fmla="*/ 263125 w 4048838"/>
              <a:gd name="connsiteY139" fmla="*/ 4420069 h 5200575"/>
              <a:gd name="connsiteX140" fmla="*/ 260921 w 4048838"/>
              <a:gd name="connsiteY140" fmla="*/ 4432559 h 5200575"/>
              <a:gd name="connsiteX141" fmla="*/ 260921 w 4048838"/>
              <a:gd name="connsiteY141" fmla="*/ 4566467 h 5200575"/>
              <a:gd name="connsiteX142" fmla="*/ 131894 w 4048838"/>
              <a:gd name="connsiteY142" fmla="*/ 4695494 h 5200575"/>
              <a:gd name="connsiteX143" fmla="*/ 131895 w 4048838"/>
              <a:gd name="connsiteY143" fmla="*/ 4695493 h 5200575"/>
              <a:gd name="connsiteX144" fmla="*/ 2868 w 4048838"/>
              <a:gd name="connsiteY144" fmla="*/ 4566466 h 5200575"/>
              <a:gd name="connsiteX145" fmla="*/ 2868 w 4048838"/>
              <a:gd name="connsiteY145" fmla="*/ 4201212 h 5200575"/>
              <a:gd name="connsiteX146" fmla="*/ 664 w 4048838"/>
              <a:gd name="connsiteY146" fmla="*/ 4188722 h 5200575"/>
              <a:gd name="connsiteX147" fmla="*/ 0 w 4048838"/>
              <a:gd name="connsiteY147" fmla="*/ 4187443 h 5200575"/>
              <a:gd name="connsiteX148" fmla="*/ 0 w 4048838"/>
              <a:gd name="connsiteY148" fmla="*/ 693683 h 5200575"/>
              <a:gd name="connsiteX149" fmla="*/ 90123 w 4048838"/>
              <a:gd name="connsiteY149" fmla="*/ 693683 h 5200575"/>
              <a:gd name="connsiteX150" fmla="*/ 134300 w 4048838"/>
              <a:gd name="connsiteY150" fmla="*/ 702601 h 5200575"/>
              <a:gd name="connsiteX151" fmla="*/ 134300 w 4048838"/>
              <a:gd name="connsiteY151" fmla="*/ 703339 h 5200575"/>
              <a:gd name="connsiteX152" fmla="*/ 157780 w 4048838"/>
              <a:gd name="connsiteY152" fmla="*/ 705706 h 5200575"/>
              <a:gd name="connsiteX153" fmla="*/ 257509 w 4048838"/>
              <a:gd name="connsiteY153" fmla="*/ 791655 h 5200575"/>
              <a:gd name="connsiteX154" fmla="*/ 257760 w 4048838"/>
              <a:gd name="connsiteY154" fmla="*/ 793078 h 5200575"/>
              <a:gd name="connsiteX155" fmla="*/ 257760 w 4048838"/>
              <a:gd name="connsiteY155" fmla="*/ 1061403 h 5200575"/>
              <a:gd name="connsiteX156" fmla="*/ 386787 w 4048838"/>
              <a:gd name="connsiteY156" fmla="*/ 1190430 h 5200575"/>
              <a:gd name="connsiteX157" fmla="*/ 386786 w 4048838"/>
              <a:gd name="connsiteY157" fmla="*/ 1190429 h 5200575"/>
              <a:gd name="connsiteX158" fmla="*/ 515813 w 4048838"/>
              <a:gd name="connsiteY158" fmla="*/ 1061402 h 5200575"/>
              <a:gd name="connsiteX159" fmla="*/ 515813 w 4048838"/>
              <a:gd name="connsiteY159" fmla="*/ 781383 h 5200575"/>
              <a:gd name="connsiteX160" fmla="*/ 517816 w 4048838"/>
              <a:gd name="connsiteY160" fmla="*/ 770032 h 5200575"/>
              <a:gd name="connsiteX161" fmla="*/ 617545 w 4048838"/>
              <a:gd name="connsiteY161" fmla="*/ 684083 h 5200575"/>
              <a:gd name="connsiteX162" fmla="*/ 641025 w 4048838"/>
              <a:gd name="connsiteY162" fmla="*/ 681716 h 5200575"/>
              <a:gd name="connsiteX163" fmla="*/ 641025 w 4048838"/>
              <a:gd name="connsiteY163" fmla="*/ 680978 h 5200575"/>
              <a:gd name="connsiteX164" fmla="*/ 689095 w 4048838"/>
              <a:gd name="connsiteY164" fmla="*/ 671274 h 5200575"/>
              <a:gd name="connsiteX165" fmla="*/ 767898 w 4048838"/>
              <a:gd name="connsiteY165" fmla="*/ 552386 h 5200575"/>
              <a:gd name="connsiteX166" fmla="*/ 767898 w 4048838"/>
              <a:gd name="connsiteY166" fmla="*/ 462256 h 5200575"/>
              <a:gd name="connsiteX167" fmla="*/ 776287 w 4048838"/>
              <a:gd name="connsiteY167" fmla="*/ 420706 h 5200575"/>
              <a:gd name="connsiteX168" fmla="*/ 895174 w 4048838"/>
              <a:gd name="connsiteY168" fmla="*/ 341902 h 5200575"/>
              <a:gd name="connsiteX169" fmla="*/ 1014061 w 4048838"/>
              <a:gd name="connsiteY169" fmla="*/ 420706 h 5200575"/>
              <a:gd name="connsiteX170" fmla="*/ 1016251 w 4048838"/>
              <a:gd name="connsiteY170" fmla="*/ 431550 h 5200575"/>
              <a:gd name="connsiteX171" fmla="*/ 1016251 w 4048838"/>
              <a:gd name="connsiteY171" fmla="*/ 672420 h 5200575"/>
              <a:gd name="connsiteX172" fmla="*/ 1095054 w 4048838"/>
              <a:gd name="connsiteY172" fmla="*/ 791308 h 5200575"/>
              <a:gd name="connsiteX173" fmla="*/ 1143124 w 4048838"/>
              <a:gd name="connsiteY173" fmla="*/ 801012 h 5200575"/>
              <a:gd name="connsiteX174" fmla="*/ 1143124 w 4048838"/>
              <a:gd name="connsiteY174" fmla="*/ 801750 h 5200575"/>
              <a:gd name="connsiteX175" fmla="*/ 1166604 w 4048838"/>
              <a:gd name="connsiteY175" fmla="*/ 804117 h 5200575"/>
              <a:gd name="connsiteX176" fmla="*/ 1266333 w 4048838"/>
              <a:gd name="connsiteY176" fmla="*/ 890066 h 5200575"/>
              <a:gd name="connsiteX177" fmla="*/ 1266585 w 4048838"/>
              <a:gd name="connsiteY177" fmla="*/ 891495 h 5200575"/>
              <a:gd name="connsiteX178" fmla="*/ 1266585 w 4048838"/>
              <a:gd name="connsiteY178" fmla="*/ 996136 h 5200575"/>
              <a:gd name="connsiteX179" fmla="*/ 1395612 w 4048838"/>
              <a:gd name="connsiteY179" fmla="*/ 1125163 h 5200575"/>
              <a:gd name="connsiteX180" fmla="*/ 1395611 w 4048838"/>
              <a:gd name="connsiteY180" fmla="*/ 1125162 h 5200575"/>
              <a:gd name="connsiteX181" fmla="*/ 1524638 w 4048838"/>
              <a:gd name="connsiteY181" fmla="*/ 996135 h 520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4048838" h="5200575">
                <a:moveTo>
                  <a:pt x="1524638" y="996135"/>
                </a:moveTo>
                <a:cubicBezTo>
                  <a:pt x="1546143" y="977384"/>
                  <a:pt x="1522949" y="1018274"/>
                  <a:pt x="1524639" y="1012658"/>
                </a:cubicBezTo>
                <a:lnTo>
                  <a:pt x="1534777" y="962439"/>
                </a:lnTo>
                <a:cubicBezTo>
                  <a:pt x="1554365" y="916129"/>
                  <a:pt x="1600220" y="883635"/>
                  <a:pt x="1653665" y="883635"/>
                </a:cubicBezTo>
                <a:cubicBezTo>
                  <a:pt x="1707110" y="883635"/>
                  <a:pt x="1752965" y="916129"/>
                  <a:pt x="1772552" y="962439"/>
                </a:cubicBezTo>
                <a:lnTo>
                  <a:pt x="1782316" y="1010799"/>
                </a:lnTo>
                <a:lnTo>
                  <a:pt x="1782316" y="1597201"/>
                </a:lnTo>
                <a:cubicBezTo>
                  <a:pt x="1782316" y="1668461"/>
                  <a:pt x="1840083" y="1726228"/>
                  <a:pt x="1911343" y="1726228"/>
                </a:cubicBezTo>
                <a:lnTo>
                  <a:pt x="1911342" y="1726227"/>
                </a:lnTo>
                <a:cubicBezTo>
                  <a:pt x="1982602" y="1726227"/>
                  <a:pt x="2040369" y="1668460"/>
                  <a:pt x="2040369" y="1597200"/>
                </a:cubicBezTo>
                <a:cubicBezTo>
                  <a:pt x="2040369" y="1298213"/>
                  <a:pt x="2040370" y="999225"/>
                  <a:pt x="2040370" y="700238"/>
                </a:cubicBezTo>
                <a:lnTo>
                  <a:pt x="2050508" y="650019"/>
                </a:lnTo>
                <a:cubicBezTo>
                  <a:pt x="2070096" y="603709"/>
                  <a:pt x="2115951" y="571215"/>
                  <a:pt x="2169396" y="571215"/>
                </a:cubicBezTo>
                <a:cubicBezTo>
                  <a:pt x="2222841" y="571215"/>
                  <a:pt x="2268696" y="603709"/>
                  <a:pt x="2288283" y="650019"/>
                </a:cubicBezTo>
                <a:lnTo>
                  <a:pt x="2291881" y="667838"/>
                </a:lnTo>
                <a:lnTo>
                  <a:pt x="2291881" y="976784"/>
                </a:lnTo>
                <a:cubicBezTo>
                  <a:pt x="2291881" y="1048044"/>
                  <a:pt x="2349648" y="1105811"/>
                  <a:pt x="2420908" y="1105811"/>
                </a:cubicBezTo>
                <a:lnTo>
                  <a:pt x="2420907" y="1105810"/>
                </a:lnTo>
                <a:cubicBezTo>
                  <a:pt x="2492167" y="1105810"/>
                  <a:pt x="2549934" y="1048043"/>
                  <a:pt x="2549934" y="976783"/>
                </a:cubicBezTo>
                <a:lnTo>
                  <a:pt x="2549934" y="930045"/>
                </a:lnTo>
                <a:lnTo>
                  <a:pt x="2568603" y="897503"/>
                </a:lnTo>
                <a:cubicBezTo>
                  <a:pt x="2587887" y="874137"/>
                  <a:pt x="2614869" y="857361"/>
                  <a:pt x="2645668" y="851059"/>
                </a:cubicBezTo>
                <a:lnTo>
                  <a:pt x="2669148" y="848692"/>
                </a:lnTo>
                <a:lnTo>
                  <a:pt x="2669148" y="847954"/>
                </a:lnTo>
                <a:lnTo>
                  <a:pt x="2717218" y="838250"/>
                </a:lnTo>
                <a:cubicBezTo>
                  <a:pt x="2763527" y="818662"/>
                  <a:pt x="2796021" y="772807"/>
                  <a:pt x="2796021" y="719362"/>
                </a:cubicBezTo>
                <a:lnTo>
                  <a:pt x="2796021" y="605378"/>
                </a:lnTo>
                <a:lnTo>
                  <a:pt x="2804410" y="563828"/>
                </a:lnTo>
                <a:cubicBezTo>
                  <a:pt x="2823997" y="517518"/>
                  <a:pt x="2869852" y="485024"/>
                  <a:pt x="2923297" y="485024"/>
                </a:cubicBezTo>
                <a:cubicBezTo>
                  <a:pt x="2976742" y="485024"/>
                  <a:pt x="3022597" y="517518"/>
                  <a:pt x="3042184" y="563828"/>
                </a:cubicBezTo>
                <a:lnTo>
                  <a:pt x="3044374" y="574673"/>
                </a:lnTo>
                <a:lnTo>
                  <a:pt x="3044374" y="728076"/>
                </a:lnTo>
                <a:cubicBezTo>
                  <a:pt x="3044374" y="781521"/>
                  <a:pt x="3076868" y="827376"/>
                  <a:pt x="3123177" y="846964"/>
                </a:cubicBezTo>
                <a:lnTo>
                  <a:pt x="3171247" y="856668"/>
                </a:lnTo>
                <a:lnTo>
                  <a:pt x="3171247" y="857406"/>
                </a:lnTo>
                <a:lnTo>
                  <a:pt x="3194727" y="859773"/>
                </a:lnTo>
                <a:cubicBezTo>
                  <a:pt x="3240925" y="869226"/>
                  <a:pt x="3278537" y="902246"/>
                  <a:pt x="3294455" y="945722"/>
                </a:cubicBezTo>
                <a:lnTo>
                  <a:pt x="3296659" y="958212"/>
                </a:lnTo>
                <a:lnTo>
                  <a:pt x="3296659" y="1092120"/>
                </a:lnTo>
                <a:cubicBezTo>
                  <a:pt x="3296659" y="1163380"/>
                  <a:pt x="3354426" y="1221147"/>
                  <a:pt x="3425686" y="1221147"/>
                </a:cubicBezTo>
                <a:lnTo>
                  <a:pt x="3425685" y="1221146"/>
                </a:lnTo>
                <a:cubicBezTo>
                  <a:pt x="3496945" y="1221146"/>
                  <a:pt x="3554712" y="1163379"/>
                  <a:pt x="3554712" y="1092119"/>
                </a:cubicBezTo>
                <a:lnTo>
                  <a:pt x="3554712" y="726865"/>
                </a:lnTo>
                <a:lnTo>
                  <a:pt x="3556916" y="714375"/>
                </a:lnTo>
                <a:cubicBezTo>
                  <a:pt x="3572835" y="670899"/>
                  <a:pt x="3610447" y="637879"/>
                  <a:pt x="3656645" y="628426"/>
                </a:cubicBezTo>
                <a:lnTo>
                  <a:pt x="3680125" y="626059"/>
                </a:lnTo>
                <a:lnTo>
                  <a:pt x="3680125" y="625321"/>
                </a:lnTo>
                <a:lnTo>
                  <a:pt x="3728195" y="615617"/>
                </a:lnTo>
                <a:cubicBezTo>
                  <a:pt x="3774504" y="596029"/>
                  <a:pt x="3806998" y="550174"/>
                  <a:pt x="3806998" y="496729"/>
                </a:cubicBezTo>
                <a:lnTo>
                  <a:pt x="3806998" y="120354"/>
                </a:lnTo>
                <a:lnTo>
                  <a:pt x="3815387" y="78804"/>
                </a:lnTo>
                <a:cubicBezTo>
                  <a:pt x="3834974" y="32494"/>
                  <a:pt x="3880829" y="0"/>
                  <a:pt x="3934274" y="0"/>
                </a:cubicBezTo>
                <a:cubicBezTo>
                  <a:pt x="3974358" y="0"/>
                  <a:pt x="4010172" y="18278"/>
                  <a:pt x="4033837" y="46954"/>
                </a:cubicBezTo>
                <a:lnTo>
                  <a:pt x="4047851" y="70052"/>
                </a:lnTo>
                <a:lnTo>
                  <a:pt x="4047851" y="1915988"/>
                </a:lnTo>
                <a:lnTo>
                  <a:pt x="4048838" y="1915988"/>
                </a:lnTo>
                <a:lnTo>
                  <a:pt x="4048838" y="2992458"/>
                </a:lnTo>
                <a:cubicBezTo>
                  <a:pt x="4048838" y="3045903"/>
                  <a:pt x="4016344" y="3091758"/>
                  <a:pt x="3970035" y="3111346"/>
                </a:cubicBezTo>
                <a:lnTo>
                  <a:pt x="3921965" y="3121050"/>
                </a:lnTo>
                <a:lnTo>
                  <a:pt x="3921965" y="3121788"/>
                </a:lnTo>
                <a:lnTo>
                  <a:pt x="3898485" y="3124155"/>
                </a:lnTo>
                <a:cubicBezTo>
                  <a:pt x="3867686" y="3130457"/>
                  <a:pt x="3840704" y="3147233"/>
                  <a:pt x="3821421" y="3170599"/>
                </a:cubicBezTo>
                <a:lnTo>
                  <a:pt x="3800256" y="3207490"/>
                </a:lnTo>
                <a:lnTo>
                  <a:pt x="3800256" y="3270804"/>
                </a:lnTo>
                <a:cubicBezTo>
                  <a:pt x="3800256" y="3324249"/>
                  <a:pt x="3767762" y="3370104"/>
                  <a:pt x="3721453" y="3389692"/>
                </a:cubicBezTo>
                <a:lnTo>
                  <a:pt x="3673383" y="3399396"/>
                </a:lnTo>
                <a:lnTo>
                  <a:pt x="3673383" y="3400134"/>
                </a:lnTo>
                <a:lnTo>
                  <a:pt x="3649903" y="3402501"/>
                </a:lnTo>
                <a:cubicBezTo>
                  <a:pt x="3603705" y="3411954"/>
                  <a:pt x="3566093" y="3444974"/>
                  <a:pt x="3550174" y="3488450"/>
                </a:cubicBezTo>
                <a:cubicBezTo>
                  <a:pt x="3550167" y="3488488"/>
                  <a:pt x="3550161" y="3488525"/>
                  <a:pt x="3550154" y="3488563"/>
                </a:cubicBezTo>
                <a:lnTo>
                  <a:pt x="3550154" y="4048356"/>
                </a:lnTo>
                <a:cubicBezTo>
                  <a:pt x="3550154" y="4101801"/>
                  <a:pt x="3517660" y="4147656"/>
                  <a:pt x="3471351" y="4167244"/>
                </a:cubicBezTo>
                <a:lnTo>
                  <a:pt x="3423281" y="4176948"/>
                </a:lnTo>
                <a:lnTo>
                  <a:pt x="3423281" y="4177686"/>
                </a:lnTo>
                <a:lnTo>
                  <a:pt x="3399801" y="4180053"/>
                </a:lnTo>
                <a:cubicBezTo>
                  <a:pt x="3353603" y="4189506"/>
                  <a:pt x="3315991" y="4222526"/>
                  <a:pt x="3300072" y="4266002"/>
                </a:cubicBezTo>
                <a:cubicBezTo>
                  <a:pt x="3299988" y="4266476"/>
                  <a:pt x="3299905" y="4266951"/>
                  <a:pt x="3299821" y="4267425"/>
                </a:cubicBezTo>
                <a:lnTo>
                  <a:pt x="3299821" y="4535750"/>
                </a:lnTo>
                <a:cubicBezTo>
                  <a:pt x="3299821" y="4607010"/>
                  <a:pt x="3242054" y="4664777"/>
                  <a:pt x="3170794" y="4664777"/>
                </a:cubicBezTo>
                <a:lnTo>
                  <a:pt x="3170795" y="4664776"/>
                </a:lnTo>
                <a:cubicBezTo>
                  <a:pt x="3099535" y="4664776"/>
                  <a:pt x="3041768" y="4607009"/>
                  <a:pt x="3041768" y="4535749"/>
                </a:cubicBezTo>
                <a:lnTo>
                  <a:pt x="3041768" y="4255730"/>
                </a:lnTo>
                <a:lnTo>
                  <a:pt x="3039765" y="4244379"/>
                </a:lnTo>
                <a:cubicBezTo>
                  <a:pt x="3023846" y="4200903"/>
                  <a:pt x="2986234" y="4167883"/>
                  <a:pt x="2940036" y="4158430"/>
                </a:cubicBezTo>
                <a:lnTo>
                  <a:pt x="2916556" y="4156063"/>
                </a:lnTo>
                <a:lnTo>
                  <a:pt x="2916556" y="4155325"/>
                </a:lnTo>
                <a:lnTo>
                  <a:pt x="2868486" y="4145621"/>
                </a:lnTo>
                <a:cubicBezTo>
                  <a:pt x="2822177" y="4126033"/>
                  <a:pt x="2789683" y="4080178"/>
                  <a:pt x="2789683" y="4026733"/>
                </a:cubicBezTo>
                <a:lnTo>
                  <a:pt x="2789683" y="3936603"/>
                </a:lnTo>
                <a:lnTo>
                  <a:pt x="2781294" y="3895053"/>
                </a:lnTo>
                <a:cubicBezTo>
                  <a:pt x="2761707" y="3848743"/>
                  <a:pt x="2715852" y="3816249"/>
                  <a:pt x="2662407" y="3816249"/>
                </a:cubicBezTo>
                <a:cubicBezTo>
                  <a:pt x="2608962" y="3816249"/>
                  <a:pt x="2563107" y="3848743"/>
                  <a:pt x="2543520" y="3895053"/>
                </a:cubicBezTo>
                <a:lnTo>
                  <a:pt x="2541330" y="3905897"/>
                </a:lnTo>
                <a:lnTo>
                  <a:pt x="2541330" y="4146767"/>
                </a:lnTo>
                <a:cubicBezTo>
                  <a:pt x="2541330" y="4200212"/>
                  <a:pt x="2508836" y="4246067"/>
                  <a:pt x="2462527" y="4265655"/>
                </a:cubicBezTo>
                <a:lnTo>
                  <a:pt x="2414457" y="4275359"/>
                </a:lnTo>
                <a:lnTo>
                  <a:pt x="2414457" y="4276097"/>
                </a:lnTo>
                <a:lnTo>
                  <a:pt x="2390977" y="4278464"/>
                </a:lnTo>
                <a:cubicBezTo>
                  <a:pt x="2344780" y="4287917"/>
                  <a:pt x="2307167" y="4320937"/>
                  <a:pt x="2291248" y="4364413"/>
                </a:cubicBezTo>
                <a:lnTo>
                  <a:pt x="2290996" y="4365842"/>
                </a:lnTo>
                <a:lnTo>
                  <a:pt x="2290996" y="4470483"/>
                </a:lnTo>
                <a:cubicBezTo>
                  <a:pt x="2290996" y="4541743"/>
                  <a:pt x="2233229" y="4599510"/>
                  <a:pt x="2161969" y="4599510"/>
                </a:cubicBezTo>
                <a:lnTo>
                  <a:pt x="2161970" y="4599509"/>
                </a:lnTo>
                <a:cubicBezTo>
                  <a:pt x="2090710" y="4599509"/>
                  <a:pt x="2032943" y="4541742"/>
                  <a:pt x="2032943" y="4470482"/>
                </a:cubicBezTo>
                <a:cubicBezTo>
                  <a:pt x="2032943" y="4475990"/>
                  <a:pt x="2032942" y="4481497"/>
                  <a:pt x="2032942" y="4487005"/>
                </a:cubicBezTo>
                <a:lnTo>
                  <a:pt x="2022804" y="4436786"/>
                </a:lnTo>
                <a:cubicBezTo>
                  <a:pt x="2003216" y="4390476"/>
                  <a:pt x="1957361" y="4357982"/>
                  <a:pt x="1903916" y="4357982"/>
                </a:cubicBezTo>
                <a:cubicBezTo>
                  <a:pt x="1850471" y="4357982"/>
                  <a:pt x="1804616" y="4390476"/>
                  <a:pt x="1785029" y="4436786"/>
                </a:cubicBezTo>
                <a:lnTo>
                  <a:pt x="1775265" y="4485146"/>
                </a:lnTo>
                <a:lnTo>
                  <a:pt x="1775265" y="5071548"/>
                </a:lnTo>
                <a:cubicBezTo>
                  <a:pt x="1775265" y="5142808"/>
                  <a:pt x="1717498" y="5200575"/>
                  <a:pt x="1646238" y="5200575"/>
                </a:cubicBezTo>
                <a:lnTo>
                  <a:pt x="1646239" y="5200574"/>
                </a:lnTo>
                <a:cubicBezTo>
                  <a:pt x="1574979" y="5200574"/>
                  <a:pt x="1517212" y="5142807"/>
                  <a:pt x="1517212" y="5071547"/>
                </a:cubicBezTo>
                <a:cubicBezTo>
                  <a:pt x="1517212" y="4772560"/>
                  <a:pt x="1517211" y="4473572"/>
                  <a:pt x="1517211" y="4174585"/>
                </a:cubicBezTo>
                <a:lnTo>
                  <a:pt x="1507073" y="4124366"/>
                </a:lnTo>
                <a:cubicBezTo>
                  <a:pt x="1487485" y="4078056"/>
                  <a:pt x="1441630" y="4045562"/>
                  <a:pt x="1388185" y="4045562"/>
                </a:cubicBezTo>
                <a:cubicBezTo>
                  <a:pt x="1334740" y="4045562"/>
                  <a:pt x="1288885" y="4078056"/>
                  <a:pt x="1269298" y="4124366"/>
                </a:cubicBezTo>
                <a:lnTo>
                  <a:pt x="1265700" y="4142185"/>
                </a:lnTo>
                <a:lnTo>
                  <a:pt x="1265700" y="4451131"/>
                </a:lnTo>
                <a:cubicBezTo>
                  <a:pt x="1265700" y="4522391"/>
                  <a:pt x="1207933" y="4580158"/>
                  <a:pt x="1136673" y="4580158"/>
                </a:cubicBezTo>
                <a:lnTo>
                  <a:pt x="1136674" y="4580157"/>
                </a:lnTo>
                <a:cubicBezTo>
                  <a:pt x="1065414" y="4580157"/>
                  <a:pt x="1007647" y="4522390"/>
                  <a:pt x="1007647" y="4451130"/>
                </a:cubicBezTo>
                <a:lnTo>
                  <a:pt x="1007647" y="4404392"/>
                </a:lnTo>
                <a:lnTo>
                  <a:pt x="988978" y="4371850"/>
                </a:lnTo>
                <a:cubicBezTo>
                  <a:pt x="969694" y="4348484"/>
                  <a:pt x="942712" y="4331708"/>
                  <a:pt x="911913" y="4325406"/>
                </a:cubicBezTo>
                <a:lnTo>
                  <a:pt x="888433" y="4323039"/>
                </a:lnTo>
                <a:lnTo>
                  <a:pt x="888433" y="4322301"/>
                </a:lnTo>
                <a:lnTo>
                  <a:pt x="840363" y="4312597"/>
                </a:lnTo>
                <a:cubicBezTo>
                  <a:pt x="794054" y="4293009"/>
                  <a:pt x="761560" y="4247154"/>
                  <a:pt x="761560" y="4193709"/>
                </a:cubicBezTo>
                <a:lnTo>
                  <a:pt x="761560" y="4079725"/>
                </a:lnTo>
                <a:lnTo>
                  <a:pt x="753171" y="4038175"/>
                </a:lnTo>
                <a:cubicBezTo>
                  <a:pt x="733584" y="3991865"/>
                  <a:pt x="687729" y="3959371"/>
                  <a:pt x="634284" y="3959371"/>
                </a:cubicBezTo>
                <a:cubicBezTo>
                  <a:pt x="580839" y="3959371"/>
                  <a:pt x="534984" y="3991865"/>
                  <a:pt x="515397" y="4038175"/>
                </a:cubicBezTo>
                <a:lnTo>
                  <a:pt x="513207" y="4049020"/>
                </a:lnTo>
                <a:lnTo>
                  <a:pt x="513207" y="4202423"/>
                </a:lnTo>
                <a:cubicBezTo>
                  <a:pt x="513207" y="4255868"/>
                  <a:pt x="480713" y="4301723"/>
                  <a:pt x="434404" y="4321311"/>
                </a:cubicBezTo>
                <a:lnTo>
                  <a:pt x="386334" y="4331015"/>
                </a:lnTo>
                <a:lnTo>
                  <a:pt x="386334" y="4331753"/>
                </a:lnTo>
                <a:lnTo>
                  <a:pt x="362854" y="4334120"/>
                </a:lnTo>
                <a:cubicBezTo>
                  <a:pt x="316656" y="4343573"/>
                  <a:pt x="279044" y="4376593"/>
                  <a:pt x="263125" y="4420069"/>
                </a:cubicBezTo>
                <a:lnTo>
                  <a:pt x="260921" y="4432559"/>
                </a:lnTo>
                <a:lnTo>
                  <a:pt x="260921" y="4566467"/>
                </a:lnTo>
                <a:cubicBezTo>
                  <a:pt x="260921" y="4637727"/>
                  <a:pt x="203154" y="4695494"/>
                  <a:pt x="131894" y="4695494"/>
                </a:cubicBezTo>
                <a:lnTo>
                  <a:pt x="131895" y="4695493"/>
                </a:lnTo>
                <a:cubicBezTo>
                  <a:pt x="60635" y="4695493"/>
                  <a:pt x="2868" y="4637726"/>
                  <a:pt x="2868" y="4566466"/>
                </a:cubicBezTo>
                <a:lnTo>
                  <a:pt x="2868" y="4201212"/>
                </a:lnTo>
                <a:lnTo>
                  <a:pt x="664" y="4188722"/>
                </a:lnTo>
                <a:lnTo>
                  <a:pt x="0" y="4187443"/>
                </a:lnTo>
                <a:lnTo>
                  <a:pt x="0" y="693683"/>
                </a:lnTo>
                <a:lnTo>
                  <a:pt x="90123" y="693683"/>
                </a:lnTo>
                <a:lnTo>
                  <a:pt x="134300" y="702601"/>
                </a:lnTo>
                <a:lnTo>
                  <a:pt x="134300" y="703339"/>
                </a:lnTo>
                <a:lnTo>
                  <a:pt x="157780" y="705706"/>
                </a:lnTo>
                <a:cubicBezTo>
                  <a:pt x="203978" y="715159"/>
                  <a:pt x="241590" y="748179"/>
                  <a:pt x="257509" y="791655"/>
                </a:cubicBezTo>
                <a:cubicBezTo>
                  <a:pt x="257593" y="792129"/>
                  <a:pt x="257676" y="792604"/>
                  <a:pt x="257760" y="793078"/>
                </a:cubicBezTo>
                <a:lnTo>
                  <a:pt x="257760" y="1061403"/>
                </a:lnTo>
                <a:cubicBezTo>
                  <a:pt x="257760" y="1132663"/>
                  <a:pt x="315527" y="1190430"/>
                  <a:pt x="386787" y="1190430"/>
                </a:cubicBezTo>
                <a:lnTo>
                  <a:pt x="386786" y="1190429"/>
                </a:lnTo>
                <a:cubicBezTo>
                  <a:pt x="458046" y="1190429"/>
                  <a:pt x="515813" y="1132662"/>
                  <a:pt x="515813" y="1061402"/>
                </a:cubicBezTo>
                <a:lnTo>
                  <a:pt x="515813" y="781383"/>
                </a:lnTo>
                <a:lnTo>
                  <a:pt x="517816" y="770032"/>
                </a:lnTo>
                <a:cubicBezTo>
                  <a:pt x="533735" y="726556"/>
                  <a:pt x="571347" y="693536"/>
                  <a:pt x="617545" y="684083"/>
                </a:cubicBezTo>
                <a:lnTo>
                  <a:pt x="641025" y="681716"/>
                </a:lnTo>
                <a:lnTo>
                  <a:pt x="641025" y="680978"/>
                </a:lnTo>
                <a:lnTo>
                  <a:pt x="689095" y="671274"/>
                </a:lnTo>
                <a:cubicBezTo>
                  <a:pt x="735404" y="651686"/>
                  <a:pt x="767898" y="605831"/>
                  <a:pt x="767898" y="552386"/>
                </a:cubicBezTo>
                <a:lnTo>
                  <a:pt x="767898" y="462256"/>
                </a:lnTo>
                <a:lnTo>
                  <a:pt x="776287" y="420706"/>
                </a:lnTo>
                <a:cubicBezTo>
                  <a:pt x="795874" y="374396"/>
                  <a:pt x="841729" y="341902"/>
                  <a:pt x="895174" y="341902"/>
                </a:cubicBezTo>
                <a:cubicBezTo>
                  <a:pt x="948619" y="341902"/>
                  <a:pt x="994474" y="374396"/>
                  <a:pt x="1014061" y="420706"/>
                </a:cubicBezTo>
                <a:lnTo>
                  <a:pt x="1016251" y="431550"/>
                </a:lnTo>
                <a:lnTo>
                  <a:pt x="1016251" y="672420"/>
                </a:lnTo>
                <a:cubicBezTo>
                  <a:pt x="1016251" y="725865"/>
                  <a:pt x="1048745" y="771720"/>
                  <a:pt x="1095054" y="791308"/>
                </a:cubicBezTo>
                <a:lnTo>
                  <a:pt x="1143124" y="801012"/>
                </a:lnTo>
                <a:lnTo>
                  <a:pt x="1143124" y="801750"/>
                </a:lnTo>
                <a:lnTo>
                  <a:pt x="1166604" y="804117"/>
                </a:lnTo>
                <a:cubicBezTo>
                  <a:pt x="1212801" y="813570"/>
                  <a:pt x="1250414" y="846590"/>
                  <a:pt x="1266333" y="890066"/>
                </a:cubicBezTo>
                <a:lnTo>
                  <a:pt x="1266585" y="891495"/>
                </a:lnTo>
                <a:lnTo>
                  <a:pt x="1266585" y="996136"/>
                </a:lnTo>
                <a:cubicBezTo>
                  <a:pt x="1266585" y="1067396"/>
                  <a:pt x="1324352" y="1125163"/>
                  <a:pt x="1395612" y="1125163"/>
                </a:cubicBezTo>
                <a:lnTo>
                  <a:pt x="1395611" y="1125162"/>
                </a:lnTo>
                <a:cubicBezTo>
                  <a:pt x="1466871" y="1125162"/>
                  <a:pt x="1524638" y="1067395"/>
                  <a:pt x="1524638" y="996135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0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194000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232282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853718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4" name="Marcador de imagen 13"/>
          <p:cNvSpPr>
            <a:spLocks noGrp="1"/>
          </p:cNvSpPr>
          <p:nvPr>
            <p:ph type="pic" sz="quarter" idx="12"/>
          </p:nvPr>
        </p:nvSpPr>
        <p:spPr>
          <a:xfrm>
            <a:off x="468312" y="1263783"/>
            <a:ext cx="2606919" cy="2606919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5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3268540" y="1263783"/>
            <a:ext cx="2606919" cy="2606919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7" name="Marcador de imagen 16"/>
          <p:cNvSpPr>
            <a:spLocks noGrp="1"/>
          </p:cNvSpPr>
          <p:nvPr>
            <p:ph type="pic" sz="quarter" idx="14"/>
          </p:nvPr>
        </p:nvSpPr>
        <p:spPr>
          <a:xfrm>
            <a:off x="6068768" y="1263783"/>
            <a:ext cx="2606919" cy="2606919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64393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232282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853718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8" name="Marcador de imagen 7"/>
          <p:cNvSpPr>
            <a:spLocks noGrp="1"/>
          </p:cNvSpPr>
          <p:nvPr>
            <p:ph type="pic" sz="quarter" idx="12"/>
          </p:nvPr>
        </p:nvSpPr>
        <p:spPr>
          <a:xfrm>
            <a:off x="468315" y="1279281"/>
            <a:ext cx="3936632" cy="2479710"/>
          </a:xfrm>
          <a:custGeom>
            <a:avLst/>
            <a:gdLst>
              <a:gd name="connsiteX0" fmla="*/ 307737 w 4103687"/>
              <a:gd name="connsiteY0" fmla="*/ 0 h 2584939"/>
              <a:gd name="connsiteX1" fmla="*/ 3795950 w 4103687"/>
              <a:gd name="connsiteY1" fmla="*/ 0 h 2584939"/>
              <a:gd name="connsiteX2" fmla="*/ 4103687 w 4103687"/>
              <a:gd name="connsiteY2" fmla="*/ 307737 h 2584939"/>
              <a:gd name="connsiteX3" fmla="*/ 4103687 w 4103687"/>
              <a:gd name="connsiteY3" fmla="*/ 2277202 h 2584939"/>
              <a:gd name="connsiteX4" fmla="*/ 3795950 w 4103687"/>
              <a:gd name="connsiteY4" fmla="*/ 2584939 h 2584939"/>
              <a:gd name="connsiteX5" fmla="*/ 307737 w 4103687"/>
              <a:gd name="connsiteY5" fmla="*/ 2584939 h 2584939"/>
              <a:gd name="connsiteX6" fmla="*/ 0 w 4103687"/>
              <a:gd name="connsiteY6" fmla="*/ 2277202 h 2584939"/>
              <a:gd name="connsiteX7" fmla="*/ 0 w 4103687"/>
              <a:gd name="connsiteY7" fmla="*/ 307737 h 2584939"/>
              <a:gd name="connsiteX8" fmla="*/ 307737 w 4103687"/>
              <a:gd name="connsiteY8" fmla="*/ 0 h 258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687" h="2584939">
                <a:moveTo>
                  <a:pt x="307737" y="0"/>
                </a:moveTo>
                <a:lnTo>
                  <a:pt x="3795950" y="0"/>
                </a:lnTo>
                <a:cubicBezTo>
                  <a:pt x="3965908" y="0"/>
                  <a:pt x="4103687" y="137779"/>
                  <a:pt x="4103687" y="307737"/>
                </a:cubicBezTo>
                <a:lnTo>
                  <a:pt x="4103687" y="2277202"/>
                </a:lnTo>
                <a:cubicBezTo>
                  <a:pt x="4103687" y="2447160"/>
                  <a:pt x="3965908" y="2584939"/>
                  <a:pt x="3795950" y="2584939"/>
                </a:cubicBezTo>
                <a:lnTo>
                  <a:pt x="307737" y="2584939"/>
                </a:lnTo>
                <a:cubicBezTo>
                  <a:pt x="137779" y="2584939"/>
                  <a:pt x="0" y="2447160"/>
                  <a:pt x="0" y="2277202"/>
                </a:cubicBezTo>
                <a:lnTo>
                  <a:pt x="0" y="307737"/>
                </a:lnTo>
                <a:cubicBezTo>
                  <a:pt x="0" y="137779"/>
                  <a:pt x="137779" y="0"/>
                  <a:pt x="30773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0" name="Marcador de imagen 9"/>
          <p:cNvSpPr>
            <a:spLocks noGrp="1"/>
          </p:cNvSpPr>
          <p:nvPr>
            <p:ph type="pic" sz="quarter" idx="13"/>
          </p:nvPr>
        </p:nvSpPr>
        <p:spPr>
          <a:xfrm>
            <a:off x="4739056" y="1279281"/>
            <a:ext cx="3936632" cy="2479710"/>
          </a:xfrm>
          <a:custGeom>
            <a:avLst/>
            <a:gdLst>
              <a:gd name="connsiteX0" fmla="*/ 307737 w 4103687"/>
              <a:gd name="connsiteY0" fmla="*/ 0 h 2584939"/>
              <a:gd name="connsiteX1" fmla="*/ 3795950 w 4103687"/>
              <a:gd name="connsiteY1" fmla="*/ 0 h 2584939"/>
              <a:gd name="connsiteX2" fmla="*/ 4103687 w 4103687"/>
              <a:gd name="connsiteY2" fmla="*/ 307737 h 2584939"/>
              <a:gd name="connsiteX3" fmla="*/ 4103687 w 4103687"/>
              <a:gd name="connsiteY3" fmla="*/ 2277202 h 2584939"/>
              <a:gd name="connsiteX4" fmla="*/ 3795950 w 4103687"/>
              <a:gd name="connsiteY4" fmla="*/ 2584939 h 2584939"/>
              <a:gd name="connsiteX5" fmla="*/ 307737 w 4103687"/>
              <a:gd name="connsiteY5" fmla="*/ 2584939 h 2584939"/>
              <a:gd name="connsiteX6" fmla="*/ 0 w 4103687"/>
              <a:gd name="connsiteY6" fmla="*/ 2277202 h 2584939"/>
              <a:gd name="connsiteX7" fmla="*/ 0 w 4103687"/>
              <a:gd name="connsiteY7" fmla="*/ 307737 h 2584939"/>
              <a:gd name="connsiteX8" fmla="*/ 307737 w 4103687"/>
              <a:gd name="connsiteY8" fmla="*/ 0 h 2584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103687" h="2584939">
                <a:moveTo>
                  <a:pt x="307737" y="0"/>
                </a:moveTo>
                <a:lnTo>
                  <a:pt x="3795950" y="0"/>
                </a:lnTo>
                <a:cubicBezTo>
                  <a:pt x="3965908" y="0"/>
                  <a:pt x="4103687" y="137779"/>
                  <a:pt x="4103687" y="307737"/>
                </a:cubicBezTo>
                <a:lnTo>
                  <a:pt x="4103687" y="2277202"/>
                </a:lnTo>
                <a:cubicBezTo>
                  <a:pt x="4103687" y="2447160"/>
                  <a:pt x="3965908" y="2584939"/>
                  <a:pt x="3795950" y="2584939"/>
                </a:cubicBezTo>
                <a:lnTo>
                  <a:pt x="307737" y="2584939"/>
                </a:lnTo>
                <a:cubicBezTo>
                  <a:pt x="137779" y="2584939"/>
                  <a:pt x="0" y="2447160"/>
                  <a:pt x="0" y="2277202"/>
                </a:cubicBezTo>
                <a:lnTo>
                  <a:pt x="0" y="307737"/>
                </a:lnTo>
                <a:cubicBezTo>
                  <a:pt x="0" y="137779"/>
                  <a:pt x="137779" y="0"/>
                  <a:pt x="30773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700060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4" name="Marcador de imagen 13"/>
          <p:cNvSpPr>
            <a:spLocks noGrp="1"/>
          </p:cNvSpPr>
          <p:nvPr>
            <p:ph type="pic" sz="quarter" idx="12"/>
          </p:nvPr>
        </p:nvSpPr>
        <p:spPr>
          <a:xfrm>
            <a:off x="870441" y="1696919"/>
            <a:ext cx="1960682" cy="1960682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5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3591659" y="1696919"/>
            <a:ext cx="1960682" cy="1960682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6" name="Marcador de imagen 15"/>
          <p:cNvSpPr>
            <a:spLocks noGrp="1"/>
          </p:cNvSpPr>
          <p:nvPr>
            <p:ph type="pic" sz="quarter" idx="14"/>
          </p:nvPr>
        </p:nvSpPr>
        <p:spPr>
          <a:xfrm>
            <a:off x="6229348" y="1696919"/>
            <a:ext cx="1960682" cy="1960682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25338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4" name="Marcador de imagen 13"/>
          <p:cNvSpPr>
            <a:spLocks noGrp="1"/>
          </p:cNvSpPr>
          <p:nvPr>
            <p:ph type="pic" sz="quarter" idx="12"/>
          </p:nvPr>
        </p:nvSpPr>
        <p:spPr>
          <a:xfrm>
            <a:off x="468313" y="1600203"/>
            <a:ext cx="1758460" cy="1758460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5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2618031" y="1600203"/>
            <a:ext cx="1758460" cy="1758460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6" name="Marcador de imagen 15"/>
          <p:cNvSpPr>
            <a:spLocks noGrp="1"/>
          </p:cNvSpPr>
          <p:nvPr>
            <p:ph type="pic" sz="quarter" idx="14"/>
          </p:nvPr>
        </p:nvSpPr>
        <p:spPr>
          <a:xfrm>
            <a:off x="4767749" y="1600203"/>
            <a:ext cx="1758460" cy="1758460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7" name="Marcador de imagen 6"/>
          <p:cNvSpPr>
            <a:spLocks noGrp="1"/>
          </p:cNvSpPr>
          <p:nvPr>
            <p:ph type="pic" sz="quarter" idx="15"/>
          </p:nvPr>
        </p:nvSpPr>
        <p:spPr>
          <a:xfrm>
            <a:off x="6917228" y="1600203"/>
            <a:ext cx="1758460" cy="1758460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150285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4" name="Marcador de imagen 13"/>
          <p:cNvSpPr>
            <a:spLocks noGrp="1"/>
          </p:cNvSpPr>
          <p:nvPr>
            <p:ph type="pic" sz="quarter" idx="12"/>
          </p:nvPr>
        </p:nvSpPr>
        <p:spPr>
          <a:xfrm>
            <a:off x="468313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5" name="Marcador de imagen 14"/>
          <p:cNvSpPr>
            <a:spLocks noGrp="1"/>
          </p:cNvSpPr>
          <p:nvPr>
            <p:ph type="pic" sz="quarter" idx="13"/>
          </p:nvPr>
        </p:nvSpPr>
        <p:spPr>
          <a:xfrm>
            <a:off x="2152082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6" name="Marcador de imagen 15"/>
          <p:cNvSpPr>
            <a:spLocks noGrp="1"/>
          </p:cNvSpPr>
          <p:nvPr>
            <p:ph type="pic" sz="quarter" idx="14"/>
          </p:nvPr>
        </p:nvSpPr>
        <p:spPr>
          <a:xfrm>
            <a:off x="3835852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9" name="Marcador de imagen 15"/>
          <p:cNvSpPr>
            <a:spLocks noGrp="1"/>
          </p:cNvSpPr>
          <p:nvPr>
            <p:ph type="pic" sz="quarter" idx="15"/>
          </p:nvPr>
        </p:nvSpPr>
        <p:spPr>
          <a:xfrm>
            <a:off x="5519622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0" name="Marcador de imagen 15"/>
          <p:cNvSpPr>
            <a:spLocks noGrp="1"/>
          </p:cNvSpPr>
          <p:nvPr>
            <p:ph type="pic" sz="quarter" idx="16"/>
          </p:nvPr>
        </p:nvSpPr>
        <p:spPr>
          <a:xfrm>
            <a:off x="7203392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097592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14" name="Marcador de imagen 13"/>
          <p:cNvSpPr>
            <a:spLocks noGrp="1"/>
          </p:cNvSpPr>
          <p:nvPr>
            <p:ph type="pic" sz="quarter" idx="12"/>
          </p:nvPr>
        </p:nvSpPr>
        <p:spPr>
          <a:xfrm>
            <a:off x="468313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9" name="Marcador de imagen 8"/>
          <p:cNvSpPr>
            <a:spLocks noGrp="1"/>
          </p:cNvSpPr>
          <p:nvPr>
            <p:ph type="pic" sz="quarter" idx="13"/>
          </p:nvPr>
        </p:nvSpPr>
        <p:spPr>
          <a:xfrm>
            <a:off x="468313" y="3217989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0" name="Marcador de imagen 9"/>
          <p:cNvSpPr>
            <a:spLocks noGrp="1"/>
          </p:cNvSpPr>
          <p:nvPr>
            <p:ph type="pic" sz="quarter" idx="14"/>
          </p:nvPr>
        </p:nvSpPr>
        <p:spPr>
          <a:xfrm>
            <a:off x="4572000" y="1556243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11" name="Marcador de imagen 10"/>
          <p:cNvSpPr>
            <a:spLocks noGrp="1"/>
          </p:cNvSpPr>
          <p:nvPr>
            <p:ph type="pic" sz="quarter" idx="15"/>
          </p:nvPr>
        </p:nvSpPr>
        <p:spPr>
          <a:xfrm>
            <a:off x="4572000" y="3217989"/>
            <a:ext cx="1485897" cy="1485897"/>
          </a:xfrm>
          <a:custGeom>
            <a:avLst/>
            <a:gdLst>
              <a:gd name="connsiteX0" fmla="*/ 253518 w 2154115"/>
              <a:gd name="connsiteY0" fmla="*/ 0 h 2154115"/>
              <a:gd name="connsiteX1" fmla="*/ 1900597 w 2154115"/>
              <a:gd name="connsiteY1" fmla="*/ 0 h 2154115"/>
              <a:gd name="connsiteX2" fmla="*/ 2154115 w 2154115"/>
              <a:gd name="connsiteY2" fmla="*/ 253518 h 2154115"/>
              <a:gd name="connsiteX3" fmla="*/ 2154115 w 2154115"/>
              <a:gd name="connsiteY3" fmla="*/ 1900597 h 2154115"/>
              <a:gd name="connsiteX4" fmla="*/ 1900597 w 2154115"/>
              <a:gd name="connsiteY4" fmla="*/ 2154115 h 2154115"/>
              <a:gd name="connsiteX5" fmla="*/ 253518 w 2154115"/>
              <a:gd name="connsiteY5" fmla="*/ 2154115 h 2154115"/>
              <a:gd name="connsiteX6" fmla="*/ 0 w 2154115"/>
              <a:gd name="connsiteY6" fmla="*/ 1900597 h 2154115"/>
              <a:gd name="connsiteX7" fmla="*/ 0 w 2154115"/>
              <a:gd name="connsiteY7" fmla="*/ 253518 h 2154115"/>
              <a:gd name="connsiteX8" fmla="*/ 253518 w 2154115"/>
              <a:gd name="connsiteY8" fmla="*/ 0 h 2154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4115" h="2154115">
                <a:moveTo>
                  <a:pt x="253518" y="0"/>
                </a:moveTo>
                <a:lnTo>
                  <a:pt x="1900597" y="0"/>
                </a:lnTo>
                <a:cubicBezTo>
                  <a:pt x="2040611" y="0"/>
                  <a:pt x="2154115" y="113504"/>
                  <a:pt x="2154115" y="253518"/>
                </a:cubicBezTo>
                <a:lnTo>
                  <a:pt x="2154115" y="1900597"/>
                </a:lnTo>
                <a:cubicBezTo>
                  <a:pt x="2154115" y="2040611"/>
                  <a:pt x="2040611" y="2154115"/>
                  <a:pt x="1900597" y="2154115"/>
                </a:cubicBezTo>
                <a:lnTo>
                  <a:pt x="253518" y="2154115"/>
                </a:lnTo>
                <a:cubicBezTo>
                  <a:pt x="113504" y="2154115"/>
                  <a:pt x="0" y="2040611"/>
                  <a:pt x="0" y="1900597"/>
                </a:cubicBezTo>
                <a:lnTo>
                  <a:pt x="0" y="253518"/>
                </a:lnTo>
                <a:cubicBezTo>
                  <a:pt x="0" y="113504"/>
                  <a:pt x="113504" y="0"/>
                  <a:pt x="253518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89840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63690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125834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775016" y="41939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Oval 13"/>
          <p:cNvSpPr>
            <a:spLocks noChangeAspect="1"/>
          </p:cNvSpPr>
          <p:nvPr userDrawn="1"/>
        </p:nvSpPr>
        <p:spPr>
          <a:xfrm flipH="1">
            <a:off x="511881" y="4196957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50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78" hasCustomPrompt="1"/>
          </p:nvPr>
        </p:nvSpPr>
        <p:spPr>
          <a:xfrm>
            <a:off x="775016" y="44987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8" name="Oval 15"/>
          <p:cNvSpPr>
            <a:spLocks noChangeAspect="1"/>
          </p:cNvSpPr>
          <p:nvPr userDrawn="1"/>
        </p:nvSpPr>
        <p:spPr>
          <a:xfrm flipH="1">
            <a:off x="511881" y="4501757"/>
            <a:ext cx="180000" cy="1800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50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79" hasCustomPrompt="1"/>
          </p:nvPr>
        </p:nvSpPr>
        <p:spPr>
          <a:xfrm>
            <a:off x="2854512" y="41939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0" name="Oval 17"/>
          <p:cNvSpPr>
            <a:spLocks noChangeAspect="1"/>
          </p:cNvSpPr>
          <p:nvPr userDrawn="1"/>
        </p:nvSpPr>
        <p:spPr>
          <a:xfrm flipH="1">
            <a:off x="2591377" y="4196957"/>
            <a:ext cx="180000" cy="1800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6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80" hasCustomPrompt="1"/>
          </p:nvPr>
        </p:nvSpPr>
        <p:spPr>
          <a:xfrm>
            <a:off x="2854512" y="44987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2" name="Oval 19"/>
          <p:cNvSpPr>
            <a:spLocks noChangeAspect="1"/>
          </p:cNvSpPr>
          <p:nvPr userDrawn="1"/>
        </p:nvSpPr>
        <p:spPr>
          <a:xfrm flipH="1">
            <a:off x="2591377" y="4501757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6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81" hasCustomPrompt="1"/>
          </p:nvPr>
        </p:nvSpPr>
        <p:spPr>
          <a:xfrm>
            <a:off x="4870508" y="41939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4" name="Oval 21"/>
          <p:cNvSpPr>
            <a:spLocks noChangeAspect="1"/>
          </p:cNvSpPr>
          <p:nvPr userDrawn="1"/>
        </p:nvSpPr>
        <p:spPr>
          <a:xfrm flipH="1">
            <a:off x="4607373" y="4196957"/>
            <a:ext cx="180000" cy="18000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6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82" hasCustomPrompt="1"/>
          </p:nvPr>
        </p:nvSpPr>
        <p:spPr>
          <a:xfrm>
            <a:off x="4870508" y="44987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6" name="Oval 23"/>
          <p:cNvSpPr>
            <a:spLocks noChangeAspect="1"/>
          </p:cNvSpPr>
          <p:nvPr userDrawn="1"/>
        </p:nvSpPr>
        <p:spPr>
          <a:xfrm flipH="1">
            <a:off x="4607373" y="4501757"/>
            <a:ext cx="180000" cy="1800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6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83" hasCustomPrompt="1"/>
          </p:nvPr>
        </p:nvSpPr>
        <p:spPr>
          <a:xfrm>
            <a:off x="6886504" y="41939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8" name="Oval 25"/>
          <p:cNvSpPr>
            <a:spLocks noChangeAspect="1"/>
          </p:cNvSpPr>
          <p:nvPr userDrawn="1"/>
        </p:nvSpPr>
        <p:spPr>
          <a:xfrm flipH="1">
            <a:off x="6623369" y="4196957"/>
            <a:ext cx="180000" cy="1800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6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84" hasCustomPrompt="1"/>
          </p:nvPr>
        </p:nvSpPr>
        <p:spPr>
          <a:xfrm>
            <a:off x="6886504" y="4498708"/>
            <a:ext cx="1799996" cy="180000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bg1">
                    <a:lumMod val="6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0" name="Oval 27"/>
          <p:cNvSpPr>
            <a:spLocks noChangeAspect="1"/>
          </p:cNvSpPr>
          <p:nvPr userDrawn="1"/>
        </p:nvSpPr>
        <p:spPr>
          <a:xfrm flipH="1">
            <a:off x="6623369" y="4501757"/>
            <a:ext cx="180000" cy="1800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b="1" i="0">
              <a:solidFill>
                <a:schemeClr val="bg1">
                  <a:lumMod val="6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37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146709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768145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5" name="Arc 89"/>
          <p:cNvSpPr>
            <a:spLocks noChangeAspect="1"/>
          </p:cNvSpPr>
          <p:nvPr userDrawn="1"/>
        </p:nvSpPr>
        <p:spPr>
          <a:xfrm>
            <a:off x="787674" y="1242422"/>
            <a:ext cx="1584000" cy="15839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2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Oval 105"/>
          <p:cNvSpPr>
            <a:spLocks noChangeAspect="1"/>
          </p:cNvSpPr>
          <p:nvPr userDrawn="1"/>
        </p:nvSpPr>
        <p:spPr>
          <a:xfrm>
            <a:off x="532750" y="1760961"/>
            <a:ext cx="561962" cy="561958"/>
          </a:xfrm>
          <a:prstGeom prst="ellipse">
            <a:avLst/>
          </a:prstGeom>
          <a:solidFill>
            <a:schemeClr val="accent2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549021" y="1727148"/>
            <a:ext cx="528106" cy="5620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8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981052" y="1360502"/>
            <a:ext cx="1269135" cy="1331730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9" name="Arc 117"/>
          <p:cNvSpPr>
            <a:spLocks noChangeAspect="1"/>
          </p:cNvSpPr>
          <p:nvPr userDrawn="1"/>
        </p:nvSpPr>
        <p:spPr>
          <a:xfrm>
            <a:off x="4869123" y="1242422"/>
            <a:ext cx="1584000" cy="15839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3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Oval 129"/>
          <p:cNvSpPr>
            <a:spLocks noChangeAspect="1"/>
          </p:cNvSpPr>
          <p:nvPr userDrawn="1"/>
        </p:nvSpPr>
        <p:spPr>
          <a:xfrm>
            <a:off x="4614199" y="1760961"/>
            <a:ext cx="561962" cy="561958"/>
          </a:xfrm>
          <a:prstGeom prst="ellipse">
            <a:avLst/>
          </a:prstGeom>
          <a:solidFill>
            <a:schemeClr val="accent3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67" hasCustomPrompt="1"/>
          </p:nvPr>
        </p:nvSpPr>
        <p:spPr>
          <a:xfrm>
            <a:off x="4630470" y="1727148"/>
            <a:ext cx="528106" cy="5620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sz="quarter" idx="66"/>
          </p:nvPr>
        </p:nvSpPr>
        <p:spPr>
          <a:xfrm>
            <a:off x="5062501" y="1360502"/>
            <a:ext cx="1269135" cy="1331730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3" name="Arc 138"/>
          <p:cNvSpPr>
            <a:spLocks noChangeAspect="1"/>
          </p:cNvSpPr>
          <p:nvPr userDrawn="1"/>
        </p:nvSpPr>
        <p:spPr>
          <a:xfrm>
            <a:off x="787674" y="3136683"/>
            <a:ext cx="1584000" cy="15839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4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4" name="Oval 146"/>
          <p:cNvSpPr>
            <a:spLocks noChangeAspect="1"/>
          </p:cNvSpPr>
          <p:nvPr userDrawn="1"/>
        </p:nvSpPr>
        <p:spPr>
          <a:xfrm>
            <a:off x="532750" y="3655222"/>
            <a:ext cx="561962" cy="561958"/>
          </a:xfrm>
          <a:prstGeom prst="ellipse">
            <a:avLst/>
          </a:prstGeom>
          <a:solidFill>
            <a:schemeClr val="accent4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72" hasCustomPrompt="1"/>
          </p:nvPr>
        </p:nvSpPr>
        <p:spPr>
          <a:xfrm>
            <a:off x="549021" y="3621409"/>
            <a:ext cx="528106" cy="5620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6" name="Picture Placeholder 2"/>
          <p:cNvSpPr>
            <a:spLocks noGrp="1" noChangeAspect="1"/>
          </p:cNvSpPr>
          <p:nvPr>
            <p:ph type="pic" sz="quarter" idx="71"/>
          </p:nvPr>
        </p:nvSpPr>
        <p:spPr>
          <a:xfrm>
            <a:off x="981052" y="3254763"/>
            <a:ext cx="1269135" cy="1331730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7" name="Arc 152"/>
          <p:cNvSpPr>
            <a:spLocks noChangeAspect="1"/>
          </p:cNvSpPr>
          <p:nvPr userDrawn="1"/>
        </p:nvSpPr>
        <p:spPr>
          <a:xfrm>
            <a:off x="4869123" y="3136683"/>
            <a:ext cx="1584000" cy="1583998"/>
          </a:xfrm>
          <a:prstGeom prst="arc">
            <a:avLst>
              <a:gd name="adj1" fmla="val 11622373"/>
              <a:gd name="adj2" fmla="val 10303517"/>
            </a:avLst>
          </a:prstGeom>
          <a:ln w="127000" cap="sq" cmpd="sng">
            <a:solidFill>
              <a:schemeClr val="accent5"/>
            </a:solidFill>
            <a:bevel/>
            <a:headEnd type="none"/>
            <a:tailEnd type="non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8" name="Oval 156"/>
          <p:cNvSpPr>
            <a:spLocks noChangeAspect="1"/>
          </p:cNvSpPr>
          <p:nvPr userDrawn="1"/>
        </p:nvSpPr>
        <p:spPr>
          <a:xfrm>
            <a:off x="4614199" y="3655222"/>
            <a:ext cx="561962" cy="561958"/>
          </a:xfrm>
          <a:prstGeom prst="ellipse">
            <a:avLst/>
          </a:prstGeom>
          <a:solidFill>
            <a:schemeClr val="accent5"/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77" hasCustomPrompt="1"/>
          </p:nvPr>
        </p:nvSpPr>
        <p:spPr>
          <a:xfrm>
            <a:off x="4630470" y="3621409"/>
            <a:ext cx="528106" cy="5620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sz="quarter" idx="76"/>
          </p:nvPr>
        </p:nvSpPr>
        <p:spPr>
          <a:xfrm>
            <a:off x="5062501" y="3254763"/>
            <a:ext cx="1269135" cy="1331730"/>
          </a:xfrm>
          <a:custGeom>
            <a:avLst/>
            <a:gdLst/>
            <a:ahLst/>
            <a:cxnLst/>
            <a:rect l="l" t="t" r="r" b="b"/>
            <a:pathLst>
              <a:path w="1269135" h="1331730">
                <a:moveTo>
                  <a:pt x="603269" y="0"/>
                </a:moveTo>
                <a:cubicBezTo>
                  <a:pt x="971017" y="0"/>
                  <a:pt x="1269135" y="298118"/>
                  <a:pt x="1269135" y="665865"/>
                </a:cubicBezTo>
                <a:cubicBezTo>
                  <a:pt x="1269135" y="1033612"/>
                  <a:pt x="971017" y="1331730"/>
                  <a:pt x="603269" y="1331730"/>
                </a:cubicBezTo>
                <a:cubicBezTo>
                  <a:pt x="373427" y="1331730"/>
                  <a:pt x="170783" y="1215278"/>
                  <a:pt x="51122" y="1038157"/>
                </a:cubicBezTo>
                <a:lnTo>
                  <a:pt x="10130" y="962634"/>
                </a:lnTo>
                <a:lnTo>
                  <a:pt x="39648" y="946612"/>
                </a:lnTo>
                <a:cubicBezTo>
                  <a:pt x="125833" y="888387"/>
                  <a:pt x="182497" y="789784"/>
                  <a:pt x="182497" y="677946"/>
                </a:cubicBezTo>
                <a:cubicBezTo>
                  <a:pt x="182497" y="566109"/>
                  <a:pt x="125833" y="467505"/>
                  <a:pt x="39648" y="409280"/>
                </a:cubicBezTo>
                <a:lnTo>
                  <a:pt x="0" y="387760"/>
                </a:lnTo>
                <a:lnTo>
                  <a:pt x="51122" y="293574"/>
                </a:lnTo>
                <a:cubicBezTo>
                  <a:pt x="170783" y="116452"/>
                  <a:pt x="373427" y="0"/>
                  <a:pt x="603269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21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ight top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6" name="Marcador de texto 2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0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194325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eg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>
          <a:xfrm>
            <a:off x="1011274" y="742321"/>
            <a:ext cx="2575497" cy="3555357"/>
          </a:xfrm>
          <a:custGeom>
            <a:avLst/>
            <a:gdLst>
              <a:gd name="connsiteX0" fmla="*/ 2430278 w 2575497"/>
              <a:gd name="connsiteY0" fmla="*/ 2819359 h 3555357"/>
              <a:gd name="connsiteX1" fmla="*/ 2432727 w 2575497"/>
              <a:gd name="connsiteY1" fmla="*/ 2820193 h 3555357"/>
              <a:gd name="connsiteX2" fmla="*/ 2433121 w 2575497"/>
              <a:gd name="connsiteY2" fmla="*/ 2820227 h 3555357"/>
              <a:gd name="connsiteX3" fmla="*/ 1316660 w 2575497"/>
              <a:gd name="connsiteY3" fmla="*/ 0 h 3555357"/>
              <a:gd name="connsiteX4" fmla="*/ 1654721 w 2575497"/>
              <a:gd name="connsiteY4" fmla="*/ 33361 h 3555357"/>
              <a:gd name="connsiteX5" fmla="*/ 1972766 w 2575497"/>
              <a:gd name="connsiteY5" fmla="*/ 117876 h 3555357"/>
              <a:gd name="connsiteX6" fmla="*/ 2259673 w 2575497"/>
              <a:gd name="connsiteY6" fmla="*/ 229081 h 3555357"/>
              <a:gd name="connsiteX7" fmla="*/ 2386446 w 2575497"/>
              <a:gd name="connsiteY7" fmla="*/ 287463 h 3555357"/>
              <a:gd name="connsiteX8" fmla="*/ 2465656 w 2575497"/>
              <a:gd name="connsiteY8" fmla="*/ 325903 h 3555357"/>
              <a:gd name="connsiteX9" fmla="*/ 2484041 w 2575497"/>
              <a:gd name="connsiteY9" fmla="*/ 372857 h 3555357"/>
              <a:gd name="connsiteX10" fmla="*/ 2126228 w 2575497"/>
              <a:gd name="connsiteY10" fmla="*/ 1058665 h 3555357"/>
              <a:gd name="connsiteX11" fmla="*/ 1850441 w 2575497"/>
              <a:gd name="connsiteY11" fmla="*/ 916324 h 3555357"/>
              <a:gd name="connsiteX12" fmla="*/ 1581326 w 2575497"/>
              <a:gd name="connsiteY12" fmla="*/ 816240 h 3555357"/>
              <a:gd name="connsiteX13" fmla="*/ 1289971 w 2575497"/>
              <a:gd name="connsiteY13" fmla="*/ 769534 h 3555357"/>
              <a:gd name="connsiteX14" fmla="*/ 1105372 w 2575497"/>
              <a:gd name="connsiteY14" fmla="*/ 805119 h 3555357"/>
              <a:gd name="connsiteX15" fmla="*/ 1036425 w 2575497"/>
              <a:gd name="connsiteY15" fmla="*/ 925220 h 3555357"/>
              <a:gd name="connsiteX16" fmla="*/ 1076459 w 2575497"/>
              <a:gd name="connsiteY16" fmla="*/ 1027528 h 3555357"/>
              <a:gd name="connsiteX17" fmla="*/ 1192111 w 2575497"/>
              <a:gd name="connsiteY17" fmla="*/ 1100923 h 3555357"/>
              <a:gd name="connsiteX18" fmla="*/ 1376710 w 2575497"/>
              <a:gd name="connsiteY18" fmla="*/ 1165422 h 3555357"/>
              <a:gd name="connsiteX19" fmla="*/ 1623584 w 2575497"/>
              <a:gd name="connsiteY19" fmla="*/ 1241041 h 3555357"/>
              <a:gd name="connsiteX20" fmla="*/ 2017248 w 2575497"/>
              <a:gd name="connsiteY20" fmla="*/ 1387830 h 3555357"/>
              <a:gd name="connsiteX21" fmla="*/ 2317499 w 2575497"/>
              <a:gd name="connsiteY21" fmla="*/ 1576878 h 3555357"/>
              <a:gd name="connsiteX22" fmla="*/ 2508771 w 2575497"/>
              <a:gd name="connsiteY22" fmla="*/ 1841544 h 3555357"/>
              <a:gd name="connsiteX23" fmla="*/ 2575494 w 2575497"/>
              <a:gd name="connsiteY23" fmla="*/ 2219639 h 3555357"/>
              <a:gd name="connsiteX24" fmla="*/ 2575497 w 2575497"/>
              <a:gd name="connsiteY24" fmla="*/ 2695277 h 3555357"/>
              <a:gd name="connsiteX25" fmla="*/ 2496693 w 2575497"/>
              <a:gd name="connsiteY25" fmla="*/ 2814165 h 3555357"/>
              <a:gd name="connsiteX26" fmla="*/ 2452893 w 2575497"/>
              <a:gd name="connsiteY26" fmla="*/ 2823007 h 3555357"/>
              <a:gd name="connsiteX27" fmla="*/ 2452893 w 2575497"/>
              <a:gd name="connsiteY27" fmla="*/ 2824373 h 3555357"/>
              <a:gd name="connsiteX28" fmla="*/ 2429413 w 2575497"/>
              <a:gd name="connsiteY28" fmla="*/ 2826740 h 3555357"/>
              <a:gd name="connsiteX29" fmla="*/ 2329684 w 2575497"/>
              <a:gd name="connsiteY29" fmla="*/ 2912689 h 3555357"/>
              <a:gd name="connsiteX30" fmla="*/ 2321483 w 2575497"/>
              <a:gd name="connsiteY30" fmla="*/ 2959160 h 3555357"/>
              <a:gd name="connsiteX31" fmla="*/ 2321483 w 2575497"/>
              <a:gd name="connsiteY31" fmla="*/ 3426329 h 3555357"/>
              <a:gd name="connsiteX32" fmla="*/ 2192456 w 2575497"/>
              <a:gd name="connsiteY32" fmla="*/ 3555356 h 3555357"/>
              <a:gd name="connsiteX33" fmla="*/ 2192457 w 2575497"/>
              <a:gd name="connsiteY33" fmla="*/ 3555357 h 3555357"/>
              <a:gd name="connsiteX34" fmla="*/ 2063430 w 2575497"/>
              <a:gd name="connsiteY34" fmla="*/ 3426330 h 3555357"/>
              <a:gd name="connsiteX35" fmla="*/ 2063430 w 2575497"/>
              <a:gd name="connsiteY35" fmla="*/ 3078864 h 3555357"/>
              <a:gd name="connsiteX36" fmla="*/ 2012799 w 2575497"/>
              <a:gd name="connsiteY36" fmla="*/ 3106494 h 3555357"/>
              <a:gd name="connsiteX37" fmla="*/ 1808183 w 2575497"/>
              <a:gd name="connsiteY37" fmla="*/ 3173773 h 3555357"/>
              <a:gd name="connsiteX38" fmla="*/ 1374486 w 2575497"/>
              <a:gd name="connsiteY38" fmla="*/ 3224927 h 3555357"/>
              <a:gd name="connsiteX39" fmla="*/ 1018632 w 2575497"/>
              <a:gd name="connsiteY39" fmla="*/ 3198238 h 3555357"/>
              <a:gd name="connsiteX40" fmla="*/ 656106 w 2575497"/>
              <a:gd name="connsiteY40" fmla="*/ 3122619 h 3555357"/>
              <a:gd name="connsiteX41" fmla="*/ 309148 w 2575497"/>
              <a:gd name="connsiteY41" fmla="*/ 3006966 h 3555357"/>
              <a:gd name="connsiteX42" fmla="*/ 0 w 2575497"/>
              <a:gd name="connsiteY42" fmla="*/ 2855728 h 3555357"/>
              <a:gd name="connsiteX43" fmla="*/ 373647 w 2575497"/>
              <a:gd name="connsiteY43" fmla="*/ 2095090 h 3555357"/>
              <a:gd name="connsiteX44" fmla="*/ 698364 w 2575497"/>
              <a:gd name="connsiteY44" fmla="*/ 2268569 h 3555357"/>
              <a:gd name="connsiteX45" fmla="*/ 1020856 w 2575497"/>
              <a:gd name="connsiteY45" fmla="*/ 2388670 h 3555357"/>
              <a:gd name="connsiteX46" fmla="*/ 1387831 w 2575497"/>
              <a:gd name="connsiteY46" fmla="*/ 2442048 h 3555357"/>
              <a:gd name="connsiteX47" fmla="*/ 1585775 w 2575497"/>
              <a:gd name="connsiteY47" fmla="*/ 2404238 h 3555357"/>
              <a:gd name="connsiteX48" fmla="*/ 1641377 w 2575497"/>
              <a:gd name="connsiteY48" fmla="*/ 2304154 h 3555357"/>
              <a:gd name="connsiteX49" fmla="*/ 1585775 w 2575497"/>
              <a:gd name="connsiteY49" fmla="*/ 2190726 h 3555357"/>
              <a:gd name="connsiteX50" fmla="*/ 1432313 w 2575497"/>
              <a:gd name="connsiteY50" fmla="*/ 2108435 h 3555357"/>
              <a:gd name="connsiteX51" fmla="*/ 1207680 w 2575497"/>
              <a:gd name="connsiteY51" fmla="*/ 2037264 h 3555357"/>
              <a:gd name="connsiteX52" fmla="*/ 938565 w 2575497"/>
              <a:gd name="connsiteY52" fmla="*/ 1952749 h 3555357"/>
              <a:gd name="connsiteX53" fmla="*/ 578263 w 2575497"/>
              <a:gd name="connsiteY53" fmla="*/ 1799287 h 3555357"/>
              <a:gd name="connsiteX54" fmla="*/ 329165 w 2575497"/>
              <a:gd name="connsiteY54" fmla="*/ 1612463 h 3555357"/>
              <a:gd name="connsiteX55" fmla="*/ 184600 w 2575497"/>
              <a:gd name="connsiteY55" fmla="*/ 1374486 h 3555357"/>
              <a:gd name="connsiteX56" fmla="*/ 137894 w 2575497"/>
              <a:gd name="connsiteY56" fmla="*/ 1067562 h 3555357"/>
              <a:gd name="connsiteX57" fmla="*/ 233529 w 2575497"/>
              <a:gd name="connsiteY57" fmla="*/ 604952 h 3555357"/>
              <a:gd name="connsiteX58" fmla="*/ 493748 w 2575497"/>
              <a:gd name="connsiteY58" fmla="*/ 271338 h 3555357"/>
              <a:gd name="connsiteX59" fmla="*/ 869618 w 2575497"/>
              <a:gd name="connsiteY59" fmla="*/ 68946 h 3555357"/>
              <a:gd name="connsiteX60" fmla="*/ 1316660 w 2575497"/>
              <a:gd name="connsiteY60" fmla="*/ 0 h 3555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2575497" h="3555357">
                <a:moveTo>
                  <a:pt x="2430278" y="2819359"/>
                </a:moveTo>
                <a:lnTo>
                  <a:pt x="2432727" y="2820193"/>
                </a:lnTo>
                <a:lnTo>
                  <a:pt x="2433121" y="2820227"/>
                </a:lnTo>
                <a:close/>
                <a:moveTo>
                  <a:pt x="1316660" y="0"/>
                </a:moveTo>
                <a:cubicBezTo>
                  <a:pt x="1432313" y="0"/>
                  <a:pt x="1545000" y="11120"/>
                  <a:pt x="1654721" y="33361"/>
                </a:cubicBezTo>
                <a:cubicBezTo>
                  <a:pt x="1764443" y="55602"/>
                  <a:pt x="1870458" y="83774"/>
                  <a:pt x="1972766" y="117876"/>
                </a:cubicBezTo>
                <a:cubicBezTo>
                  <a:pt x="2075074" y="151979"/>
                  <a:pt x="2170710" y="189047"/>
                  <a:pt x="2259673" y="229081"/>
                </a:cubicBezTo>
                <a:cubicBezTo>
                  <a:pt x="2304155" y="249097"/>
                  <a:pt x="2346413" y="268558"/>
                  <a:pt x="2386446" y="287463"/>
                </a:cubicBezTo>
                <a:lnTo>
                  <a:pt x="2465656" y="325903"/>
                </a:lnTo>
                <a:lnTo>
                  <a:pt x="2484041" y="372857"/>
                </a:lnTo>
                <a:lnTo>
                  <a:pt x="2126228" y="1058665"/>
                </a:lnTo>
                <a:cubicBezTo>
                  <a:pt x="2037264" y="1005287"/>
                  <a:pt x="1945335" y="957840"/>
                  <a:pt x="1850441" y="916324"/>
                </a:cubicBezTo>
                <a:cubicBezTo>
                  <a:pt x="1770374" y="880738"/>
                  <a:pt x="1680669" y="847377"/>
                  <a:pt x="1581326" y="816240"/>
                </a:cubicBezTo>
                <a:cubicBezTo>
                  <a:pt x="1481984" y="785103"/>
                  <a:pt x="1384865" y="769534"/>
                  <a:pt x="1289971" y="769534"/>
                </a:cubicBezTo>
                <a:cubicBezTo>
                  <a:pt x="1212869" y="769534"/>
                  <a:pt x="1151336" y="781396"/>
                  <a:pt x="1105372" y="805119"/>
                </a:cubicBezTo>
                <a:cubicBezTo>
                  <a:pt x="1059407" y="828843"/>
                  <a:pt x="1036425" y="868877"/>
                  <a:pt x="1036425" y="925220"/>
                </a:cubicBezTo>
                <a:cubicBezTo>
                  <a:pt x="1036425" y="966736"/>
                  <a:pt x="1049770" y="1000839"/>
                  <a:pt x="1076459" y="1027528"/>
                </a:cubicBezTo>
                <a:cubicBezTo>
                  <a:pt x="1103148" y="1054217"/>
                  <a:pt x="1141698" y="1078682"/>
                  <a:pt x="1192111" y="1100923"/>
                </a:cubicBezTo>
                <a:cubicBezTo>
                  <a:pt x="1242524" y="1123164"/>
                  <a:pt x="1304057" y="1144664"/>
                  <a:pt x="1376710" y="1165422"/>
                </a:cubicBezTo>
                <a:cubicBezTo>
                  <a:pt x="1449364" y="1186180"/>
                  <a:pt x="1531655" y="1211386"/>
                  <a:pt x="1623584" y="1241041"/>
                </a:cubicBezTo>
                <a:cubicBezTo>
                  <a:pt x="1768891" y="1285522"/>
                  <a:pt x="1900112" y="1334452"/>
                  <a:pt x="2017248" y="1387830"/>
                </a:cubicBezTo>
                <a:cubicBezTo>
                  <a:pt x="2134383" y="1441209"/>
                  <a:pt x="2234467" y="1504224"/>
                  <a:pt x="2317499" y="1576878"/>
                </a:cubicBezTo>
                <a:cubicBezTo>
                  <a:pt x="2400532" y="1649531"/>
                  <a:pt x="2464289" y="1737754"/>
                  <a:pt x="2508771" y="1841544"/>
                </a:cubicBezTo>
                <a:cubicBezTo>
                  <a:pt x="2553253" y="1945335"/>
                  <a:pt x="2575494" y="2071367"/>
                  <a:pt x="2575494" y="2219639"/>
                </a:cubicBezTo>
                <a:lnTo>
                  <a:pt x="2575497" y="2695277"/>
                </a:lnTo>
                <a:cubicBezTo>
                  <a:pt x="2575497" y="2748722"/>
                  <a:pt x="2543003" y="2794577"/>
                  <a:pt x="2496693" y="2814165"/>
                </a:cubicBezTo>
                <a:lnTo>
                  <a:pt x="2452893" y="2823007"/>
                </a:lnTo>
                <a:lnTo>
                  <a:pt x="2452893" y="2824373"/>
                </a:lnTo>
                <a:lnTo>
                  <a:pt x="2429413" y="2826740"/>
                </a:lnTo>
                <a:cubicBezTo>
                  <a:pt x="2383215" y="2836193"/>
                  <a:pt x="2345603" y="2869213"/>
                  <a:pt x="2329684" y="2912689"/>
                </a:cubicBezTo>
                <a:lnTo>
                  <a:pt x="2321483" y="2959160"/>
                </a:lnTo>
                <a:lnTo>
                  <a:pt x="2321483" y="3426329"/>
                </a:lnTo>
                <a:cubicBezTo>
                  <a:pt x="2321483" y="3497589"/>
                  <a:pt x="2263716" y="3555356"/>
                  <a:pt x="2192456" y="3555356"/>
                </a:cubicBezTo>
                <a:lnTo>
                  <a:pt x="2192457" y="3555357"/>
                </a:lnTo>
                <a:cubicBezTo>
                  <a:pt x="2121197" y="3555357"/>
                  <a:pt x="2063430" y="3497590"/>
                  <a:pt x="2063430" y="3426330"/>
                </a:cubicBezTo>
                <a:lnTo>
                  <a:pt x="2063430" y="3078864"/>
                </a:lnTo>
                <a:lnTo>
                  <a:pt x="2012799" y="3106494"/>
                </a:lnTo>
                <a:cubicBezTo>
                  <a:pt x="1948301" y="3134295"/>
                  <a:pt x="1880095" y="3156722"/>
                  <a:pt x="1808183" y="3173773"/>
                </a:cubicBezTo>
                <a:cubicBezTo>
                  <a:pt x="1664359" y="3207875"/>
                  <a:pt x="1519793" y="3224927"/>
                  <a:pt x="1374486" y="3224927"/>
                </a:cubicBezTo>
                <a:cubicBezTo>
                  <a:pt x="1258834" y="3224927"/>
                  <a:pt x="1140216" y="3216030"/>
                  <a:pt x="1018632" y="3198238"/>
                </a:cubicBezTo>
                <a:cubicBezTo>
                  <a:pt x="897049" y="3180445"/>
                  <a:pt x="776207" y="3155239"/>
                  <a:pt x="656106" y="3122619"/>
                </a:cubicBezTo>
                <a:cubicBezTo>
                  <a:pt x="536005" y="3089999"/>
                  <a:pt x="420353" y="3051448"/>
                  <a:pt x="309148" y="3006966"/>
                </a:cubicBezTo>
                <a:cubicBezTo>
                  <a:pt x="197944" y="2962484"/>
                  <a:pt x="94895" y="2912072"/>
                  <a:pt x="0" y="2855728"/>
                </a:cubicBezTo>
                <a:lnTo>
                  <a:pt x="373647" y="2095090"/>
                </a:lnTo>
                <a:cubicBezTo>
                  <a:pt x="477438" y="2160330"/>
                  <a:pt x="585677" y="2218157"/>
                  <a:pt x="698364" y="2268569"/>
                </a:cubicBezTo>
                <a:cubicBezTo>
                  <a:pt x="793258" y="2313051"/>
                  <a:pt x="900756" y="2353084"/>
                  <a:pt x="1020856" y="2388670"/>
                </a:cubicBezTo>
                <a:cubicBezTo>
                  <a:pt x="1140957" y="2424255"/>
                  <a:pt x="1263282" y="2442048"/>
                  <a:pt x="1387831" y="2442048"/>
                </a:cubicBezTo>
                <a:cubicBezTo>
                  <a:pt x="1482725" y="2442048"/>
                  <a:pt x="1548707" y="2429445"/>
                  <a:pt x="1585775" y="2404238"/>
                </a:cubicBezTo>
                <a:cubicBezTo>
                  <a:pt x="1622843" y="2379032"/>
                  <a:pt x="1641377" y="2345671"/>
                  <a:pt x="1641377" y="2304154"/>
                </a:cubicBezTo>
                <a:cubicBezTo>
                  <a:pt x="1641377" y="2259673"/>
                  <a:pt x="1622843" y="2221863"/>
                  <a:pt x="1585775" y="2190726"/>
                </a:cubicBezTo>
                <a:cubicBezTo>
                  <a:pt x="1548707" y="2159589"/>
                  <a:pt x="1497553" y="2132158"/>
                  <a:pt x="1432313" y="2108435"/>
                </a:cubicBezTo>
                <a:cubicBezTo>
                  <a:pt x="1367073" y="2084711"/>
                  <a:pt x="1292195" y="2060987"/>
                  <a:pt x="1207680" y="2037264"/>
                </a:cubicBezTo>
                <a:cubicBezTo>
                  <a:pt x="1123165" y="2013540"/>
                  <a:pt x="1033460" y="1985369"/>
                  <a:pt x="938565" y="1952749"/>
                </a:cubicBezTo>
                <a:cubicBezTo>
                  <a:pt x="799189" y="1905301"/>
                  <a:pt x="679088" y="1854147"/>
                  <a:pt x="578263" y="1799287"/>
                </a:cubicBezTo>
                <a:cubicBezTo>
                  <a:pt x="477438" y="1744426"/>
                  <a:pt x="394405" y="1682151"/>
                  <a:pt x="329165" y="1612463"/>
                </a:cubicBezTo>
                <a:cubicBezTo>
                  <a:pt x="263925" y="1542775"/>
                  <a:pt x="215737" y="1463449"/>
                  <a:pt x="184600" y="1374486"/>
                </a:cubicBezTo>
                <a:cubicBezTo>
                  <a:pt x="153462" y="1285522"/>
                  <a:pt x="137894" y="1183214"/>
                  <a:pt x="137894" y="1067562"/>
                </a:cubicBezTo>
                <a:cubicBezTo>
                  <a:pt x="137894" y="892600"/>
                  <a:pt x="169772" y="738397"/>
                  <a:pt x="233529" y="604952"/>
                </a:cubicBezTo>
                <a:cubicBezTo>
                  <a:pt x="297287" y="471506"/>
                  <a:pt x="384026" y="360302"/>
                  <a:pt x="493748" y="271338"/>
                </a:cubicBezTo>
                <a:cubicBezTo>
                  <a:pt x="603469" y="182375"/>
                  <a:pt x="728760" y="114911"/>
                  <a:pt x="869618" y="68946"/>
                </a:cubicBezTo>
                <a:cubicBezTo>
                  <a:pt x="1010477" y="22982"/>
                  <a:pt x="1159491" y="0"/>
                  <a:pt x="131666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6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8969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with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>
          <a:xfrm>
            <a:off x="3673775" y="-529902"/>
            <a:ext cx="5563679" cy="5550115"/>
          </a:xfrm>
          <a:custGeom>
            <a:avLst/>
            <a:gdLst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0 w 5563679"/>
              <a:gd name="connsiteY59" fmla="*/ 0 h 5550115"/>
              <a:gd name="connsiteX60" fmla="*/ 3555211 w 5563679"/>
              <a:gd name="connsiteY60" fmla="*/ 1049778 h 5550115"/>
              <a:gd name="connsiteX61" fmla="*/ 3565349 w 5563679"/>
              <a:gd name="connsiteY61" fmla="*/ 999559 h 5550115"/>
              <a:gd name="connsiteX62" fmla="*/ 3684237 w 5563679"/>
              <a:gd name="connsiteY62" fmla="*/ 920755 h 5550115"/>
              <a:gd name="connsiteX63" fmla="*/ 3803124 w 5563679"/>
              <a:gd name="connsiteY63" fmla="*/ 999559 h 5550115"/>
              <a:gd name="connsiteX64" fmla="*/ 3806722 w 5563679"/>
              <a:gd name="connsiteY64" fmla="*/ 1017378 h 5550115"/>
              <a:gd name="connsiteX65" fmla="*/ 3806722 w 5563679"/>
              <a:gd name="connsiteY65" fmla="*/ 1326324 h 5550115"/>
              <a:gd name="connsiteX66" fmla="*/ 3935749 w 5563679"/>
              <a:gd name="connsiteY66" fmla="*/ 1455351 h 5550115"/>
              <a:gd name="connsiteX67" fmla="*/ 3935748 w 5563679"/>
              <a:gd name="connsiteY67" fmla="*/ 1455350 h 5550115"/>
              <a:gd name="connsiteX68" fmla="*/ 4064775 w 5563679"/>
              <a:gd name="connsiteY68" fmla="*/ 1326323 h 5550115"/>
              <a:gd name="connsiteX69" fmla="*/ 4064775 w 5563679"/>
              <a:gd name="connsiteY69" fmla="*/ 1279585 h 5550115"/>
              <a:gd name="connsiteX70" fmla="*/ 4083444 w 5563679"/>
              <a:gd name="connsiteY70" fmla="*/ 1247043 h 5550115"/>
              <a:gd name="connsiteX71" fmla="*/ 4160509 w 5563679"/>
              <a:gd name="connsiteY71" fmla="*/ 1200599 h 5550115"/>
              <a:gd name="connsiteX72" fmla="*/ 4183989 w 5563679"/>
              <a:gd name="connsiteY72" fmla="*/ 1198232 h 5550115"/>
              <a:gd name="connsiteX73" fmla="*/ 4183989 w 5563679"/>
              <a:gd name="connsiteY73" fmla="*/ 1197494 h 5550115"/>
              <a:gd name="connsiteX74" fmla="*/ 4232059 w 5563679"/>
              <a:gd name="connsiteY74" fmla="*/ 1187790 h 5550115"/>
              <a:gd name="connsiteX75" fmla="*/ 4310862 w 5563679"/>
              <a:gd name="connsiteY75" fmla="*/ 1068902 h 5550115"/>
              <a:gd name="connsiteX76" fmla="*/ 4310862 w 5563679"/>
              <a:gd name="connsiteY76" fmla="*/ 954918 h 5550115"/>
              <a:gd name="connsiteX77" fmla="*/ 4319251 w 5563679"/>
              <a:gd name="connsiteY77" fmla="*/ 913368 h 5550115"/>
              <a:gd name="connsiteX78" fmla="*/ 4438138 w 5563679"/>
              <a:gd name="connsiteY78" fmla="*/ 834564 h 5550115"/>
              <a:gd name="connsiteX79" fmla="*/ 4557025 w 5563679"/>
              <a:gd name="connsiteY79" fmla="*/ 913368 h 5550115"/>
              <a:gd name="connsiteX80" fmla="*/ 4559215 w 5563679"/>
              <a:gd name="connsiteY80" fmla="*/ 924213 h 5550115"/>
              <a:gd name="connsiteX81" fmla="*/ 4559215 w 5563679"/>
              <a:gd name="connsiteY81" fmla="*/ 1077616 h 5550115"/>
              <a:gd name="connsiteX82" fmla="*/ 4638018 w 5563679"/>
              <a:gd name="connsiteY82" fmla="*/ 1196504 h 5550115"/>
              <a:gd name="connsiteX83" fmla="*/ 4686088 w 5563679"/>
              <a:gd name="connsiteY83" fmla="*/ 1206208 h 5550115"/>
              <a:gd name="connsiteX84" fmla="*/ 4686088 w 5563679"/>
              <a:gd name="connsiteY84" fmla="*/ 1206946 h 5550115"/>
              <a:gd name="connsiteX85" fmla="*/ 4709568 w 5563679"/>
              <a:gd name="connsiteY85" fmla="*/ 1209313 h 5550115"/>
              <a:gd name="connsiteX86" fmla="*/ 4809296 w 5563679"/>
              <a:gd name="connsiteY86" fmla="*/ 1295262 h 5550115"/>
              <a:gd name="connsiteX87" fmla="*/ 4811500 w 5563679"/>
              <a:gd name="connsiteY87" fmla="*/ 1307752 h 5550115"/>
              <a:gd name="connsiteX88" fmla="*/ 4811500 w 5563679"/>
              <a:gd name="connsiteY88" fmla="*/ 1441660 h 5550115"/>
              <a:gd name="connsiteX89" fmla="*/ 4940527 w 5563679"/>
              <a:gd name="connsiteY89" fmla="*/ 1570687 h 5550115"/>
              <a:gd name="connsiteX90" fmla="*/ 4940526 w 5563679"/>
              <a:gd name="connsiteY90" fmla="*/ 1570686 h 5550115"/>
              <a:gd name="connsiteX91" fmla="*/ 5069553 w 5563679"/>
              <a:gd name="connsiteY91" fmla="*/ 1441659 h 5550115"/>
              <a:gd name="connsiteX92" fmla="*/ 5069553 w 5563679"/>
              <a:gd name="connsiteY92" fmla="*/ 1076405 h 5550115"/>
              <a:gd name="connsiteX93" fmla="*/ 5071757 w 5563679"/>
              <a:gd name="connsiteY93" fmla="*/ 1063915 h 5550115"/>
              <a:gd name="connsiteX94" fmla="*/ 5171486 w 5563679"/>
              <a:gd name="connsiteY94" fmla="*/ 977966 h 5550115"/>
              <a:gd name="connsiteX95" fmla="*/ 5194966 w 5563679"/>
              <a:gd name="connsiteY95" fmla="*/ 975599 h 5550115"/>
              <a:gd name="connsiteX96" fmla="*/ 5194966 w 5563679"/>
              <a:gd name="connsiteY96" fmla="*/ 974861 h 5550115"/>
              <a:gd name="connsiteX97" fmla="*/ 5243036 w 5563679"/>
              <a:gd name="connsiteY97" fmla="*/ 965157 h 5550115"/>
              <a:gd name="connsiteX98" fmla="*/ 5321839 w 5563679"/>
              <a:gd name="connsiteY98" fmla="*/ 846269 h 5550115"/>
              <a:gd name="connsiteX99" fmla="*/ 5321839 w 5563679"/>
              <a:gd name="connsiteY99" fmla="*/ 469894 h 5550115"/>
              <a:gd name="connsiteX100" fmla="*/ 5330228 w 5563679"/>
              <a:gd name="connsiteY100" fmla="*/ 428344 h 5550115"/>
              <a:gd name="connsiteX101" fmla="*/ 5449115 w 5563679"/>
              <a:gd name="connsiteY101" fmla="*/ 349540 h 5550115"/>
              <a:gd name="connsiteX102" fmla="*/ 5548678 w 5563679"/>
              <a:gd name="connsiteY102" fmla="*/ 396494 h 5550115"/>
              <a:gd name="connsiteX103" fmla="*/ 5562692 w 5563679"/>
              <a:gd name="connsiteY103" fmla="*/ 419592 h 5550115"/>
              <a:gd name="connsiteX104" fmla="*/ 5562692 w 5563679"/>
              <a:gd name="connsiteY104" fmla="*/ 2265528 h 5550115"/>
              <a:gd name="connsiteX105" fmla="*/ 5563679 w 5563679"/>
              <a:gd name="connsiteY105" fmla="*/ 2265528 h 5550115"/>
              <a:gd name="connsiteX106" fmla="*/ 5563679 w 5563679"/>
              <a:gd name="connsiteY106" fmla="*/ 3341998 h 5550115"/>
              <a:gd name="connsiteX107" fmla="*/ 5484876 w 5563679"/>
              <a:gd name="connsiteY107" fmla="*/ 3460886 h 5550115"/>
              <a:gd name="connsiteX108" fmla="*/ 5436806 w 5563679"/>
              <a:gd name="connsiteY108" fmla="*/ 3470590 h 5550115"/>
              <a:gd name="connsiteX109" fmla="*/ 5436806 w 5563679"/>
              <a:gd name="connsiteY109" fmla="*/ 3471328 h 5550115"/>
              <a:gd name="connsiteX110" fmla="*/ 5413326 w 5563679"/>
              <a:gd name="connsiteY110" fmla="*/ 3473695 h 5550115"/>
              <a:gd name="connsiteX111" fmla="*/ 5336262 w 5563679"/>
              <a:gd name="connsiteY111" fmla="*/ 3520139 h 5550115"/>
              <a:gd name="connsiteX112" fmla="*/ 5315097 w 5563679"/>
              <a:gd name="connsiteY112" fmla="*/ 3557030 h 5550115"/>
              <a:gd name="connsiteX113" fmla="*/ 5315097 w 5563679"/>
              <a:gd name="connsiteY113" fmla="*/ 3620344 h 5550115"/>
              <a:gd name="connsiteX114" fmla="*/ 5236294 w 5563679"/>
              <a:gd name="connsiteY114" fmla="*/ 3739232 h 5550115"/>
              <a:gd name="connsiteX115" fmla="*/ 5188224 w 5563679"/>
              <a:gd name="connsiteY115" fmla="*/ 3748936 h 5550115"/>
              <a:gd name="connsiteX116" fmla="*/ 5188224 w 5563679"/>
              <a:gd name="connsiteY116" fmla="*/ 3749674 h 5550115"/>
              <a:gd name="connsiteX117" fmla="*/ 5164744 w 5563679"/>
              <a:gd name="connsiteY117" fmla="*/ 3752041 h 5550115"/>
              <a:gd name="connsiteX118" fmla="*/ 5065015 w 5563679"/>
              <a:gd name="connsiteY118" fmla="*/ 3837990 h 5550115"/>
              <a:gd name="connsiteX119" fmla="*/ 5064995 w 5563679"/>
              <a:gd name="connsiteY119" fmla="*/ 3838103 h 5550115"/>
              <a:gd name="connsiteX120" fmla="*/ 5064995 w 5563679"/>
              <a:gd name="connsiteY120" fmla="*/ 4397896 h 5550115"/>
              <a:gd name="connsiteX121" fmla="*/ 4986192 w 5563679"/>
              <a:gd name="connsiteY121" fmla="*/ 4516784 h 5550115"/>
              <a:gd name="connsiteX122" fmla="*/ 4938122 w 5563679"/>
              <a:gd name="connsiteY122" fmla="*/ 4526488 h 5550115"/>
              <a:gd name="connsiteX123" fmla="*/ 4938122 w 5563679"/>
              <a:gd name="connsiteY123" fmla="*/ 4527226 h 5550115"/>
              <a:gd name="connsiteX124" fmla="*/ 4914642 w 5563679"/>
              <a:gd name="connsiteY124" fmla="*/ 4529593 h 5550115"/>
              <a:gd name="connsiteX125" fmla="*/ 4814913 w 5563679"/>
              <a:gd name="connsiteY125" fmla="*/ 4615542 h 5550115"/>
              <a:gd name="connsiteX126" fmla="*/ 4814662 w 5563679"/>
              <a:gd name="connsiteY126" fmla="*/ 4616965 h 5550115"/>
              <a:gd name="connsiteX127" fmla="*/ 4814662 w 5563679"/>
              <a:gd name="connsiteY127" fmla="*/ 4885290 h 5550115"/>
              <a:gd name="connsiteX128" fmla="*/ 4685635 w 5563679"/>
              <a:gd name="connsiteY128" fmla="*/ 5014317 h 5550115"/>
              <a:gd name="connsiteX129" fmla="*/ 4685636 w 5563679"/>
              <a:gd name="connsiteY129" fmla="*/ 5014316 h 5550115"/>
              <a:gd name="connsiteX130" fmla="*/ 4556609 w 5563679"/>
              <a:gd name="connsiteY130" fmla="*/ 4885289 h 5550115"/>
              <a:gd name="connsiteX131" fmla="*/ 4556609 w 5563679"/>
              <a:gd name="connsiteY131" fmla="*/ 4605270 h 5550115"/>
              <a:gd name="connsiteX132" fmla="*/ 4554606 w 5563679"/>
              <a:gd name="connsiteY132" fmla="*/ 4593919 h 5550115"/>
              <a:gd name="connsiteX133" fmla="*/ 4454877 w 5563679"/>
              <a:gd name="connsiteY133" fmla="*/ 4507970 h 5550115"/>
              <a:gd name="connsiteX134" fmla="*/ 4431397 w 5563679"/>
              <a:gd name="connsiteY134" fmla="*/ 4505603 h 5550115"/>
              <a:gd name="connsiteX135" fmla="*/ 4431397 w 5563679"/>
              <a:gd name="connsiteY135" fmla="*/ 4504865 h 5550115"/>
              <a:gd name="connsiteX136" fmla="*/ 4383327 w 5563679"/>
              <a:gd name="connsiteY136" fmla="*/ 4495161 h 5550115"/>
              <a:gd name="connsiteX137" fmla="*/ 4304524 w 5563679"/>
              <a:gd name="connsiteY137" fmla="*/ 4376273 h 5550115"/>
              <a:gd name="connsiteX138" fmla="*/ 4304524 w 5563679"/>
              <a:gd name="connsiteY138" fmla="*/ 4286143 h 5550115"/>
              <a:gd name="connsiteX139" fmla="*/ 4296135 w 5563679"/>
              <a:gd name="connsiteY139" fmla="*/ 4244593 h 5550115"/>
              <a:gd name="connsiteX140" fmla="*/ 4177248 w 5563679"/>
              <a:gd name="connsiteY140" fmla="*/ 4165789 h 5550115"/>
              <a:gd name="connsiteX141" fmla="*/ 4058361 w 5563679"/>
              <a:gd name="connsiteY141" fmla="*/ 4244593 h 5550115"/>
              <a:gd name="connsiteX142" fmla="*/ 4056171 w 5563679"/>
              <a:gd name="connsiteY142" fmla="*/ 4255437 h 5550115"/>
              <a:gd name="connsiteX143" fmla="*/ 4056171 w 5563679"/>
              <a:gd name="connsiteY143" fmla="*/ 4496307 h 5550115"/>
              <a:gd name="connsiteX144" fmla="*/ 3977368 w 5563679"/>
              <a:gd name="connsiteY144" fmla="*/ 4615195 h 5550115"/>
              <a:gd name="connsiteX145" fmla="*/ 3929298 w 5563679"/>
              <a:gd name="connsiteY145" fmla="*/ 4624899 h 5550115"/>
              <a:gd name="connsiteX146" fmla="*/ 3929298 w 5563679"/>
              <a:gd name="connsiteY146" fmla="*/ 4625637 h 5550115"/>
              <a:gd name="connsiteX147" fmla="*/ 3905818 w 5563679"/>
              <a:gd name="connsiteY147" fmla="*/ 4628004 h 5550115"/>
              <a:gd name="connsiteX148" fmla="*/ 3806089 w 5563679"/>
              <a:gd name="connsiteY148" fmla="*/ 4713953 h 5550115"/>
              <a:gd name="connsiteX149" fmla="*/ 3805837 w 5563679"/>
              <a:gd name="connsiteY149" fmla="*/ 4715382 h 5550115"/>
              <a:gd name="connsiteX150" fmla="*/ 3805837 w 5563679"/>
              <a:gd name="connsiteY150" fmla="*/ 4820023 h 5550115"/>
              <a:gd name="connsiteX151" fmla="*/ 3676810 w 5563679"/>
              <a:gd name="connsiteY151" fmla="*/ 4949050 h 5550115"/>
              <a:gd name="connsiteX152" fmla="*/ 3676811 w 5563679"/>
              <a:gd name="connsiteY152" fmla="*/ 4949049 h 5550115"/>
              <a:gd name="connsiteX153" fmla="*/ 3547784 w 5563679"/>
              <a:gd name="connsiteY153" fmla="*/ 4820022 h 5550115"/>
              <a:gd name="connsiteX154" fmla="*/ 3547784 w 5563679"/>
              <a:gd name="connsiteY154" fmla="*/ 2265528 h 5550115"/>
              <a:gd name="connsiteX155" fmla="*/ 3547783 w 5563679"/>
              <a:gd name="connsiteY155" fmla="*/ 4836545 h 5550115"/>
              <a:gd name="connsiteX156" fmla="*/ 3537645 w 5563679"/>
              <a:gd name="connsiteY156" fmla="*/ 4786326 h 5550115"/>
              <a:gd name="connsiteX157" fmla="*/ 3418757 w 5563679"/>
              <a:gd name="connsiteY157" fmla="*/ 4707522 h 5550115"/>
              <a:gd name="connsiteX158" fmla="*/ 3299870 w 5563679"/>
              <a:gd name="connsiteY158" fmla="*/ 4786326 h 5550115"/>
              <a:gd name="connsiteX159" fmla="*/ 3290106 w 5563679"/>
              <a:gd name="connsiteY159" fmla="*/ 4834686 h 5550115"/>
              <a:gd name="connsiteX160" fmla="*/ 3290106 w 5563679"/>
              <a:gd name="connsiteY160" fmla="*/ 5421088 h 5550115"/>
              <a:gd name="connsiteX161" fmla="*/ 3161079 w 5563679"/>
              <a:gd name="connsiteY161" fmla="*/ 5550115 h 5550115"/>
              <a:gd name="connsiteX162" fmla="*/ 3161080 w 5563679"/>
              <a:gd name="connsiteY162" fmla="*/ 5550114 h 5550115"/>
              <a:gd name="connsiteX163" fmla="*/ 3032053 w 5563679"/>
              <a:gd name="connsiteY163" fmla="*/ 5421087 h 5550115"/>
              <a:gd name="connsiteX164" fmla="*/ 3032053 w 5563679"/>
              <a:gd name="connsiteY164" fmla="*/ 2265528 h 5550115"/>
              <a:gd name="connsiteX165" fmla="*/ 3032052 w 5563679"/>
              <a:gd name="connsiteY165" fmla="*/ 4524125 h 5550115"/>
              <a:gd name="connsiteX166" fmla="*/ 3021914 w 5563679"/>
              <a:gd name="connsiteY166" fmla="*/ 4473906 h 5550115"/>
              <a:gd name="connsiteX167" fmla="*/ 2903026 w 5563679"/>
              <a:gd name="connsiteY167" fmla="*/ 4395102 h 5550115"/>
              <a:gd name="connsiteX168" fmla="*/ 2784139 w 5563679"/>
              <a:gd name="connsiteY168" fmla="*/ 4473906 h 5550115"/>
              <a:gd name="connsiteX169" fmla="*/ 2780541 w 5563679"/>
              <a:gd name="connsiteY169" fmla="*/ 4491725 h 5550115"/>
              <a:gd name="connsiteX170" fmla="*/ 2780541 w 5563679"/>
              <a:gd name="connsiteY170" fmla="*/ 4800671 h 5550115"/>
              <a:gd name="connsiteX171" fmla="*/ 2651514 w 5563679"/>
              <a:gd name="connsiteY171" fmla="*/ 4929698 h 5550115"/>
              <a:gd name="connsiteX172" fmla="*/ 2651515 w 5563679"/>
              <a:gd name="connsiteY172" fmla="*/ 4929697 h 5550115"/>
              <a:gd name="connsiteX173" fmla="*/ 2522488 w 5563679"/>
              <a:gd name="connsiteY173" fmla="*/ 4800670 h 5550115"/>
              <a:gd name="connsiteX174" fmla="*/ 2522488 w 5563679"/>
              <a:gd name="connsiteY174" fmla="*/ 4753932 h 5550115"/>
              <a:gd name="connsiteX175" fmla="*/ 2503819 w 5563679"/>
              <a:gd name="connsiteY175" fmla="*/ 4721390 h 5550115"/>
              <a:gd name="connsiteX176" fmla="*/ 2426754 w 5563679"/>
              <a:gd name="connsiteY176" fmla="*/ 4674946 h 5550115"/>
              <a:gd name="connsiteX177" fmla="*/ 2403274 w 5563679"/>
              <a:gd name="connsiteY177" fmla="*/ 4672579 h 5550115"/>
              <a:gd name="connsiteX178" fmla="*/ 2403274 w 5563679"/>
              <a:gd name="connsiteY178" fmla="*/ 4671841 h 5550115"/>
              <a:gd name="connsiteX179" fmla="*/ 2355204 w 5563679"/>
              <a:gd name="connsiteY179" fmla="*/ 4662137 h 5550115"/>
              <a:gd name="connsiteX180" fmla="*/ 2276401 w 5563679"/>
              <a:gd name="connsiteY180" fmla="*/ 4543249 h 5550115"/>
              <a:gd name="connsiteX181" fmla="*/ 2276401 w 5563679"/>
              <a:gd name="connsiteY181" fmla="*/ 4429265 h 5550115"/>
              <a:gd name="connsiteX182" fmla="*/ 2268012 w 5563679"/>
              <a:gd name="connsiteY182" fmla="*/ 4387715 h 5550115"/>
              <a:gd name="connsiteX183" fmla="*/ 2149125 w 5563679"/>
              <a:gd name="connsiteY183" fmla="*/ 4308911 h 5550115"/>
              <a:gd name="connsiteX184" fmla="*/ 2030238 w 5563679"/>
              <a:gd name="connsiteY184" fmla="*/ 4387715 h 5550115"/>
              <a:gd name="connsiteX185" fmla="*/ 2028048 w 5563679"/>
              <a:gd name="connsiteY185" fmla="*/ 4398560 h 5550115"/>
              <a:gd name="connsiteX186" fmla="*/ 2028048 w 5563679"/>
              <a:gd name="connsiteY186" fmla="*/ 4551963 h 5550115"/>
              <a:gd name="connsiteX187" fmla="*/ 1949245 w 5563679"/>
              <a:gd name="connsiteY187" fmla="*/ 4670851 h 5550115"/>
              <a:gd name="connsiteX188" fmla="*/ 1901175 w 5563679"/>
              <a:gd name="connsiteY188" fmla="*/ 4680555 h 5550115"/>
              <a:gd name="connsiteX189" fmla="*/ 1901175 w 5563679"/>
              <a:gd name="connsiteY189" fmla="*/ 4681293 h 5550115"/>
              <a:gd name="connsiteX190" fmla="*/ 1877695 w 5563679"/>
              <a:gd name="connsiteY190" fmla="*/ 4683660 h 5550115"/>
              <a:gd name="connsiteX191" fmla="*/ 1777966 w 5563679"/>
              <a:gd name="connsiteY191" fmla="*/ 4769609 h 5550115"/>
              <a:gd name="connsiteX192" fmla="*/ 1775762 w 5563679"/>
              <a:gd name="connsiteY192" fmla="*/ 4782099 h 5550115"/>
              <a:gd name="connsiteX193" fmla="*/ 1775762 w 5563679"/>
              <a:gd name="connsiteY193" fmla="*/ 4916007 h 5550115"/>
              <a:gd name="connsiteX194" fmla="*/ 1646735 w 5563679"/>
              <a:gd name="connsiteY194" fmla="*/ 5045034 h 5550115"/>
              <a:gd name="connsiteX195" fmla="*/ 1646736 w 5563679"/>
              <a:gd name="connsiteY195" fmla="*/ 5045033 h 5550115"/>
              <a:gd name="connsiteX196" fmla="*/ 1517709 w 5563679"/>
              <a:gd name="connsiteY196" fmla="*/ 4916006 h 5550115"/>
              <a:gd name="connsiteX197" fmla="*/ 1517709 w 5563679"/>
              <a:gd name="connsiteY197" fmla="*/ 4550752 h 5550115"/>
              <a:gd name="connsiteX198" fmla="*/ 1515505 w 5563679"/>
              <a:gd name="connsiteY198" fmla="*/ 4538262 h 5550115"/>
              <a:gd name="connsiteX199" fmla="*/ 1415776 w 5563679"/>
              <a:gd name="connsiteY199" fmla="*/ 4452313 h 5550115"/>
              <a:gd name="connsiteX200" fmla="*/ 1392296 w 5563679"/>
              <a:gd name="connsiteY200" fmla="*/ 4449946 h 5550115"/>
              <a:gd name="connsiteX201" fmla="*/ 1392296 w 5563679"/>
              <a:gd name="connsiteY201" fmla="*/ 4449208 h 5550115"/>
              <a:gd name="connsiteX202" fmla="*/ 1344226 w 5563679"/>
              <a:gd name="connsiteY202" fmla="*/ 4439504 h 5550115"/>
              <a:gd name="connsiteX203" fmla="*/ 1265423 w 5563679"/>
              <a:gd name="connsiteY203" fmla="*/ 4320616 h 5550115"/>
              <a:gd name="connsiteX204" fmla="*/ 1265423 w 5563679"/>
              <a:gd name="connsiteY204" fmla="*/ 3944241 h 5550115"/>
              <a:gd name="connsiteX205" fmla="*/ 1257034 w 5563679"/>
              <a:gd name="connsiteY205" fmla="*/ 3902691 h 5550115"/>
              <a:gd name="connsiteX206" fmla="*/ 1138147 w 5563679"/>
              <a:gd name="connsiteY206" fmla="*/ 3823887 h 5550115"/>
              <a:gd name="connsiteX207" fmla="*/ 1019260 w 5563679"/>
              <a:gd name="connsiteY207" fmla="*/ 3902691 h 5550115"/>
              <a:gd name="connsiteX208" fmla="*/ 1016586 w 5563679"/>
              <a:gd name="connsiteY208" fmla="*/ 3915934 h 5550115"/>
              <a:gd name="connsiteX209" fmla="*/ 1016586 w 5563679"/>
              <a:gd name="connsiteY209" fmla="*/ 3976598 h 5550115"/>
              <a:gd name="connsiteX210" fmla="*/ 887559 w 5563679"/>
              <a:gd name="connsiteY210" fmla="*/ 4105625 h 5550115"/>
              <a:gd name="connsiteX211" fmla="*/ 887560 w 5563679"/>
              <a:gd name="connsiteY211" fmla="*/ 4105624 h 5550115"/>
              <a:gd name="connsiteX212" fmla="*/ 758533 w 5563679"/>
              <a:gd name="connsiteY212" fmla="*/ 3976597 h 5550115"/>
              <a:gd name="connsiteX213" fmla="*/ 758533 w 5563679"/>
              <a:gd name="connsiteY213" fmla="*/ 3835817 h 5550115"/>
              <a:gd name="connsiteX214" fmla="*/ 737116 w 5563679"/>
              <a:gd name="connsiteY214" fmla="*/ 3798485 h 5550115"/>
              <a:gd name="connsiteX215" fmla="*/ 660051 w 5563679"/>
              <a:gd name="connsiteY215" fmla="*/ 3752041 h 5550115"/>
              <a:gd name="connsiteX216" fmla="*/ 636571 w 5563679"/>
              <a:gd name="connsiteY216" fmla="*/ 3749674 h 5550115"/>
              <a:gd name="connsiteX217" fmla="*/ 636571 w 5563679"/>
              <a:gd name="connsiteY217" fmla="*/ 3748936 h 5550115"/>
              <a:gd name="connsiteX218" fmla="*/ 588501 w 5563679"/>
              <a:gd name="connsiteY218" fmla="*/ 3739232 h 5550115"/>
              <a:gd name="connsiteX219" fmla="*/ 509698 w 5563679"/>
              <a:gd name="connsiteY219" fmla="*/ 3620344 h 5550115"/>
              <a:gd name="connsiteX220" fmla="*/ 509698 w 5563679"/>
              <a:gd name="connsiteY220" fmla="*/ 2675086 h 5550115"/>
              <a:gd name="connsiteX221" fmla="*/ 501309 w 5563679"/>
              <a:gd name="connsiteY221" fmla="*/ 2633537 h 5550115"/>
              <a:gd name="connsiteX222" fmla="*/ 382422 w 5563679"/>
              <a:gd name="connsiteY222" fmla="*/ 2554733 h 5550115"/>
              <a:gd name="connsiteX223" fmla="*/ 263535 w 5563679"/>
              <a:gd name="connsiteY223" fmla="*/ 2633537 h 5550115"/>
              <a:gd name="connsiteX224" fmla="*/ 258053 w 5563679"/>
              <a:gd name="connsiteY224" fmla="*/ 2660688 h 5550115"/>
              <a:gd name="connsiteX225" fmla="*/ 258053 w 5563679"/>
              <a:gd name="connsiteY225" fmla="*/ 2715723 h 5550115"/>
              <a:gd name="connsiteX226" fmla="*/ 129026 w 5563679"/>
              <a:gd name="connsiteY226" fmla="*/ 2844750 h 5550115"/>
              <a:gd name="connsiteX227" fmla="*/ 129027 w 5563679"/>
              <a:gd name="connsiteY227" fmla="*/ 2844749 h 5550115"/>
              <a:gd name="connsiteX228" fmla="*/ 0 w 5563679"/>
              <a:gd name="connsiteY228" fmla="*/ 2715722 h 5550115"/>
              <a:gd name="connsiteX229" fmla="*/ 0 w 5563679"/>
              <a:gd name="connsiteY229" fmla="*/ 2265528 h 5550115"/>
              <a:gd name="connsiteX230" fmla="*/ 0 w 5563679"/>
              <a:gd name="connsiteY230" fmla="*/ 546839 h 5550115"/>
              <a:gd name="connsiteX231" fmla="*/ 12233 w 5563679"/>
              <a:gd name="connsiteY231" fmla="*/ 526676 h 5550115"/>
              <a:gd name="connsiteX232" fmla="*/ 111797 w 5563679"/>
              <a:gd name="connsiteY232" fmla="*/ 479722 h 5550115"/>
              <a:gd name="connsiteX233" fmla="*/ 230684 w 5563679"/>
              <a:gd name="connsiteY233" fmla="*/ 558526 h 5550115"/>
              <a:gd name="connsiteX234" fmla="*/ 232874 w 5563679"/>
              <a:gd name="connsiteY234" fmla="*/ 569371 h 5550115"/>
              <a:gd name="connsiteX235" fmla="*/ 232874 w 5563679"/>
              <a:gd name="connsiteY235" fmla="*/ 722774 h 5550115"/>
              <a:gd name="connsiteX236" fmla="*/ 311677 w 5563679"/>
              <a:gd name="connsiteY236" fmla="*/ 841662 h 5550115"/>
              <a:gd name="connsiteX237" fmla="*/ 359747 w 5563679"/>
              <a:gd name="connsiteY237" fmla="*/ 851366 h 5550115"/>
              <a:gd name="connsiteX238" fmla="*/ 359747 w 5563679"/>
              <a:gd name="connsiteY238" fmla="*/ 852104 h 5550115"/>
              <a:gd name="connsiteX239" fmla="*/ 383227 w 5563679"/>
              <a:gd name="connsiteY239" fmla="*/ 854471 h 5550115"/>
              <a:gd name="connsiteX240" fmla="*/ 482956 w 5563679"/>
              <a:gd name="connsiteY240" fmla="*/ 940420 h 5550115"/>
              <a:gd name="connsiteX241" fmla="*/ 485160 w 5563679"/>
              <a:gd name="connsiteY241" fmla="*/ 952910 h 5550115"/>
              <a:gd name="connsiteX242" fmla="*/ 485160 w 5563679"/>
              <a:gd name="connsiteY242" fmla="*/ 1086818 h 5550115"/>
              <a:gd name="connsiteX243" fmla="*/ 614186 w 5563679"/>
              <a:gd name="connsiteY243" fmla="*/ 1215845 h 5550115"/>
              <a:gd name="connsiteX244" fmla="*/ 614185 w 5563679"/>
              <a:gd name="connsiteY244" fmla="*/ 1215844 h 5550115"/>
              <a:gd name="connsiteX245" fmla="*/ 743212 w 5563679"/>
              <a:gd name="connsiteY245" fmla="*/ 1086817 h 5550115"/>
              <a:gd name="connsiteX246" fmla="*/ 743212 w 5563679"/>
              <a:gd name="connsiteY246" fmla="*/ 721563 h 5550115"/>
              <a:gd name="connsiteX247" fmla="*/ 745416 w 5563679"/>
              <a:gd name="connsiteY247" fmla="*/ 709073 h 5550115"/>
              <a:gd name="connsiteX248" fmla="*/ 845145 w 5563679"/>
              <a:gd name="connsiteY248" fmla="*/ 623124 h 5550115"/>
              <a:gd name="connsiteX249" fmla="*/ 868625 w 5563679"/>
              <a:gd name="connsiteY249" fmla="*/ 620757 h 5550115"/>
              <a:gd name="connsiteX250" fmla="*/ 868625 w 5563679"/>
              <a:gd name="connsiteY250" fmla="*/ 620019 h 5550115"/>
              <a:gd name="connsiteX251" fmla="*/ 916695 w 5563679"/>
              <a:gd name="connsiteY251" fmla="*/ 610315 h 5550115"/>
              <a:gd name="connsiteX252" fmla="*/ 995498 w 5563679"/>
              <a:gd name="connsiteY252" fmla="*/ 491427 h 5550115"/>
              <a:gd name="connsiteX253" fmla="*/ 995498 w 5563679"/>
              <a:gd name="connsiteY253" fmla="*/ 115052 h 5550115"/>
              <a:gd name="connsiteX254" fmla="*/ 1003887 w 5563679"/>
              <a:gd name="connsiteY254" fmla="*/ 73502 h 5550115"/>
              <a:gd name="connsiteX255" fmla="*/ 1084406 w 5563679"/>
              <a:gd name="connsiteY255" fmla="*/ 499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1 w 5563679"/>
              <a:gd name="connsiteY59" fmla="*/ 1049778 h 5550115"/>
              <a:gd name="connsiteX60" fmla="*/ 3565349 w 5563679"/>
              <a:gd name="connsiteY60" fmla="*/ 999559 h 5550115"/>
              <a:gd name="connsiteX61" fmla="*/ 3684237 w 5563679"/>
              <a:gd name="connsiteY61" fmla="*/ 920755 h 5550115"/>
              <a:gd name="connsiteX62" fmla="*/ 3803124 w 5563679"/>
              <a:gd name="connsiteY62" fmla="*/ 999559 h 5550115"/>
              <a:gd name="connsiteX63" fmla="*/ 3806722 w 5563679"/>
              <a:gd name="connsiteY63" fmla="*/ 1017378 h 5550115"/>
              <a:gd name="connsiteX64" fmla="*/ 3806722 w 5563679"/>
              <a:gd name="connsiteY64" fmla="*/ 1326324 h 5550115"/>
              <a:gd name="connsiteX65" fmla="*/ 3935749 w 5563679"/>
              <a:gd name="connsiteY65" fmla="*/ 1455351 h 5550115"/>
              <a:gd name="connsiteX66" fmla="*/ 3935748 w 5563679"/>
              <a:gd name="connsiteY66" fmla="*/ 1455350 h 5550115"/>
              <a:gd name="connsiteX67" fmla="*/ 4064775 w 5563679"/>
              <a:gd name="connsiteY67" fmla="*/ 1326323 h 5550115"/>
              <a:gd name="connsiteX68" fmla="*/ 4064775 w 5563679"/>
              <a:gd name="connsiteY68" fmla="*/ 1279585 h 5550115"/>
              <a:gd name="connsiteX69" fmla="*/ 4083444 w 5563679"/>
              <a:gd name="connsiteY69" fmla="*/ 1247043 h 5550115"/>
              <a:gd name="connsiteX70" fmla="*/ 4160509 w 5563679"/>
              <a:gd name="connsiteY70" fmla="*/ 1200599 h 5550115"/>
              <a:gd name="connsiteX71" fmla="*/ 4183989 w 5563679"/>
              <a:gd name="connsiteY71" fmla="*/ 1198232 h 5550115"/>
              <a:gd name="connsiteX72" fmla="*/ 4183989 w 5563679"/>
              <a:gd name="connsiteY72" fmla="*/ 1197494 h 5550115"/>
              <a:gd name="connsiteX73" fmla="*/ 4232059 w 5563679"/>
              <a:gd name="connsiteY73" fmla="*/ 1187790 h 5550115"/>
              <a:gd name="connsiteX74" fmla="*/ 4310862 w 5563679"/>
              <a:gd name="connsiteY74" fmla="*/ 1068902 h 5550115"/>
              <a:gd name="connsiteX75" fmla="*/ 4310862 w 5563679"/>
              <a:gd name="connsiteY75" fmla="*/ 954918 h 5550115"/>
              <a:gd name="connsiteX76" fmla="*/ 4319251 w 5563679"/>
              <a:gd name="connsiteY76" fmla="*/ 913368 h 5550115"/>
              <a:gd name="connsiteX77" fmla="*/ 4438138 w 5563679"/>
              <a:gd name="connsiteY77" fmla="*/ 834564 h 5550115"/>
              <a:gd name="connsiteX78" fmla="*/ 4557025 w 5563679"/>
              <a:gd name="connsiteY78" fmla="*/ 913368 h 5550115"/>
              <a:gd name="connsiteX79" fmla="*/ 4559215 w 5563679"/>
              <a:gd name="connsiteY79" fmla="*/ 924213 h 5550115"/>
              <a:gd name="connsiteX80" fmla="*/ 4559215 w 5563679"/>
              <a:gd name="connsiteY80" fmla="*/ 1077616 h 5550115"/>
              <a:gd name="connsiteX81" fmla="*/ 4638018 w 5563679"/>
              <a:gd name="connsiteY81" fmla="*/ 1196504 h 5550115"/>
              <a:gd name="connsiteX82" fmla="*/ 4686088 w 5563679"/>
              <a:gd name="connsiteY82" fmla="*/ 1206208 h 5550115"/>
              <a:gd name="connsiteX83" fmla="*/ 4686088 w 5563679"/>
              <a:gd name="connsiteY83" fmla="*/ 1206946 h 5550115"/>
              <a:gd name="connsiteX84" fmla="*/ 4709568 w 5563679"/>
              <a:gd name="connsiteY84" fmla="*/ 1209313 h 5550115"/>
              <a:gd name="connsiteX85" fmla="*/ 4809296 w 5563679"/>
              <a:gd name="connsiteY85" fmla="*/ 1295262 h 5550115"/>
              <a:gd name="connsiteX86" fmla="*/ 4811500 w 5563679"/>
              <a:gd name="connsiteY86" fmla="*/ 1307752 h 5550115"/>
              <a:gd name="connsiteX87" fmla="*/ 4811500 w 5563679"/>
              <a:gd name="connsiteY87" fmla="*/ 1441660 h 5550115"/>
              <a:gd name="connsiteX88" fmla="*/ 4940527 w 5563679"/>
              <a:gd name="connsiteY88" fmla="*/ 1570687 h 5550115"/>
              <a:gd name="connsiteX89" fmla="*/ 4940526 w 5563679"/>
              <a:gd name="connsiteY89" fmla="*/ 1570686 h 5550115"/>
              <a:gd name="connsiteX90" fmla="*/ 5069553 w 5563679"/>
              <a:gd name="connsiteY90" fmla="*/ 1441659 h 5550115"/>
              <a:gd name="connsiteX91" fmla="*/ 5069553 w 5563679"/>
              <a:gd name="connsiteY91" fmla="*/ 1076405 h 5550115"/>
              <a:gd name="connsiteX92" fmla="*/ 5071757 w 5563679"/>
              <a:gd name="connsiteY92" fmla="*/ 1063915 h 5550115"/>
              <a:gd name="connsiteX93" fmla="*/ 5171486 w 5563679"/>
              <a:gd name="connsiteY93" fmla="*/ 977966 h 5550115"/>
              <a:gd name="connsiteX94" fmla="*/ 5194966 w 5563679"/>
              <a:gd name="connsiteY94" fmla="*/ 975599 h 5550115"/>
              <a:gd name="connsiteX95" fmla="*/ 5194966 w 5563679"/>
              <a:gd name="connsiteY95" fmla="*/ 974861 h 5550115"/>
              <a:gd name="connsiteX96" fmla="*/ 5243036 w 5563679"/>
              <a:gd name="connsiteY96" fmla="*/ 965157 h 5550115"/>
              <a:gd name="connsiteX97" fmla="*/ 5321839 w 5563679"/>
              <a:gd name="connsiteY97" fmla="*/ 846269 h 5550115"/>
              <a:gd name="connsiteX98" fmla="*/ 5321839 w 5563679"/>
              <a:gd name="connsiteY98" fmla="*/ 469894 h 5550115"/>
              <a:gd name="connsiteX99" fmla="*/ 5330228 w 5563679"/>
              <a:gd name="connsiteY99" fmla="*/ 428344 h 5550115"/>
              <a:gd name="connsiteX100" fmla="*/ 5449115 w 5563679"/>
              <a:gd name="connsiteY100" fmla="*/ 349540 h 5550115"/>
              <a:gd name="connsiteX101" fmla="*/ 5548678 w 5563679"/>
              <a:gd name="connsiteY101" fmla="*/ 396494 h 5550115"/>
              <a:gd name="connsiteX102" fmla="*/ 5562692 w 5563679"/>
              <a:gd name="connsiteY102" fmla="*/ 419592 h 5550115"/>
              <a:gd name="connsiteX103" fmla="*/ 5562692 w 5563679"/>
              <a:gd name="connsiteY103" fmla="*/ 2265528 h 5550115"/>
              <a:gd name="connsiteX104" fmla="*/ 5563679 w 5563679"/>
              <a:gd name="connsiteY104" fmla="*/ 2265528 h 5550115"/>
              <a:gd name="connsiteX105" fmla="*/ 5563679 w 5563679"/>
              <a:gd name="connsiteY105" fmla="*/ 3341998 h 5550115"/>
              <a:gd name="connsiteX106" fmla="*/ 5484876 w 5563679"/>
              <a:gd name="connsiteY106" fmla="*/ 3460886 h 5550115"/>
              <a:gd name="connsiteX107" fmla="*/ 5436806 w 5563679"/>
              <a:gd name="connsiteY107" fmla="*/ 3470590 h 5550115"/>
              <a:gd name="connsiteX108" fmla="*/ 5436806 w 5563679"/>
              <a:gd name="connsiteY108" fmla="*/ 3471328 h 5550115"/>
              <a:gd name="connsiteX109" fmla="*/ 5413326 w 5563679"/>
              <a:gd name="connsiteY109" fmla="*/ 3473695 h 5550115"/>
              <a:gd name="connsiteX110" fmla="*/ 5336262 w 5563679"/>
              <a:gd name="connsiteY110" fmla="*/ 3520139 h 5550115"/>
              <a:gd name="connsiteX111" fmla="*/ 5315097 w 5563679"/>
              <a:gd name="connsiteY111" fmla="*/ 3557030 h 5550115"/>
              <a:gd name="connsiteX112" fmla="*/ 5315097 w 5563679"/>
              <a:gd name="connsiteY112" fmla="*/ 3620344 h 5550115"/>
              <a:gd name="connsiteX113" fmla="*/ 5236294 w 5563679"/>
              <a:gd name="connsiteY113" fmla="*/ 3739232 h 5550115"/>
              <a:gd name="connsiteX114" fmla="*/ 5188224 w 5563679"/>
              <a:gd name="connsiteY114" fmla="*/ 3748936 h 5550115"/>
              <a:gd name="connsiteX115" fmla="*/ 5188224 w 5563679"/>
              <a:gd name="connsiteY115" fmla="*/ 3749674 h 5550115"/>
              <a:gd name="connsiteX116" fmla="*/ 5164744 w 5563679"/>
              <a:gd name="connsiteY116" fmla="*/ 3752041 h 5550115"/>
              <a:gd name="connsiteX117" fmla="*/ 5065015 w 5563679"/>
              <a:gd name="connsiteY117" fmla="*/ 3837990 h 5550115"/>
              <a:gd name="connsiteX118" fmla="*/ 5064995 w 5563679"/>
              <a:gd name="connsiteY118" fmla="*/ 3838103 h 5550115"/>
              <a:gd name="connsiteX119" fmla="*/ 5064995 w 5563679"/>
              <a:gd name="connsiteY119" fmla="*/ 4397896 h 5550115"/>
              <a:gd name="connsiteX120" fmla="*/ 4986192 w 5563679"/>
              <a:gd name="connsiteY120" fmla="*/ 4516784 h 5550115"/>
              <a:gd name="connsiteX121" fmla="*/ 4938122 w 5563679"/>
              <a:gd name="connsiteY121" fmla="*/ 4526488 h 5550115"/>
              <a:gd name="connsiteX122" fmla="*/ 4938122 w 5563679"/>
              <a:gd name="connsiteY122" fmla="*/ 4527226 h 5550115"/>
              <a:gd name="connsiteX123" fmla="*/ 4914642 w 5563679"/>
              <a:gd name="connsiteY123" fmla="*/ 4529593 h 5550115"/>
              <a:gd name="connsiteX124" fmla="*/ 4814913 w 5563679"/>
              <a:gd name="connsiteY124" fmla="*/ 4615542 h 5550115"/>
              <a:gd name="connsiteX125" fmla="*/ 4814662 w 5563679"/>
              <a:gd name="connsiteY125" fmla="*/ 4616965 h 5550115"/>
              <a:gd name="connsiteX126" fmla="*/ 4814662 w 5563679"/>
              <a:gd name="connsiteY126" fmla="*/ 4885290 h 5550115"/>
              <a:gd name="connsiteX127" fmla="*/ 4685635 w 5563679"/>
              <a:gd name="connsiteY127" fmla="*/ 5014317 h 5550115"/>
              <a:gd name="connsiteX128" fmla="*/ 4685636 w 5563679"/>
              <a:gd name="connsiteY128" fmla="*/ 5014316 h 5550115"/>
              <a:gd name="connsiteX129" fmla="*/ 4556609 w 5563679"/>
              <a:gd name="connsiteY129" fmla="*/ 4885289 h 5550115"/>
              <a:gd name="connsiteX130" fmla="*/ 4556609 w 5563679"/>
              <a:gd name="connsiteY130" fmla="*/ 4605270 h 5550115"/>
              <a:gd name="connsiteX131" fmla="*/ 4554606 w 5563679"/>
              <a:gd name="connsiteY131" fmla="*/ 4593919 h 5550115"/>
              <a:gd name="connsiteX132" fmla="*/ 4454877 w 5563679"/>
              <a:gd name="connsiteY132" fmla="*/ 4507970 h 5550115"/>
              <a:gd name="connsiteX133" fmla="*/ 4431397 w 5563679"/>
              <a:gd name="connsiteY133" fmla="*/ 4505603 h 5550115"/>
              <a:gd name="connsiteX134" fmla="*/ 4431397 w 5563679"/>
              <a:gd name="connsiteY134" fmla="*/ 4504865 h 5550115"/>
              <a:gd name="connsiteX135" fmla="*/ 4383327 w 5563679"/>
              <a:gd name="connsiteY135" fmla="*/ 4495161 h 5550115"/>
              <a:gd name="connsiteX136" fmla="*/ 4304524 w 5563679"/>
              <a:gd name="connsiteY136" fmla="*/ 4376273 h 5550115"/>
              <a:gd name="connsiteX137" fmla="*/ 4304524 w 5563679"/>
              <a:gd name="connsiteY137" fmla="*/ 4286143 h 5550115"/>
              <a:gd name="connsiteX138" fmla="*/ 4296135 w 5563679"/>
              <a:gd name="connsiteY138" fmla="*/ 4244593 h 5550115"/>
              <a:gd name="connsiteX139" fmla="*/ 4177248 w 5563679"/>
              <a:gd name="connsiteY139" fmla="*/ 4165789 h 5550115"/>
              <a:gd name="connsiteX140" fmla="*/ 4058361 w 5563679"/>
              <a:gd name="connsiteY140" fmla="*/ 4244593 h 5550115"/>
              <a:gd name="connsiteX141" fmla="*/ 4056171 w 5563679"/>
              <a:gd name="connsiteY141" fmla="*/ 4255437 h 5550115"/>
              <a:gd name="connsiteX142" fmla="*/ 4056171 w 5563679"/>
              <a:gd name="connsiteY142" fmla="*/ 4496307 h 5550115"/>
              <a:gd name="connsiteX143" fmla="*/ 3977368 w 5563679"/>
              <a:gd name="connsiteY143" fmla="*/ 4615195 h 5550115"/>
              <a:gd name="connsiteX144" fmla="*/ 3929298 w 5563679"/>
              <a:gd name="connsiteY144" fmla="*/ 4624899 h 5550115"/>
              <a:gd name="connsiteX145" fmla="*/ 3929298 w 5563679"/>
              <a:gd name="connsiteY145" fmla="*/ 4625637 h 5550115"/>
              <a:gd name="connsiteX146" fmla="*/ 3905818 w 5563679"/>
              <a:gd name="connsiteY146" fmla="*/ 4628004 h 5550115"/>
              <a:gd name="connsiteX147" fmla="*/ 3806089 w 5563679"/>
              <a:gd name="connsiteY147" fmla="*/ 4713953 h 5550115"/>
              <a:gd name="connsiteX148" fmla="*/ 3805837 w 5563679"/>
              <a:gd name="connsiteY148" fmla="*/ 4715382 h 5550115"/>
              <a:gd name="connsiteX149" fmla="*/ 3805837 w 5563679"/>
              <a:gd name="connsiteY149" fmla="*/ 4820023 h 5550115"/>
              <a:gd name="connsiteX150" fmla="*/ 3676810 w 5563679"/>
              <a:gd name="connsiteY150" fmla="*/ 4949050 h 5550115"/>
              <a:gd name="connsiteX151" fmla="*/ 3676811 w 5563679"/>
              <a:gd name="connsiteY151" fmla="*/ 4949049 h 5550115"/>
              <a:gd name="connsiteX152" fmla="*/ 3547784 w 5563679"/>
              <a:gd name="connsiteY152" fmla="*/ 4820022 h 5550115"/>
              <a:gd name="connsiteX153" fmla="*/ 3547784 w 5563679"/>
              <a:gd name="connsiteY153" fmla="*/ 2265528 h 5550115"/>
              <a:gd name="connsiteX154" fmla="*/ 3547783 w 5563679"/>
              <a:gd name="connsiteY154" fmla="*/ 4836545 h 5550115"/>
              <a:gd name="connsiteX155" fmla="*/ 3537645 w 5563679"/>
              <a:gd name="connsiteY155" fmla="*/ 4786326 h 5550115"/>
              <a:gd name="connsiteX156" fmla="*/ 3418757 w 5563679"/>
              <a:gd name="connsiteY156" fmla="*/ 4707522 h 5550115"/>
              <a:gd name="connsiteX157" fmla="*/ 3299870 w 5563679"/>
              <a:gd name="connsiteY157" fmla="*/ 4786326 h 5550115"/>
              <a:gd name="connsiteX158" fmla="*/ 3290106 w 5563679"/>
              <a:gd name="connsiteY158" fmla="*/ 4834686 h 5550115"/>
              <a:gd name="connsiteX159" fmla="*/ 3290106 w 5563679"/>
              <a:gd name="connsiteY159" fmla="*/ 5421088 h 5550115"/>
              <a:gd name="connsiteX160" fmla="*/ 3161079 w 5563679"/>
              <a:gd name="connsiteY160" fmla="*/ 5550115 h 5550115"/>
              <a:gd name="connsiteX161" fmla="*/ 3161080 w 5563679"/>
              <a:gd name="connsiteY161" fmla="*/ 5550114 h 5550115"/>
              <a:gd name="connsiteX162" fmla="*/ 3032053 w 5563679"/>
              <a:gd name="connsiteY162" fmla="*/ 5421087 h 5550115"/>
              <a:gd name="connsiteX163" fmla="*/ 3032053 w 5563679"/>
              <a:gd name="connsiteY163" fmla="*/ 2265528 h 5550115"/>
              <a:gd name="connsiteX164" fmla="*/ 3032052 w 5563679"/>
              <a:gd name="connsiteY164" fmla="*/ 4524125 h 5550115"/>
              <a:gd name="connsiteX165" fmla="*/ 3021914 w 5563679"/>
              <a:gd name="connsiteY165" fmla="*/ 4473906 h 5550115"/>
              <a:gd name="connsiteX166" fmla="*/ 2903026 w 5563679"/>
              <a:gd name="connsiteY166" fmla="*/ 4395102 h 5550115"/>
              <a:gd name="connsiteX167" fmla="*/ 2784139 w 5563679"/>
              <a:gd name="connsiteY167" fmla="*/ 4473906 h 5550115"/>
              <a:gd name="connsiteX168" fmla="*/ 2780541 w 5563679"/>
              <a:gd name="connsiteY168" fmla="*/ 4491725 h 5550115"/>
              <a:gd name="connsiteX169" fmla="*/ 2780541 w 5563679"/>
              <a:gd name="connsiteY169" fmla="*/ 4800671 h 5550115"/>
              <a:gd name="connsiteX170" fmla="*/ 2651514 w 5563679"/>
              <a:gd name="connsiteY170" fmla="*/ 4929698 h 5550115"/>
              <a:gd name="connsiteX171" fmla="*/ 2651515 w 5563679"/>
              <a:gd name="connsiteY171" fmla="*/ 4929697 h 5550115"/>
              <a:gd name="connsiteX172" fmla="*/ 2522488 w 5563679"/>
              <a:gd name="connsiteY172" fmla="*/ 4800670 h 5550115"/>
              <a:gd name="connsiteX173" fmla="*/ 2522488 w 5563679"/>
              <a:gd name="connsiteY173" fmla="*/ 4753932 h 5550115"/>
              <a:gd name="connsiteX174" fmla="*/ 2503819 w 5563679"/>
              <a:gd name="connsiteY174" fmla="*/ 4721390 h 5550115"/>
              <a:gd name="connsiteX175" fmla="*/ 2426754 w 5563679"/>
              <a:gd name="connsiteY175" fmla="*/ 4674946 h 5550115"/>
              <a:gd name="connsiteX176" fmla="*/ 2403274 w 5563679"/>
              <a:gd name="connsiteY176" fmla="*/ 4672579 h 5550115"/>
              <a:gd name="connsiteX177" fmla="*/ 2403274 w 5563679"/>
              <a:gd name="connsiteY177" fmla="*/ 4671841 h 5550115"/>
              <a:gd name="connsiteX178" fmla="*/ 2355204 w 5563679"/>
              <a:gd name="connsiteY178" fmla="*/ 4662137 h 5550115"/>
              <a:gd name="connsiteX179" fmla="*/ 2276401 w 5563679"/>
              <a:gd name="connsiteY179" fmla="*/ 4543249 h 5550115"/>
              <a:gd name="connsiteX180" fmla="*/ 2276401 w 5563679"/>
              <a:gd name="connsiteY180" fmla="*/ 4429265 h 5550115"/>
              <a:gd name="connsiteX181" fmla="*/ 2268012 w 5563679"/>
              <a:gd name="connsiteY181" fmla="*/ 4387715 h 5550115"/>
              <a:gd name="connsiteX182" fmla="*/ 2149125 w 5563679"/>
              <a:gd name="connsiteY182" fmla="*/ 4308911 h 5550115"/>
              <a:gd name="connsiteX183" fmla="*/ 2030238 w 5563679"/>
              <a:gd name="connsiteY183" fmla="*/ 4387715 h 5550115"/>
              <a:gd name="connsiteX184" fmla="*/ 2028048 w 5563679"/>
              <a:gd name="connsiteY184" fmla="*/ 4398560 h 5550115"/>
              <a:gd name="connsiteX185" fmla="*/ 2028048 w 5563679"/>
              <a:gd name="connsiteY185" fmla="*/ 4551963 h 5550115"/>
              <a:gd name="connsiteX186" fmla="*/ 1949245 w 5563679"/>
              <a:gd name="connsiteY186" fmla="*/ 4670851 h 5550115"/>
              <a:gd name="connsiteX187" fmla="*/ 1901175 w 5563679"/>
              <a:gd name="connsiteY187" fmla="*/ 4680555 h 5550115"/>
              <a:gd name="connsiteX188" fmla="*/ 1901175 w 5563679"/>
              <a:gd name="connsiteY188" fmla="*/ 4681293 h 5550115"/>
              <a:gd name="connsiteX189" fmla="*/ 1877695 w 5563679"/>
              <a:gd name="connsiteY189" fmla="*/ 4683660 h 5550115"/>
              <a:gd name="connsiteX190" fmla="*/ 1777966 w 5563679"/>
              <a:gd name="connsiteY190" fmla="*/ 4769609 h 5550115"/>
              <a:gd name="connsiteX191" fmla="*/ 1775762 w 5563679"/>
              <a:gd name="connsiteY191" fmla="*/ 4782099 h 5550115"/>
              <a:gd name="connsiteX192" fmla="*/ 1775762 w 5563679"/>
              <a:gd name="connsiteY192" fmla="*/ 4916007 h 5550115"/>
              <a:gd name="connsiteX193" fmla="*/ 1646735 w 5563679"/>
              <a:gd name="connsiteY193" fmla="*/ 5045034 h 5550115"/>
              <a:gd name="connsiteX194" fmla="*/ 1646736 w 5563679"/>
              <a:gd name="connsiteY194" fmla="*/ 5045033 h 5550115"/>
              <a:gd name="connsiteX195" fmla="*/ 1517709 w 5563679"/>
              <a:gd name="connsiteY195" fmla="*/ 4916006 h 5550115"/>
              <a:gd name="connsiteX196" fmla="*/ 1517709 w 5563679"/>
              <a:gd name="connsiteY196" fmla="*/ 4550752 h 5550115"/>
              <a:gd name="connsiteX197" fmla="*/ 1515505 w 5563679"/>
              <a:gd name="connsiteY197" fmla="*/ 4538262 h 5550115"/>
              <a:gd name="connsiteX198" fmla="*/ 1415776 w 5563679"/>
              <a:gd name="connsiteY198" fmla="*/ 4452313 h 5550115"/>
              <a:gd name="connsiteX199" fmla="*/ 1392296 w 5563679"/>
              <a:gd name="connsiteY199" fmla="*/ 4449946 h 5550115"/>
              <a:gd name="connsiteX200" fmla="*/ 1392296 w 5563679"/>
              <a:gd name="connsiteY200" fmla="*/ 4449208 h 5550115"/>
              <a:gd name="connsiteX201" fmla="*/ 1344226 w 5563679"/>
              <a:gd name="connsiteY201" fmla="*/ 4439504 h 5550115"/>
              <a:gd name="connsiteX202" fmla="*/ 1265423 w 5563679"/>
              <a:gd name="connsiteY202" fmla="*/ 4320616 h 5550115"/>
              <a:gd name="connsiteX203" fmla="*/ 1265423 w 5563679"/>
              <a:gd name="connsiteY203" fmla="*/ 3944241 h 5550115"/>
              <a:gd name="connsiteX204" fmla="*/ 1257034 w 5563679"/>
              <a:gd name="connsiteY204" fmla="*/ 3902691 h 5550115"/>
              <a:gd name="connsiteX205" fmla="*/ 1138147 w 5563679"/>
              <a:gd name="connsiteY205" fmla="*/ 3823887 h 5550115"/>
              <a:gd name="connsiteX206" fmla="*/ 1019260 w 5563679"/>
              <a:gd name="connsiteY206" fmla="*/ 3902691 h 5550115"/>
              <a:gd name="connsiteX207" fmla="*/ 1016586 w 5563679"/>
              <a:gd name="connsiteY207" fmla="*/ 3915934 h 5550115"/>
              <a:gd name="connsiteX208" fmla="*/ 1016586 w 5563679"/>
              <a:gd name="connsiteY208" fmla="*/ 3976598 h 5550115"/>
              <a:gd name="connsiteX209" fmla="*/ 887559 w 5563679"/>
              <a:gd name="connsiteY209" fmla="*/ 4105625 h 5550115"/>
              <a:gd name="connsiteX210" fmla="*/ 887560 w 5563679"/>
              <a:gd name="connsiteY210" fmla="*/ 4105624 h 5550115"/>
              <a:gd name="connsiteX211" fmla="*/ 758533 w 5563679"/>
              <a:gd name="connsiteY211" fmla="*/ 3976597 h 5550115"/>
              <a:gd name="connsiteX212" fmla="*/ 758533 w 5563679"/>
              <a:gd name="connsiteY212" fmla="*/ 3835817 h 5550115"/>
              <a:gd name="connsiteX213" fmla="*/ 737116 w 5563679"/>
              <a:gd name="connsiteY213" fmla="*/ 3798485 h 5550115"/>
              <a:gd name="connsiteX214" fmla="*/ 660051 w 5563679"/>
              <a:gd name="connsiteY214" fmla="*/ 3752041 h 5550115"/>
              <a:gd name="connsiteX215" fmla="*/ 636571 w 5563679"/>
              <a:gd name="connsiteY215" fmla="*/ 3749674 h 5550115"/>
              <a:gd name="connsiteX216" fmla="*/ 636571 w 5563679"/>
              <a:gd name="connsiteY216" fmla="*/ 3748936 h 5550115"/>
              <a:gd name="connsiteX217" fmla="*/ 588501 w 5563679"/>
              <a:gd name="connsiteY217" fmla="*/ 3739232 h 5550115"/>
              <a:gd name="connsiteX218" fmla="*/ 509698 w 5563679"/>
              <a:gd name="connsiteY218" fmla="*/ 3620344 h 5550115"/>
              <a:gd name="connsiteX219" fmla="*/ 509698 w 5563679"/>
              <a:gd name="connsiteY219" fmla="*/ 2675086 h 5550115"/>
              <a:gd name="connsiteX220" fmla="*/ 501309 w 5563679"/>
              <a:gd name="connsiteY220" fmla="*/ 2633537 h 5550115"/>
              <a:gd name="connsiteX221" fmla="*/ 382422 w 5563679"/>
              <a:gd name="connsiteY221" fmla="*/ 2554733 h 5550115"/>
              <a:gd name="connsiteX222" fmla="*/ 263535 w 5563679"/>
              <a:gd name="connsiteY222" fmla="*/ 2633537 h 5550115"/>
              <a:gd name="connsiteX223" fmla="*/ 258053 w 5563679"/>
              <a:gd name="connsiteY223" fmla="*/ 2660688 h 5550115"/>
              <a:gd name="connsiteX224" fmla="*/ 258053 w 5563679"/>
              <a:gd name="connsiteY224" fmla="*/ 2715723 h 5550115"/>
              <a:gd name="connsiteX225" fmla="*/ 129026 w 5563679"/>
              <a:gd name="connsiteY225" fmla="*/ 2844750 h 5550115"/>
              <a:gd name="connsiteX226" fmla="*/ 129027 w 5563679"/>
              <a:gd name="connsiteY226" fmla="*/ 2844749 h 5550115"/>
              <a:gd name="connsiteX227" fmla="*/ 0 w 5563679"/>
              <a:gd name="connsiteY227" fmla="*/ 2715722 h 5550115"/>
              <a:gd name="connsiteX228" fmla="*/ 0 w 5563679"/>
              <a:gd name="connsiteY228" fmla="*/ 2265528 h 5550115"/>
              <a:gd name="connsiteX229" fmla="*/ 0 w 5563679"/>
              <a:gd name="connsiteY229" fmla="*/ 546839 h 5550115"/>
              <a:gd name="connsiteX230" fmla="*/ 12233 w 5563679"/>
              <a:gd name="connsiteY230" fmla="*/ 526676 h 5550115"/>
              <a:gd name="connsiteX231" fmla="*/ 111797 w 5563679"/>
              <a:gd name="connsiteY231" fmla="*/ 479722 h 5550115"/>
              <a:gd name="connsiteX232" fmla="*/ 230684 w 5563679"/>
              <a:gd name="connsiteY232" fmla="*/ 558526 h 5550115"/>
              <a:gd name="connsiteX233" fmla="*/ 232874 w 5563679"/>
              <a:gd name="connsiteY233" fmla="*/ 569371 h 5550115"/>
              <a:gd name="connsiteX234" fmla="*/ 232874 w 5563679"/>
              <a:gd name="connsiteY234" fmla="*/ 722774 h 5550115"/>
              <a:gd name="connsiteX235" fmla="*/ 311677 w 5563679"/>
              <a:gd name="connsiteY235" fmla="*/ 841662 h 5550115"/>
              <a:gd name="connsiteX236" fmla="*/ 359747 w 5563679"/>
              <a:gd name="connsiteY236" fmla="*/ 851366 h 5550115"/>
              <a:gd name="connsiteX237" fmla="*/ 359747 w 5563679"/>
              <a:gd name="connsiteY237" fmla="*/ 852104 h 5550115"/>
              <a:gd name="connsiteX238" fmla="*/ 383227 w 5563679"/>
              <a:gd name="connsiteY238" fmla="*/ 854471 h 5550115"/>
              <a:gd name="connsiteX239" fmla="*/ 482956 w 5563679"/>
              <a:gd name="connsiteY239" fmla="*/ 940420 h 5550115"/>
              <a:gd name="connsiteX240" fmla="*/ 485160 w 5563679"/>
              <a:gd name="connsiteY240" fmla="*/ 952910 h 5550115"/>
              <a:gd name="connsiteX241" fmla="*/ 485160 w 5563679"/>
              <a:gd name="connsiteY241" fmla="*/ 1086818 h 5550115"/>
              <a:gd name="connsiteX242" fmla="*/ 614186 w 5563679"/>
              <a:gd name="connsiteY242" fmla="*/ 1215845 h 5550115"/>
              <a:gd name="connsiteX243" fmla="*/ 614185 w 5563679"/>
              <a:gd name="connsiteY243" fmla="*/ 1215844 h 5550115"/>
              <a:gd name="connsiteX244" fmla="*/ 743212 w 5563679"/>
              <a:gd name="connsiteY244" fmla="*/ 1086817 h 5550115"/>
              <a:gd name="connsiteX245" fmla="*/ 743212 w 5563679"/>
              <a:gd name="connsiteY245" fmla="*/ 721563 h 5550115"/>
              <a:gd name="connsiteX246" fmla="*/ 745416 w 5563679"/>
              <a:gd name="connsiteY246" fmla="*/ 709073 h 5550115"/>
              <a:gd name="connsiteX247" fmla="*/ 845145 w 5563679"/>
              <a:gd name="connsiteY247" fmla="*/ 623124 h 5550115"/>
              <a:gd name="connsiteX248" fmla="*/ 868625 w 5563679"/>
              <a:gd name="connsiteY248" fmla="*/ 620757 h 5550115"/>
              <a:gd name="connsiteX249" fmla="*/ 868625 w 5563679"/>
              <a:gd name="connsiteY249" fmla="*/ 620019 h 5550115"/>
              <a:gd name="connsiteX250" fmla="*/ 916695 w 5563679"/>
              <a:gd name="connsiteY250" fmla="*/ 610315 h 5550115"/>
              <a:gd name="connsiteX251" fmla="*/ 995498 w 5563679"/>
              <a:gd name="connsiteY251" fmla="*/ 491427 h 5550115"/>
              <a:gd name="connsiteX252" fmla="*/ 995498 w 5563679"/>
              <a:gd name="connsiteY252" fmla="*/ 115052 h 5550115"/>
              <a:gd name="connsiteX253" fmla="*/ 1003887 w 5563679"/>
              <a:gd name="connsiteY253" fmla="*/ 73502 h 5550115"/>
              <a:gd name="connsiteX254" fmla="*/ 1084406 w 5563679"/>
              <a:gd name="connsiteY254" fmla="*/ 499 h 5550115"/>
              <a:gd name="connsiteX255" fmla="*/ 1087705 w 5563679"/>
              <a:gd name="connsiteY255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1362198 h 5550115"/>
              <a:gd name="connsiteX50" fmla="*/ 3049618 w 5563679"/>
              <a:gd name="connsiteY50" fmla="*/ 1311979 h 5550115"/>
              <a:gd name="connsiteX51" fmla="*/ 3168506 w 5563679"/>
              <a:gd name="connsiteY51" fmla="*/ 1233175 h 5550115"/>
              <a:gd name="connsiteX52" fmla="*/ 3287393 w 5563679"/>
              <a:gd name="connsiteY52" fmla="*/ 1311979 h 5550115"/>
              <a:gd name="connsiteX53" fmla="*/ 3297157 w 5563679"/>
              <a:gd name="connsiteY53" fmla="*/ 1360339 h 5550115"/>
              <a:gd name="connsiteX54" fmla="*/ 3297157 w 5563679"/>
              <a:gd name="connsiteY54" fmla="*/ 1946741 h 5550115"/>
              <a:gd name="connsiteX55" fmla="*/ 3426184 w 5563679"/>
              <a:gd name="connsiteY55" fmla="*/ 2075768 h 5550115"/>
              <a:gd name="connsiteX56" fmla="*/ 3426183 w 5563679"/>
              <a:gd name="connsiteY56" fmla="*/ 2075767 h 5550115"/>
              <a:gd name="connsiteX57" fmla="*/ 3555210 w 5563679"/>
              <a:gd name="connsiteY57" fmla="*/ 1946740 h 5550115"/>
              <a:gd name="connsiteX58" fmla="*/ 3555211 w 5563679"/>
              <a:gd name="connsiteY58" fmla="*/ 1049778 h 5550115"/>
              <a:gd name="connsiteX59" fmla="*/ 3565349 w 5563679"/>
              <a:gd name="connsiteY59" fmla="*/ 999559 h 5550115"/>
              <a:gd name="connsiteX60" fmla="*/ 3684237 w 5563679"/>
              <a:gd name="connsiteY60" fmla="*/ 920755 h 5550115"/>
              <a:gd name="connsiteX61" fmla="*/ 3803124 w 5563679"/>
              <a:gd name="connsiteY61" fmla="*/ 999559 h 5550115"/>
              <a:gd name="connsiteX62" fmla="*/ 3806722 w 5563679"/>
              <a:gd name="connsiteY62" fmla="*/ 1017378 h 5550115"/>
              <a:gd name="connsiteX63" fmla="*/ 3806722 w 5563679"/>
              <a:gd name="connsiteY63" fmla="*/ 1326324 h 5550115"/>
              <a:gd name="connsiteX64" fmla="*/ 3935749 w 5563679"/>
              <a:gd name="connsiteY64" fmla="*/ 1455351 h 5550115"/>
              <a:gd name="connsiteX65" fmla="*/ 3935748 w 5563679"/>
              <a:gd name="connsiteY65" fmla="*/ 1455350 h 5550115"/>
              <a:gd name="connsiteX66" fmla="*/ 4064775 w 5563679"/>
              <a:gd name="connsiteY66" fmla="*/ 1326323 h 5550115"/>
              <a:gd name="connsiteX67" fmla="*/ 4064775 w 5563679"/>
              <a:gd name="connsiteY67" fmla="*/ 1279585 h 5550115"/>
              <a:gd name="connsiteX68" fmla="*/ 4083444 w 5563679"/>
              <a:gd name="connsiteY68" fmla="*/ 1247043 h 5550115"/>
              <a:gd name="connsiteX69" fmla="*/ 4160509 w 5563679"/>
              <a:gd name="connsiteY69" fmla="*/ 1200599 h 5550115"/>
              <a:gd name="connsiteX70" fmla="*/ 4183989 w 5563679"/>
              <a:gd name="connsiteY70" fmla="*/ 1198232 h 5550115"/>
              <a:gd name="connsiteX71" fmla="*/ 4183989 w 5563679"/>
              <a:gd name="connsiteY71" fmla="*/ 1197494 h 5550115"/>
              <a:gd name="connsiteX72" fmla="*/ 4232059 w 5563679"/>
              <a:gd name="connsiteY72" fmla="*/ 1187790 h 5550115"/>
              <a:gd name="connsiteX73" fmla="*/ 4310862 w 5563679"/>
              <a:gd name="connsiteY73" fmla="*/ 1068902 h 5550115"/>
              <a:gd name="connsiteX74" fmla="*/ 4310862 w 5563679"/>
              <a:gd name="connsiteY74" fmla="*/ 954918 h 5550115"/>
              <a:gd name="connsiteX75" fmla="*/ 4319251 w 5563679"/>
              <a:gd name="connsiteY75" fmla="*/ 913368 h 5550115"/>
              <a:gd name="connsiteX76" fmla="*/ 4438138 w 5563679"/>
              <a:gd name="connsiteY76" fmla="*/ 834564 h 5550115"/>
              <a:gd name="connsiteX77" fmla="*/ 4557025 w 5563679"/>
              <a:gd name="connsiteY77" fmla="*/ 913368 h 5550115"/>
              <a:gd name="connsiteX78" fmla="*/ 4559215 w 5563679"/>
              <a:gd name="connsiteY78" fmla="*/ 924213 h 5550115"/>
              <a:gd name="connsiteX79" fmla="*/ 4559215 w 5563679"/>
              <a:gd name="connsiteY79" fmla="*/ 1077616 h 5550115"/>
              <a:gd name="connsiteX80" fmla="*/ 4638018 w 5563679"/>
              <a:gd name="connsiteY80" fmla="*/ 1196504 h 5550115"/>
              <a:gd name="connsiteX81" fmla="*/ 4686088 w 5563679"/>
              <a:gd name="connsiteY81" fmla="*/ 1206208 h 5550115"/>
              <a:gd name="connsiteX82" fmla="*/ 4686088 w 5563679"/>
              <a:gd name="connsiteY82" fmla="*/ 1206946 h 5550115"/>
              <a:gd name="connsiteX83" fmla="*/ 4709568 w 5563679"/>
              <a:gd name="connsiteY83" fmla="*/ 1209313 h 5550115"/>
              <a:gd name="connsiteX84" fmla="*/ 4809296 w 5563679"/>
              <a:gd name="connsiteY84" fmla="*/ 1295262 h 5550115"/>
              <a:gd name="connsiteX85" fmla="*/ 4811500 w 5563679"/>
              <a:gd name="connsiteY85" fmla="*/ 1307752 h 5550115"/>
              <a:gd name="connsiteX86" fmla="*/ 4811500 w 5563679"/>
              <a:gd name="connsiteY86" fmla="*/ 1441660 h 5550115"/>
              <a:gd name="connsiteX87" fmla="*/ 4940527 w 5563679"/>
              <a:gd name="connsiteY87" fmla="*/ 1570687 h 5550115"/>
              <a:gd name="connsiteX88" fmla="*/ 4940526 w 5563679"/>
              <a:gd name="connsiteY88" fmla="*/ 1570686 h 5550115"/>
              <a:gd name="connsiteX89" fmla="*/ 5069553 w 5563679"/>
              <a:gd name="connsiteY89" fmla="*/ 1441659 h 5550115"/>
              <a:gd name="connsiteX90" fmla="*/ 5069553 w 5563679"/>
              <a:gd name="connsiteY90" fmla="*/ 1076405 h 5550115"/>
              <a:gd name="connsiteX91" fmla="*/ 5071757 w 5563679"/>
              <a:gd name="connsiteY91" fmla="*/ 1063915 h 5550115"/>
              <a:gd name="connsiteX92" fmla="*/ 5171486 w 5563679"/>
              <a:gd name="connsiteY92" fmla="*/ 977966 h 5550115"/>
              <a:gd name="connsiteX93" fmla="*/ 5194966 w 5563679"/>
              <a:gd name="connsiteY93" fmla="*/ 975599 h 5550115"/>
              <a:gd name="connsiteX94" fmla="*/ 5194966 w 5563679"/>
              <a:gd name="connsiteY94" fmla="*/ 974861 h 5550115"/>
              <a:gd name="connsiteX95" fmla="*/ 5243036 w 5563679"/>
              <a:gd name="connsiteY95" fmla="*/ 965157 h 5550115"/>
              <a:gd name="connsiteX96" fmla="*/ 5321839 w 5563679"/>
              <a:gd name="connsiteY96" fmla="*/ 846269 h 5550115"/>
              <a:gd name="connsiteX97" fmla="*/ 5321839 w 5563679"/>
              <a:gd name="connsiteY97" fmla="*/ 469894 h 5550115"/>
              <a:gd name="connsiteX98" fmla="*/ 5330228 w 5563679"/>
              <a:gd name="connsiteY98" fmla="*/ 428344 h 5550115"/>
              <a:gd name="connsiteX99" fmla="*/ 5449115 w 5563679"/>
              <a:gd name="connsiteY99" fmla="*/ 349540 h 5550115"/>
              <a:gd name="connsiteX100" fmla="*/ 5548678 w 5563679"/>
              <a:gd name="connsiteY100" fmla="*/ 396494 h 5550115"/>
              <a:gd name="connsiteX101" fmla="*/ 5562692 w 5563679"/>
              <a:gd name="connsiteY101" fmla="*/ 419592 h 5550115"/>
              <a:gd name="connsiteX102" fmla="*/ 5562692 w 5563679"/>
              <a:gd name="connsiteY102" fmla="*/ 2265528 h 5550115"/>
              <a:gd name="connsiteX103" fmla="*/ 5563679 w 5563679"/>
              <a:gd name="connsiteY103" fmla="*/ 2265528 h 5550115"/>
              <a:gd name="connsiteX104" fmla="*/ 5563679 w 5563679"/>
              <a:gd name="connsiteY104" fmla="*/ 3341998 h 5550115"/>
              <a:gd name="connsiteX105" fmla="*/ 5484876 w 5563679"/>
              <a:gd name="connsiteY105" fmla="*/ 3460886 h 5550115"/>
              <a:gd name="connsiteX106" fmla="*/ 5436806 w 5563679"/>
              <a:gd name="connsiteY106" fmla="*/ 3470590 h 5550115"/>
              <a:gd name="connsiteX107" fmla="*/ 5436806 w 5563679"/>
              <a:gd name="connsiteY107" fmla="*/ 3471328 h 5550115"/>
              <a:gd name="connsiteX108" fmla="*/ 5413326 w 5563679"/>
              <a:gd name="connsiteY108" fmla="*/ 3473695 h 5550115"/>
              <a:gd name="connsiteX109" fmla="*/ 5336262 w 5563679"/>
              <a:gd name="connsiteY109" fmla="*/ 3520139 h 5550115"/>
              <a:gd name="connsiteX110" fmla="*/ 5315097 w 5563679"/>
              <a:gd name="connsiteY110" fmla="*/ 3557030 h 5550115"/>
              <a:gd name="connsiteX111" fmla="*/ 5315097 w 5563679"/>
              <a:gd name="connsiteY111" fmla="*/ 3620344 h 5550115"/>
              <a:gd name="connsiteX112" fmla="*/ 5236294 w 5563679"/>
              <a:gd name="connsiteY112" fmla="*/ 3739232 h 5550115"/>
              <a:gd name="connsiteX113" fmla="*/ 5188224 w 5563679"/>
              <a:gd name="connsiteY113" fmla="*/ 3748936 h 5550115"/>
              <a:gd name="connsiteX114" fmla="*/ 5188224 w 5563679"/>
              <a:gd name="connsiteY114" fmla="*/ 3749674 h 5550115"/>
              <a:gd name="connsiteX115" fmla="*/ 5164744 w 5563679"/>
              <a:gd name="connsiteY115" fmla="*/ 3752041 h 5550115"/>
              <a:gd name="connsiteX116" fmla="*/ 5065015 w 5563679"/>
              <a:gd name="connsiteY116" fmla="*/ 3837990 h 5550115"/>
              <a:gd name="connsiteX117" fmla="*/ 5064995 w 5563679"/>
              <a:gd name="connsiteY117" fmla="*/ 3838103 h 5550115"/>
              <a:gd name="connsiteX118" fmla="*/ 5064995 w 5563679"/>
              <a:gd name="connsiteY118" fmla="*/ 4397896 h 5550115"/>
              <a:gd name="connsiteX119" fmla="*/ 4986192 w 5563679"/>
              <a:gd name="connsiteY119" fmla="*/ 4516784 h 5550115"/>
              <a:gd name="connsiteX120" fmla="*/ 4938122 w 5563679"/>
              <a:gd name="connsiteY120" fmla="*/ 4526488 h 5550115"/>
              <a:gd name="connsiteX121" fmla="*/ 4938122 w 5563679"/>
              <a:gd name="connsiteY121" fmla="*/ 4527226 h 5550115"/>
              <a:gd name="connsiteX122" fmla="*/ 4914642 w 5563679"/>
              <a:gd name="connsiteY122" fmla="*/ 4529593 h 5550115"/>
              <a:gd name="connsiteX123" fmla="*/ 4814913 w 5563679"/>
              <a:gd name="connsiteY123" fmla="*/ 4615542 h 5550115"/>
              <a:gd name="connsiteX124" fmla="*/ 4814662 w 5563679"/>
              <a:gd name="connsiteY124" fmla="*/ 4616965 h 5550115"/>
              <a:gd name="connsiteX125" fmla="*/ 4814662 w 5563679"/>
              <a:gd name="connsiteY125" fmla="*/ 4885290 h 5550115"/>
              <a:gd name="connsiteX126" fmla="*/ 4685635 w 5563679"/>
              <a:gd name="connsiteY126" fmla="*/ 5014317 h 5550115"/>
              <a:gd name="connsiteX127" fmla="*/ 4685636 w 5563679"/>
              <a:gd name="connsiteY127" fmla="*/ 5014316 h 5550115"/>
              <a:gd name="connsiteX128" fmla="*/ 4556609 w 5563679"/>
              <a:gd name="connsiteY128" fmla="*/ 4885289 h 5550115"/>
              <a:gd name="connsiteX129" fmla="*/ 4556609 w 5563679"/>
              <a:gd name="connsiteY129" fmla="*/ 4605270 h 5550115"/>
              <a:gd name="connsiteX130" fmla="*/ 4554606 w 5563679"/>
              <a:gd name="connsiteY130" fmla="*/ 4593919 h 5550115"/>
              <a:gd name="connsiteX131" fmla="*/ 4454877 w 5563679"/>
              <a:gd name="connsiteY131" fmla="*/ 4507970 h 5550115"/>
              <a:gd name="connsiteX132" fmla="*/ 4431397 w 5563679"/>
              <a:gd name="connsiteY132" fmla="*/ 4505603 h 5550115"/>
              <a:gd name="connsiteX133" fmla="*/ 4431397 w 5563679"/>
              <a:gd name="connsiteY133" fmla="*/ 4504865 h 5550115"/>
              <a:gd name="connsiteX134" fmla="*/ 4383327 w 5563679"/>
              <a:gd name="connsiteY134" fmla="*/ 4495161 h 5550115"/>
              <a:gd name="connsiteX135" fmla="*/ 4304524 w 5563679"/>
              <a:gd name="connsiteY135" fmla="*/ 4376273 h 5550115"/>
              <a:gd name="connsiteX136" fmla="*/ 4304524 w 5563679"/>
              <a:gd name="connsiteY136" fmla="*/ 4286143 h 5550115"/>
              <a:gd name="connsiteX137" fmla="*/ 4296135 w 5563679"/>
              <a:gd name="connsiteY137" fmla="*/ 4244593 h 5550115"/>
              <a:gd name="connsiteX138" fmla="*/ 4177248 w 5563679"/>
              <a:gd name="connsiteY138" fmla="*/ 4165789 h 5550115"/>
              <a:gd name="connsiteX139" fmla="*/ 4058361 w 5563679"/>
              <a:gd name="connsiteY139" fmla="*/ 4244593 h 5550115"/>
              <a:gd name="connsiteX140" fmla="*/ 4056171 w 5563679"/>
              <a:gd name="connsiteY140" fmla="*/ 4255437 h 5550115"/>
              <a:gd name="connsiteX141" fmla="*/ 4056171 w 5563679"/>
              <a:gd name="connsiteY141" fmla="*/ 4496307 h 5550115"/>
              <a:gd name="connsiteX142" fmla="*/ 3977368 w 5563679"/>
              <a:gd name="connsiteY142" fmla="*/ 4615195 h 5550115"/>
              <a:gd name="connsiteX143" fmla="*/ 3929298 w 5563679"/>
              <a:gd name="connsiteY143" fmla="*/ 4624899 h 5550115"/>
              <a:gd name="connsiteX144" fmla="*/ 3929298 w 5563679"/>
              <a:gd name="connsiteY144" fmla="*/ 4625637 h 5550115"/>
              <a:gd name="connsiteX145" fmla="*/ 3905818 w 5563679"/>
              <a:gd name="connsiteY145" fmla="*/ 4628004 h 5550115"/>
              <a:gd name="connsiteX146" fmla="*/ 3806089 w 5563679"/>
              <a:gd name="connsiteY146" fmla="*/ 4713953 h 5550115"/>
              <a:gd name="connsiteX147" fmla="*/ 3805837 w 5563679"/>
              <a:gd name="connsiteY147" fmla="*/ 4715382 h 5550115"/>
              <a:gd name="connsiteX148" fmla="*/ 3805837 w 5563679"/>
              <a:gd name="connsiteY148" fmla="*/ 4820023 h 5550115"/>
              <a:gd name="connsiteX149" fmla="*/ 3676810 w 5563679"/>
              <a:gd name="connsiteY149" fmla="*/ 4949050 h 5550115"/>
              <a:gd name="connsiteX150" fmla="*/ 3676811 w 5563679"/>
              <a:gd name="connsiteY150" fmla="*/ 4949049 h 5550115"/>
              <a:gd name="connsiteX151" fmla="*/ 3547784 w 5563679"/>
              <a:gd name="connsiteY151" fmla="*/ 4820022 h 5550115"/>
              <a:gd name="connsiteX152" fmla="*/ 3547784 w 5563679"/>
              <a:gd name="connsiteY152" fmla="*/ 2265528 h 5550115"/>
              <a:gd name="connsiteX153" fmla="*/ 3547783 w 5563679"/>
              <a:gd name="connsiteY153" fmla="*/ 4836545 h 5550115"/>
              <a:gd name="connsiteX154" fmla="*/ 3537645 w 5563679"/>
              <a:gd name="connsiteY154" fmla="*/ 4786326 h 5550115"/>
              <a:gd name="connsiteX155" fmla="*/ 3418757 w 5563679"/>
              <a:gd name="connsiteY155" fmla="*/ 4707522 h 5550115"/>
              <a:gd name="connsiteX156" fmla="*/ 3299870 w 5563679"/>
              <a:gd name="connsiteY156" fmla="*/ 4786326 h 5550115"/>
              <a:gd name="connsiteX157" fmla="*/ 3290106 w 5563679"/>
              <a:gd name="connsiteY157" fmla="*/ 4834686 h 5550115"/>
              <a:gd name="connsiteX158" fmla="*/ 3290106 w 5563679"/>
              <a:gd name="connsiteY158" fmla="*/ 5421088 h 5550115"/>
              <a:gd name="connsiteX159" fmla="*/ 3161079 w 5563679"/>
              <a:gd name="connsiteY159" fmla="*/ 5550115 h 5550115"/>
              <a:gd name="connsiteX160" fmla="*/ 3161080 w 5563679"/>
              <a:gd name="connsiteY160" fmla="*/ 5550114 h 5550115"/>
              <a:gd name="connsiteX161" fmla="*/ 3032053 w 5563679"/>
              <a:gd name="connsiteY161" fmla="*/ 5421087 h 5550115"/>
              <a:gd name="connsiteX162" fmla="*/ 3032053 w 5563679"/>
              <a:gd name="connsiteY162" fmla="*/ 2265528 h 5550115"/>
              <a:gd name="connsiteX163" fmla="*/ 3032052 w 5563679"/>
              <a:gd name="connsiteY163" fmla="*/ 4524125 h 5550115"/>
              <a:gd name="connsiteX164" fmla="*/ 3021914 w 5563679"/>
              <a:gd name="connsiteY164" fmla="*/ 4473906 h 5550115"/>
              <a:gd name="connsiteX165" fmla="*/ 2903026 w 5563679"/>
              <a:gd name="connsiteY165" fmla="*/ 4395102 h 5550115"/>
              <a:gd name="connsiteX166" fmla="*/ 2784139 w 5563679"/>
              <a:gd name="connsiteY166" fmla="*/ 4473906 h 5550115"/>
              <a:gd name="connsiteX167" fmla="*/ 2780541 w 5563679"/>
              <a:gd name="connsiteY167" fmla="*/ 4491725 h 5550115"/>
              <a:gd name="connsiteX168" fmla="*/ 2780541 w 5563679"/>
              <a:gd name="connsiteY168" fmla="*/ 4800671 h 5550115"/>
              <a:gd name="connsiteX169" fmla="*/ 2651514 w 5563679"/>
              <a:gd name="connsiteY169" fmla="*/ 4929698 h 5550115"/>
              <a:gd name="connsiteX170" fmla="*/ 2651515 w 5563679"/>
              <a:gd name="connsiteY170" fmla="*/ 4929697 h 5550115"/>
              <a:gd name="connsiteX171" fmla="*/ 2522488 w 5563679"/>
              <a:gd name="connsiteY171" fmla="*/ 4800670 h 5550115"/>
              <a:gd name="connsiteX172" fmla="*/ 2522488 w 5563679"/>
              <a:gd name="connsiteY172" fmla="*/ 4753932 h 5550115"/>
              <a:gd name="connsiteX173" fmla="*/ 2503819 w 5563679"/>
              <a:gd name="connsiteY173" fmla="*/ 4721390 h 5550115"/>
              <a:gd name="connsiteX174" fmla="*/ 2426754 w 5563679"/>
              <a:gd name="connsiteY174" fmla="*/ 4674946 h 5550115"/>
              <a:gd name="connsiteX175" fmla="*/ 2403274 w 5563679"/>
              <a:gd name="connsiteY175" fmla="*/ 4672579 h 5550115"/>
              <a:gd name="connsiteX176" fmla="*/ 2403274 w 5563679"/>
              <a:gd name="connsiteY176" fmla="*/ 4671841 h 5550115"/>
              <a:gd name="connsiteX177" fmla="*/ 2355204 w 5563679"/>
              <a:gd name="connsiteY177" fmla="*/ 4662137 h 5550115"/>
              <a:gd name="connsiteX178" fmla="*/ 2276401 w 5563679"/>
              <a:gd name="connsiteY178" fmla="*/ 4543249 h 5550115"/>
              <a:gd name="connsiteX179" fmla="*/ 2276401 w 5563679"/>
              <a:gd name="connsiteY179" fmla="*/ 4429265 h 5550115"/>
              <a:gd name="connsiteX180" fmla="*/ 2268012 w 5563679"/>
              <a:gd name="connsiteY180" fmla="*/ 4387715 h 5550115"/>
              <a:gd name="connsiteX181" fmla="*/ 2149125 w 5563679"/>
              <a:gd name="connsiteY181" fmla="*/ 4308911 h 5550115"/>
              <a:gd name="connsiteX182" fmla="*/ 2030238 w 5563679"/>
              <a:gd name="connsiteY182" fmla="*/ 4387715 h 5550115"/>
              <a:gd name="connsiteX183" fmla="*/ 2028048 w 5563679"/>
              <a:gd name="connsiteY183" fmla="*/ 4398560 h 5550115"/>
              <a:gd name="connsiteX184" fmla="*/ 2028048 w 5563679"/>
              <a:gd name="connsiteY184" fmla="*/ 4551963 h 5550115"/>
              <a:gd name="connsiteX185" fmla="*/ 1949245 w 5563679"/>
              <a:gd name="connsiteY185" fmla="*/ 4670851 h 5550115"/>
              <a:gd name="connsiteX186" fmla="*/ 1901175 w 5563679"/>
              <a:gd name="connsiteY186" fmla="*/ 4680555 h 5550115"/>
              <a:gd name="connsiteX187" fmla="*/ 1901175 w 5563679"/>
              <a:gd name="connsiteY187" fmla="*/ 4681293 h 5550115"/>
              <a:gd name="connsiteX188" fmla="*/ 1877695 w 5563679"/>
              <a:gd name="connsiteY188" fmla="*/ 4683660 h 5550115"/>
              <a:gd name="connsiteX189" fmla="*/ 1777966 w 5563679"/>
              <a:gd name="connsiteY189" fmla="*/ 4769609 h 5550115"/>
              <a:gd name="connsiteX190" fmla="*/ 1775762 w 5563679"/>
              <a:gd name="connsiteY190" fmla="*/ 4782099 h 5550115"/>
              <a:gd name="connsiteX191" fmla="*/ 1775762 w 5563679"/>
              <a:gd name="connsiteY191" fmla="*/ 4916007 h 5550115"/>
              <a:gd name="connsiteX192" fmla="*/ 1646735 w 5563679"/>
              <a:gd name="connsiteY192" fmla="*/ 5045034 h 5550115"/>
              <a:gd name="connsiteX193" fmla="*/ 1646736 w 5563679"/>
              <a:gd name="connsiteY193" fmla="*/ 5045033 h 5550115"/>
              <a:gd name="connsiteX194" fmla="*/ 1517709 w 5563679"/>
              <a:gd name="connsiteY194" fmla="*/ 4916006 h 5550115"/>
              <a:gd name="connsiteX195" fmla="*/ 1517709 w 5563679"/>
              <a:gd name="connsiteY195" fmla="*/ 4550752 h 5550115"/>
              <a:gd name="connsiteX196" fmla="*/ 1515505 w 5563679"/>
              <a:gd name="connsiteY196" fmla="*/ 4538262 h 5550115"/>
              <a:gd name="connsiteX197" fmla="*/ 1415776 w 5563679"/>
              <a:gd name="connsiteY197" fmla="*/ 4452313 h 5550115"/>
              <a:gd name="connsiteX198" fmla="*/ 1392296 w 5563679"/>
              <a:gd name="connsiteY198" fmla="*/ 4449946 h 5550115"/>
              <a:gd name="connsiteX199" fmla="*/ 1392296 w 5563679"/>
              <a:gd name="connsiteY199" fmla="*/ 4449208 h 5550115"/>
              <a:gd name="connsiteX200" fmla="*/ 1344226 w 5563679"/>
              <a:gd name="connsiteY200" fmla="*/ 4439504 h 5550115"/>
              <a:gd name="connsiteX201" fmla="*/ 1265423 w 5563679"/>
              <a:gd name="connsiteY201" fmla="*/ 4320616 h 5550115"/>
              <a:gd name="connsiteX202" fmla="*/ 1265423 w 5563679"/>
              <a:gd name="connsiteY202" fmla="*/ 3944241 h 5550115"/>
              <a:gd name="connsiteX203" fmla="*/ 1257034 w 5563679"/>
              <a:gd name="connsiteY203" fmla="*/ 3902691 h 5550115"/>
              <a:gd name="connsiteX204" fmla="*/ 1138147 w 5563679"/>
              <a:gd name="connsiteY204" fmla="*/ 3823887 h 5550115"/>
              <a:gd name="connsiteX205" fmla="*/ 1019260 w 5563679"/>
              <a:gd name="connsiteY205" fmla="*/ 3902691 h 5550115"/>
              <a:gd name="connsiteX206" fmla="*/ 1016586 w 5563679"/>
              <a:gd name="connsiteY206" fmla="*/ 3915934 h 5550115"/>
              <a:gd name="connsiteX207" fmla="*/ 1016586 w 5563679"/>
              <a:gd name="connsiteY207" fmla="*/ 3976598 h 5550115"/>
              <a:gd name="connsiteX208" fmla="*/ 887559 w 5563679"/>
              <a:gd name="connsiteY208" fmla="*/ 4105625 h 5550115"/>
              <a:gd name="connsiteX209" fmla="*/ 887560 w 5563679"/>
              <a:gd name="connsiteY209" fmla="*/ 4105624 h 5550115"/>
              <a:gd name="connsiteX210" fmla="*/ 758533 w 5563679"/>
              <a:gd name="connsiteY210" fmla="*/ 3976597 h 5550115"/>
              <a:gd name="connsiteX211" fmla="*/ 758533 w 5563679"/>
              <a:gd name="connsiteY211" fmla="*/ 3835817 h 5550115"/>
              <a:gd name="connsiteX212" fmla="*/ 737116 w 5563679"/>
              <a:gd name="connsiteY212" fmla="*/ 3798485 h 5550115"/>
              <a:gd name="connsiteX213" fmla="*/ 660051 w 5563679"/>
              <a:gd name="connsiteY213" fmla="*/ 3752041 h 5550115"/>
              <a:gd name="connsiteX214" fmla="*/ 636571 w 5563679"/>
              <a:gd name="connsiteY214" fmla="*/ 3749674 h 5550115"/>
              <a:gd name="connsiteX215" fmla="*/ 636571 w 5563679"/>
              <a:gd name="connsiteY215" fmla="*/ 3748936 h 5550115"/>
              <a:gd name="connsiteX216" fmla="*/ 588501 w 5563679"/>
              <a:gd name="connsiteY216" fmla="*/ 3739232 h 5550115"/>
              <a:gd name="connsiteX217" fmla="*/ 509698 w 5563679"/>
              <a:gd name="connsiteY217" fmla="*/ 3620344 h 5550115"/>
              <a:gd name="connsiteX218" fmla="*/ 509698 w 5563679"/>
              <a:gd name="connsiteY218" fmla="*/ 2675086 h 5550115"/>
              <a:gd name="connsiteX219" fmla="*/ 501309 w 5563679"/>
              <a:gd name="connsiteY219" fmla="*/ 2633537 h 5550115"/>
              <a:gd name="connsiteX220" fmla="*/ 382422 w 5563679"/>
              <a:gd name="connsiteY220" fmla="*/ 2554733 h 5550115"/>
              <a:gd name="connsiteX221" fmla="*/ 263535 w 5563679"/>
              <a:gd name="connsiteY221" fmla="*/ 2633537 h 5550115"/>
              <a:gd name="connsiteX222" fmla="*/ 258053 w 5563679"/>
              <a:gd name="connsiteY222" fmla="*/ 2660688 h 5550115"/>
              <a:gd name="connsiteX223" fmla="*/ 258053 w 5563679"/>
              <a:gd name="connsiteY223" fmla="*/ 2715723 h 5550115"/>
              <a:gd name="connsiteX224" fmla="*/ 129026 w 5563679"/>
              <a:gd name="connsiteY224" fmla="*/ 2844750 h 5550115"/>
              <a:gd name="connsiteX225" fmla="*/ 129027 w 5563679"/>
              <a:gd name="connsiteY225" fmla="*/ 2844749 h 5550115"/>
              <a:gd name="connsiteX226" fmla="*/ 0 w 5563679"/>
              <a:gd name="connsiteY226" fmla="*/ 2715722 h 5550115"/>
              <a:gd name="connsiteX227" fmla="*/ 0 w 5563679"/>
              <a:gd name="connsiteY227" fmla="*/ 2265528 h 5550115"/>
              <a:gd name="connsiteX228" fmla="*/ 0 w 5563679"/>
              <a:gd name="connsiteY228" fmla="*/ 546839 h 5550115"/>
              <a:gd name="connsiteX229" fmla="*/ 12233 w 5563679"/>
              <a:gd name="connsiteY229" fmla="*/ 526676 h 5550115"/>
              <a:gd name="connsiteX230" fmla="*/ 111797 w 5563679"/>
              <a:gd name="connsiteY230" fmla="*/ 479722 h 5550115"/>
              <a:gd name="connsiteX231" fmla="*/ 230684 w 5563679"/>
              <a:gd name="connsiteY231" fmla="*/ 558526 h 5550115"/>
              <a:gd name="connsiteX232" fmla="*/ 232874 w 5563679"/>
              <a:gd name="connsiteY232" fmla="*/ 569371 h 5550115"/>
              <a:gd name="connsiteX233" fmla="*/ 232874 w 5563679"/>
              <a:gd name="connsiteY233" fmla="*/ 722774 h 5550115"/>
              <a:gd name="connsiteX234" fmla="*/ 311677 w 5563679"/>
              <a:gd name="connsiteY234" fmla="*/ 841662 h 5550115"/>
              <a:gd name="connsiteX235" fmla="*/ 359747 w 5563679"/>
              <a:gd name="connsiteY235" fmla="*/ 851366 h 5550115"/>
              <a:gd name="connsiteX236" fmla="*/ 359747 w 5563679"/>
              <a:gd name="connsiteY236" fmla="*/ 852104 h 5550115"/>
              <a:gd name="connsiteX237" fmla="*/ 383227 w 5563679"/>
              <a:gd name="connsiteY237" fmla="*/ 854471 h 5550115"/>
              <a:gd name="connsiteX238" fmla="*/ 482956 w 5563679"/>
              <a:gd name="connsiteY238" fmla="*/ 940420 h 5550115"/>
              <a:gd name="connsiteX239" fmla="*/ 485160 w 5563679"/>
              <a:gd name="connsiteY239" fmla="*/ 952910 h 5550115"/>
              <a:gd name="connsiteX240" fmla="*/ 485160 w 5563679"/>
              <a:gd name="connsiteY240" fmla="*/ 1086818 h 5550115"/>
              <a:gd name="connsiteX241" fmla="*/ 614186 w 5563679"/>
              <a:gd name="connsiteY241" fmla="*/ 1215845 h 5550115"/>
              <a:gd name="connsiteX242" fmla="*/ 614185 w 5563679"/>
              <a:gd name="connsiteY242" fmla="*/ 1215844 h 5550115"/>
              <a:gd name="connsiteX243" fmla="*/ 743212 w 5563679"/>
              <a:gd name="connsiteY243" fmla="*/ 1086817 h 5550115"/>
              <a:gd name="connsiteX244" fmla="*/ 743212 w 5563679"/>
              <a:gd name="connsiteY244" fmla="*/ 721563 h 5550115"/>
              <a:gd name="connsiteX245" fmla="*/ 745416 w 5563679"/>
              <a:gd name="connsiteY245" fmla="*/ 709073 h 5550115"/>
              <a:gd name="connsiteX246" fmla="*/ 845145 w 5563679"/>
              <a:gd name="connsiteY246" fmla="*/ 623124 h 5550115"/>
              <a:gd name="connsiteX247" fmla="*/ 868625 w 5563679"/>
              <a:gd name="connsiteY247" fmla="*/ 620757 h 5550115"/>
              <a:gd name="connsiteX248" fmla="*/ 868625 w 5563679"/>
              <a:gd name="connsiteY248" fmla="*/ 620019 h 5550115"/>
              <a:gd name="connsiteX249" fmla="*/ 916695 w 5563679"/>
              <a:gd name="connsiteY249" fmla="*/ 610315 h 5550115"/>
              <a:gd name="connsiteX250" fmla="*/ 995498 w 5563679"/>
              <a:gd name="connsiteY250" fmla="*/ 491427 h 5550115"/>
              <a:gd name="connsiteX251" fmla="*/ 995498 w 5563679"/>
              <a:gd name="connsiteY251" fmla="*/ 115052 h 5550115"/>
              <a:gd name="connsiteX252" fmla="*/ 1003887 w 5563679"/>
              <a:gd name="connsiteY252" fmla="*/ 73502 h 5550115"/>
              <a:gd name="connsiteX253" fmla="*/ 1084406 w 5563679"/>
              <a:gd name="connsiteY253" fmla="*/ 499 h 5550115"/>
              <a:gd name="connsiteX254" fmla="*/ 1087705 w 5563679"/>
              <a:gd name="connsiteY254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80 w 5563679"/>
              <a:gd name="connsiteY48" fmla="*/ 1362198 h 5550115"/>
              <a:gd name="connsiteX49" fmla="*/ 3049618 w 5563679"/>
              <a:gd name="connsiteY49" fmla="*/ 1311979 h 5550115"/>
              <a:gd name="connsiteX50" fmla="*/ 3168506 w 5563679"/>
              <a:gd name="connsiteY50" fmla="*/ 1233175 h 5550115"/>
              <a:gd name="connsiteX51" fmla="*/ 3287393 w 5563679"/>
              <a:gd name="connsiteY51" fmla="*/ 1311979 h 5550115"/>
              <a:gd name="connsiteX52" fmla="*/ 3297157 w 5563679"/>
              <a:gd name="connsiteY52" fmla="*/ 1360339 h 5550115"/>
              <a:gd name="connsiteX53" fmla="*/ 3297157 w 5563679"/>
              <a:gd name="connsiteY53" fmla="*/ 1946741 h 5550115"/>
              <a:gd name="connsiteX54" fmla="*/ 3426184 w 5563679"/>
              <a:gd name="connsiteY54" fmla="*/ 2075768 h 5550115"/>
              <a:gd name="connsiteX55" fmla="*/ 3426183 w 5563679"/>
              <a:gd name="connsiteY55" fmla="*/ 2075767 h 5550115"/>
              <a:gd name="connsiteX56" fmla="*/ 3555210 w 5563679"/>
              <a:gd name="connsiteY56" fmla="*/ 1946740 h 5550115"/>
              <a:gd name="connsiteX57" fmla="*/ 3555211 w 5563679"/>
              <a:gd name="connsiteY57" fmla="*/ 1049778 h 5550115"/>
              <a:gd name="connsiteX58" fmla="*/ 3565349 w 5563679"/>
              <a:gd name="connsiteY58" fmla="*/ 999559 h 5550115"/>
              <a:gd name="connsiteX59" fmla="*/ 3684237 w 5563679"/>
              <a:gd name="connsiteY59" fmla="*/ 920755 h 5550115"/>
              <a:gd name="connsiteX60" fmla="*/ 3803124 w 5563679"/>
              <a:gd name="connsiteY60" fmla="*/ 999559 h 5550115"/>
              <a:gd name="connsiteX61" fmla="*/ 3806722 w 5563679"/>
              <a:gd name="connsiteY61" fmla="*/ 1017378 h 5550115"/>
              <a:gd name="connsiteX62" fmla="*/ 3806722 w 5563679"/>
              <a:gd name="connsiteY62" fmla="*/ 1326324 h 5550115"/>
              <a:gd name="connsiteX63" fmla="*/ 3935749 w 5563679"/>
              <a:gd name="connsiteY63" fmla="*/ 1455351 h 5550115"/>
              <a:gd name="connsiteX64" fmla="*/ 3935748 w 5563679"/>
              <a:gd name="connsiteY64" fmla="*/ 1455350 h 5550115"/>
              <a:gd name="connsiteX65" fmla="*/ 4064775 w 5563679"/>
              <a:gd name="connsiteY65" fmla="*/ 1326323 h 5550115"/>
              <a:gd name="connsiteX66" fmla="*/ 4064775 w 5563679"/>
              <a:gd name="connsiteY66" fmla="*/ 1279585 h 5550115"/>
              <a:gd name="connsiteX67" fmla="*/ 4083444 w 5563679"/>
              <a:gd name="connsiteY67" fmla="*/ 1247043 h 5550115"/>
              <a:gd name="connsiteX68" fmla="*/ 4160509 w 5563679"/>
              <a:gd name="connsiteY68" fmla="*/ 1200599 h 5550115"/>
              <a:gd name="connsiteX69" fmla="*/ 4183989 w 5563679"/>
              <a:gd name="connsiteY69" fmla="*/ 1198232 h 5550115"/>
              <a:gd name="connsiteX70" fmla="*/ 4183989 w 5563679"/>
              <a:gd name="connsiteY70" fmla="*/ 1197494 h 5550115"/>
              <a:gd name="connsiteX71" fmla="*/ 4232059 w 5563679"/>
              <a:gd name="connsiteY71" fmla="*/ 1187790 h 5550115"/>
              <a:gd name="connsiteX72" fmla="*/ 4310862 w 5563679"/>
              <a:gd name="connsiteY72" fmla="*/ 1068902 h 5550115"/>
              <a:gd name="connsiteX73" fmla="*/ 4310862 w 5563679"/>
              <a:gd name="connsiteY73" fmla="*/ 954918 h 5550115"/>
              <a:gd name="connsiteX74" fmla="*/ 4319251 w 5563679"/>
              <a:gd name="connsiteY74" fmla="*/ 913368 h 5550115"/>
              <a:gd name="connsiteX75" fmla="*/ 4438138 w 5563679"/>
              <a:gd name="connsiteY75" fmla="*/ 834564 h 5550115"/>
              <a:gd name="connsiteX76" fmla="*/ 4557025 w 5563679"/>
              <a:gd name="connsiteY76" fmla="*/ 913368 h 5550115"/>
              <a:gd name="connsiteX77" fmla="*/ 4559215 w 5563679"/>
              <a:gd name="connsiteY77" fmla="*/ 924213 h 5550115"/>
              <a:gd name="connsiteX78" fmla="*/ 4559215 w 5563679"/>
              <a:gd name="connsiteY78" fmla="*/ 1077616 h 5550115"/>
              <a:gd name="connsiteX79" fmla="*/ 4638018 w 5563679"/>
              <a:gd name="connsiteY79" fmla="*/ 1196504 h 5550115"/>
              <a:gd name="connsiteX80" fmla="*/ 4686088 w 5563679"/>
              <a:gd name="connsiteY80" fmla="*/ 1206208 h 5550115"/>
              <a:gd name="connsiteX81" fmla="*/ 4686088 w 5563679"/>
              <a:gd name="connsiteY81" fmla="*/ 1206946 h 5550115"/>
              <a:gd name="connsiteX82" fmla="*/ 4709568 w 5563679"/>
              <a:gd name="connsiteY82" fmla="*/ 1209313 h 5550115"/>
              <a:gd name="connsiteX83" fmla="*/ 4809296 w 5563679"/>
              <a:gd name="connsiteY83" fmla="*/ 1295262 h 5550115"/>
              <a:gd name="connsiteX84" fmla="*/ 4811500 w 5563679"/>
              <a:gd name="connsiteY84" fmla="*/ 1307752 h 5550115"/>
              <a:gd name="connsiteX85" fmla="*/ 4811500 w 5563679"/>
              <a:gd name="connsiteY85" fmla="*/ 1441660 h 5550115"/>
              <a:gd name="connsiteX86" fmla="*/ 4940527 w 5563679"/>
              <a:gd name="connsiteY86" fmla="*/ 1570687 h 5550115"/>
              <a:gd name="connsiteX87" fmla="*/ 4940526 w 5563679"/>
              <a:gd name="connsiteY87" fmla="*/ 1570686 h 5550115"/>
              <a:gd name="connsiteX88" fmla="*/ 5069553 w 5563679"/>
              <a:gd name="connsiteY88" fmla="*/ 1441659 h 5550115"/>
              <a:gd name="connsiteX89" fmla="*/ 5069553 w 5563679"/>
              <a:gd name="connsiteY89" fmla="*/ 1076405 h 5550115"/>
              <a:gd name="connsiteX90" fmla="*/ 5071757 w 5563679"/>
              <a:gd name="connsiteY90" fmla="*/ 1063915 h 5550115"/>
              <a:gd name="connsiteX91" fmla="*/ 5171486 w 5563679"/>
              <a:gd name="connsiteY91" fmla="*/ 977966 h 5550115"/>
              <a:gd name="connsiteX92" fmla="*/ 5194966 w 5563679"/>
              <a:gd name="connsiteY92" fmla="*/ 975599 h 5550115"/>
              <a:gd name="connsiteX93" fmla="*/ 5194966 w 5563679"/>
              <a:gd name="connsiteY93" fmla="*/ 974861 h 5550115"/>
              <a:gd name="connsiteX94" fmla="*/ 5243036 w 5563679"/>
              <a:gd name="connsiteY94" fmla="*/ 965157 h 5550115"/>
              <a:gd name="connsiteX95" fmla="*/ 5321839 w 5563679"/>
              <a:gd name="connsiteY95" fmla="*/ 846269 h 5550115"/>
              <a:gd name="connsiteX96" fmla="*/ 5321839 w 5563679"/>
              <a:gd name="connsiteY96" fmla="*/ 469894 h 5550115"/>
              <a:gd name="connsiteX97" fmla="*/ 5330228 w 5563679"/>
              <a:gd name="connsiteY97" fmla="*/ 428344 h 5550115"/>
              <a:gd name="connsiteX98" fmla="*/ 5449115 w 5563679"/>
              <a:gd name="connsiteY98" fmla="*/ 349540 h 5550115"/>
              <a:gd name="connsiteX99" fmla="*/ 5548678 w 5563679"/>
              <a:gd name="connsiteY99" fmla="*/ 396494 h 5550115"/>
              <a:gd name="connsiteX100" fmla="*/ 5562692 w 5563679"/>
              <a:gd name="connsiteY100" fmla="*/ 419592 h 5550115"/>
              <a:gd name="connsiteX101" fmla="*/ 5562692 w 5563679"/>
              <a:gd name="connsiteY101" fmla="*/ 2265528 h 5550115"/>
              <a:gd name="connsiteX102" fmla="*/ 5563679 w 5563679"/>
              <a:gd name="connsiteY102" fmla="*/ 2265528 h 5550115"/>
              <a:gd name="connsiteX103" fmla="*/ 5563679 w 5563679"/>
              <a:gd name="connsiteY103" fmla="*/ 3341998 h 5550115"/>
              <a:gd name="connsiteX104" fmla="*/ 5484876 w 5563679"/>
              <a:gd name="connsiteY104" fmla="*/ 3460886 h 5550115"/>
              <a:gd name="connsiteX105" fmla="*/ 5436806 w 5563679"/>
              <a:gd name="connsiteY105" fmla="*/ 3470590 h 5550115"/>
              <a:gd name="connsiteX106" fmla="*/ 5436806 w 5563679"/>
              <a:gd name="connsiteY106" fmla="*/ 3471328 h 5550115"/>
              <a:gd name="connsiteX107" fmla="*/ 5413326 w 5563679"/>
              <a:gd name="connsiteY107" fmla="*/ 3473695 h 5550115"/>
              <a:gd name="connsiteX108" fmla="*/ 5336262 w 5563679"/>
              <a:gd name="connsiteY108" fmla="*/ 3520139 h 5550115"/>
              <a:gd name="connsiteX109" fmla="*/ 5315097 w 5563679"/>
              <a:gd name="connsiteY109" fmla="*/ 3557030 h 5550115"/>
              <a:gd name="connsiteX110" fmla="*/ 5315097 w 5563679"/>
              <a:gd name="connsiteY110" fmla="*/ 3620344 h 5550115"/>
              <a:gd name="connsiteX111" fmla="*/ 5236294 w 5563679"/>
              <a:gd name="connsiteY111" fmla="*/ 3739232 h 5550115"/>
              <a:gd name="connsiteX112" fmla="*/ 5188224 w 5563679"/>
              <a:gd name="connsiteY112" fmla="*/ 3748936 h 5550115"/>
              <a:gd name="connsiteX113" fmla="*/ 5188224 w 5563679"/>
              <a:gd name="connsiteY113" fmla="*/ 3749674 h 5550115"/>
              <a:gd name="connsiteX114" fmla="*/ 5164744 w 5563679"/>
              <a:gd name="connsiteY114" fmla="*/ 3752041 h 5550115"/>
              <a:gd name="connsiteX115" fmla="*/ 5065015 w 5563679"/>
              <a:gd name="connsiteY115" fmla="*/ 3837990 h 5550115"/>
              <a:gd name="connsiteX116" fmla="*/ 5064995 w 5563679"/>
              <a:gd name="connsiteY116" fmla="*/ 3838103 h 5550115"/>
              <a:gd name="connsiteX117" fmla="*/ 5064995 w 5563679"/>
              <a:gd name="connsiteY117" fmla="*/ 4397896 h 5550115"/>
              <a:gd name="connsiteX118" fmla="*/ 4986192 w 5563679"/>
              <a:gd name="connsiteY118" fmla="*/ 4516784 h 5550115"/>
              <a:gd name="connsiteX119" fmla="*/ 4938122 w 5563679"/>
              <a:gd name="connsiteY119" fmla="*/ 4526488 h 5550115"/>
              <a:gd name="connsiteX120" fmla="*/ 4938122 w 5563679"/>
              <a:gd name="connsiteY120" fmla="*/ 4527226 h 5550115"/>
              <a:gd name="connsiteX121" fmla="*/ 4914642 w 5563679"/>
              <a:gd name="connsiteY121" fmla="*/ 4529593 h 5550115"/>
              <a:gd name="connsiteX122" fmla="*/ 4814913 w 5563679"/>
              <a:gd name="connsiteY122" fmla="*/ 4615542 h 5550115"/>
              <a:gd name="connsiteX123" fmla="*/ 4814662 w 5563679"/>
              <a:gd name="connsiteY123" fmla="*/ 4616965 h 5550115"/>
              <a:gd name="connsiteX124" fmla="*/ 4814662 w 5563679"/>
              <a:gd name="connsiteY124" fmla="*/ 4885290 h 5550115"/>
              <a:gd name="connsiteX125" fmla="*/ 4685635 w 5563679"/>
              <a:gd name="connsiteY125" fmla="*/ 5014317 h 5550115"/>
              <a:gd name="connsiteX126" fmla="*/ 4685636 w 5563679"/>
              <a:gd name="connsiteY126" fmla="*/ 5014316 h 5550115"/>
              <a:gd name="connsiteX127" fmla="*/ 4556609 w 5563679"/>
              <a:gd name="connsiteY127" fmla="*/ 4885289 h 5550115"/>
              <a:gd name="connsiteX128" fmla="*/ 4556609 w 5563679"/>
              <a:gd name="connsiteY128" fmla="*/ 4605270 h 5550115"/>
              <a:gd name="connsiteX129" fmla="*/ 4554606 w 5563679"/>
              <a:gd name="connsiteY129" fmla="*/ 4593919 h 5550115"/>
              <a:gd name="connsiteX130" fmla="*/ 4454877 w 5563679"/>
              <a:gd name="connsiteY130" fmla="*/ 4507970 h 5550115"/>
              <a:gd name="connsiteX131" fmla="*/ 4431397 w 5563679"/>
              <a:gd name="connsiteY131" fmla="*/ 4505603 h 5550115"/>
              <a:gd name="connsiteX132" fmla="*/ 4431397 w 5563679"/>
              <a:gd name="connsiteY132" fmla="*/ 4504865 h 5550115"/>
              <a:gd name="connsiteX133" fmla="*/ 4383327 w 5563679"/>
              <a:gd name="connsiteY133" fmla="*/ 4495161 h 5550115"/>
              <a:gd name="connsiteX134" fmla="*/ 4304524 w 5563679"/>
              <a:gd name="connsiteY134" fmla="*/ 4376273 h 5550115"/>
              <a:gd name="connsiteX135" fmla="*/ 4304524 w 5563679"/>
              <a:gd name="connsiteY135" fmla="*/ 4286143 h 5550115"/>
              <a:gd name="connsiteX136" fmla="*/ 4296135 w 5563679"/>
              <a:gd name="connsiteY136" fmla="*/ 4244593 h 5550115"/>
              <a:gd name="connsiteX137" fmla="*/ 4177248 w 5563679"/>
              <a:gd name="connsiteY137" fmla="*/ 4165789 h 5550115"/>
              <a:gd name="connsiteX138" fmla="*/ 4058361 w 5563679"/>
              <a:gd name="connsiteY138" fmla="*/ 4244593 h 5550115"/>
              <a:gd name="connsiteX139" fmla="*/ 4056171 w 5563679"/>
              <a:gd name="connsiteY139" fmla="*/ 4255437 h 5550115"/>
              <a:gd name="connsiteX140" fmla="*/ 4056171 w 5563679"/>
              <a:gd name="connsiteY140" fmla="*/ 4496307 h 5550115"/>
              <a:gd name="connsiteX141" fmla="*/ 3977368 w 5563679"/>
              <a:gd name="connsiteY141" fmla="*/ 4615195 h 5550115"/>
              <a:gd name="connsiteX142" fmla="*/ 3929298 w 5563679"/>
              <a:gd name="connsiteY142" fmla="*/ 4624899 h 5550115"/>
              <a:gd name="connsiteX143" fmla="*/ 3929298 w 5563679"/>
              <a:gd name="connsiteY143" fmla="*/ 4625637 h 5550115"/>
              <a:gd name="connsiteX144" fmla="*/ 3905818 w 5563679"/>
              <a:gd name="connsiteY144" fmla="*/ 4628004 h 5550115"/>
              <a:gd name="connsiteX145" fmla="*/ 3806089 w 5563679"/>
              <a:gd name="connsiteY145" fmla="*/ 4713953 h 5550115"/>
              <a:gd name="connsiteX146" fmla="*/ 3805837 w 5563679"/>
              <a:gd name="connsiteY146" fmla="*/ 4715382 h 5550115"/>
              <a:gd name="connsiteX147" fmla="*/ 3805837 w 5563679"/>
              <a:gd name="connsiteY147" fmla="*/ 4820023 h 5550115"/>
              <a:gd name="connsiteX148" fmla="*/ 3676810 w 5563679"/>
              <a:gd name="connsiteY148" fmla="*/ 4949050 h 5550115"/>
              <a:gd name="connsiteX149" fmla="*/ 3676811 w 5563679"/>
              <a:gd name="connsiteY149" fmla="*/ 4949049 h 5550115"/>
              <a:gd name="connsiteX150" fmla="*/ 3547784 w 5563679"/>
              <a:gd name="connsiteY150" fmla="*/ 4820022 h 5550115"/>
              <a:gd name="connsiteX151" fmla="*/ 3547784 w 5563679"/>
              <a:gd name="connsiteY151" fmla="*/ 2265528 h 5550115"/>
              <a:gd name="connsiteX152" fmla="*/ 3547783 w 5563679"/>
              <a:gd name="connsiteY152" fmla="*/ 4836545 h 5550115"/>
              <a:gd name="connsiteX153" fmla="*/ 3537645 w 5563679"/>
              <a:gd name="connsiteY153" fmla="*/ 4786326 h 5550115"/>
              <a:gd name="connsiteX154" fmla="*/ 3418757 w 5563679"/>
              <a:gd name="connsiteY154" fmla="*/ 4707522 h 5550115"/>
              <a:gd name="connsiteX155" fmla="*/ 3299870 w 5563679"/>
              <a:gd name="connsiteY155" fmla="*/ 4786326 h 5550115"/>
              <a:gd name="connsiteX156" fmla="*/ 3290106 w 5563679"/>
              <a:gd name="connsiteY156" fmla="*/ 4834686 h 5550115"/>
              <a:gd name="connsiteX157" fmla="*/ 3290106 w 5563679"/>
              <a:gd name="connsiteY157" fmla="*/ 5421088 h 5550115"/>
              <a:gd name="connsiteX158" fmla="*/ 3161079 w 5563679"/>
              <a:gd name="connsiteY158" fmla="*/ 5550115 h 5550115"/>
              <a:gd name="connsiteX159" fmla="*/ 3161080 w 5563679"/>
              <a:gd name="connsiteY159" fmla="*/ 5550114 h 5550115"/>
              <a:gd name="connsiteX160" fmla="*/ 3032053 w 5563679"/>
              <a:gd name="connsiteY160" fmla="*/ 5421087 h 5550115"/>
              <a:gd name="connsiteX161" fmla="*/ 3032053 w 5563679"/>
              <a:gd name="connsiteY161" fmla="*/ 2265528 h 5550115"/>
              <a:gd name="connsiteX162" fmla="*/ 3032052 w 5563679"/>
              <a:gd name="connsiteY162" fmla="*/ 4524125 h 5550115"/>
              <a:gd name="connsiteX163" fmla="*/ 3021914 w 5563679"/>
              <a:gd name="connsiteY163" fmla="*/ 4473906 h 5550115"/>
              <a:gd name="connsiteX164" fmla="*/ 2903026 w 5563679"/>
              <a:gd name="connsiteY164" fmla="*/ 4395102 h 5550115"/>
              <a:gd name="connsiteX165" fmla="*/ 2784139 w 5563679"/>
              <a:gd name="connsiteY165" fmla="*/ 4473906 h 5550115"/>
              <a:gd name="connsiteX166" fmla="*/ 2780541 w 5563679"/>
              <a:gd name="connsiteY166" fmla="*/ 4491725 h 5550115"/>
              <a:gd name="connsiteX167" fmla="*/ 2780541 w 5563679"/>
              <a:gd name="connsiteY167" fmla="*/ 4800671 h 5550115"/>
              <a:gd name="connsiteX168" fmla="*/ 2651514 w 5563679"/>
              <a:gd name="connsiteY168" fmla="*/ 4929698 h 5550115"/>
              <a:gd name="connsiteX169" fmla="*/ 2651515 w 5563679"/>
              <a:gd name="connsiteY169" fmla="*/ 4929697 h 5550115"/>
              <a:gd name="connsiteX170" fmla="*/ 2522488 w 5563679"/>
              <a:gd name="connsiteY170" fmla="*/ 4800670 h 5550115"/>
              <a:gd name="connsiteX171" fmla="*/ 2522488 w 5563679"/>
              <a:gd name="connsiteY171" fmla="*/ 4753932 h 5550115"/>
              <a:gd name="connsiteX172" fmla="*/ 2503819 w 5563679"/>
              <a:gd name="connsiteY172" fmla="*/ 4721390 h 5550115"/>
              <a:gd name="connsiteX173" fmla="*/ 2426754 w 5563679"/>
              <a:gd name="connsiteY173" fmla="*/ 4674946 h 5550115"/>
              <a:gd name="connsiteX174" fmla="*/ 2403274 w 5563679"/>
              <a:gd name="connsiteY174" fmla="*/ 4672579 h 5550115"/>
              <a:gd name="connsiteX175" fmla="*/ 2403274 w 5563679"/>
              <a:gd name="connsiteY175" fmla="*/ 4671841 h 5550115"/>
              <a:gd name="connsiteX176" fmla="*/ 2355204 w 5563679"/>
              <a:gd name="connsiteY176" fmla="*/ 4662137 h 5550115"/>
              <a:gd name="connsiteX177" fmla="*/ 2276401 w 5563679"/>
              <a:gd name="connsiteY177" fmla="*/ 4543249 h 5550115"/>
              <a:gd name="connsiteX178" fmla="*/ 2276401 w 5563679"/>
              <a:gd name="connsiteY178" fmla="*/ 4429265 h 5550115"/>
              <a:gd name="connsiteX179" fmla="*/ 2268012 w 5563679"/>
              <a:gd name="connsiteY179" fmla="*/ 4387715 h 5550115"/>
              <a:gd name="connsiteX180" fmla="*/ 2149125 w 5563679"/>
              <a:gd name="connsiteY180" fmla="*/ 4308911 h 5550115"/>
              <a:gd name="connsiteX181" fmla="*/ 2030238 w 5563679"/>
              <a:gd name="connsiteY181" fmla="*/ 4387715 h 5550115"/>
              <a:gd name="connsiteX182" fmla="*/ 2028048 w 5563679"/>
              <a:gd name="connsiteY182" fmla="*/ 4398560 h 5550115"/>
              <a:gd name="connsiteX183" fmla="*/ 2028048 w 5563679"/>
              <a:gd name="connsiteY183" fmla="*/ 4551963 h 5550115"/>
              <a:gd name="connsiteX184" fmla="*/ 1949245 w 5563679"/>
              <a:gd name="connsiteY184" fmla="*/ 4670851 h 5550115"/>
              <a:gd name="connsiteX185" fmla="*/ 1901175 w 5563679"/>
              <a:gd name="connsiteY185" fmla="*/ 4680555 h 5550115"/>
              <a:gd name="connsiteX186" fmla="*/ 1901175 w 5563679"/>
              <a:gd name="connsiteY186" fmla="*/ 4681293 h 5550115"/>
              <a:gd name="connsiteX187" fmla="*/ 1877695 w 5563679"/>
              <a:gd name="connsiteY187" fmla="*/ 4683660 h 5550115"/>
              <a:gd name="connsiteX188" fmla="*/ 1777966 w 5563679"/>
              <a:gd name="connsiteY188" fmla="*/ 4769609 h 5550115"/>
              <a:gd name="connsiteX189" fmla="*/ 1775762 w 5563679"/>
              <a:gd name="connsiteY189" fmla="*/ 4782099 h 5550115"/>
              <a:gd name="connsiteX190" fmla="*/ 1775762 w 5563679"/>
              <a:gd name="connsiteY190" fmla="*/ 4916007 h 5550115"/>
              <a:gd name="connsiteX191" fmla="*/ 1646735 w 5563679"/>
              <a:gd name="connsiteY191" fmla="*/ 5045034 h 5550115"/>
              <a:gd name="connsiteX192" fmla="*/ 1646736 w 5563679"/>
              <a:gd name="connsiteY192" fmla="*/ 5045033 h 5550115"/>
              <a:gd name="connsiteX193" fmla="*/ 1517709 w 5563679"/>
              <a:gd name="connsiteY193" fmla="*/ 4916006 h 5550115"/>
              <a:gd name="connsiteX194" fmla="*/ 1517709 w 5563679"/>
              <a:gd name="connsiteY194" fmla="*/ 4550752 h 5550115"/>
              <a:gd name="connsiteX195" fmla="*/ 1515505 w 5563679"/>
              <a:gd name="connsiteY195" fmla="*/ 4538262 h 5550115"/>
              <a:gd name="connsiteX196" fmla="*/ 1415776 w 5563679"/>
              <a:gd name="connsiteY196" fmla="*/ 4452313 h 5550115"/>
              <a:gd name="connsiteX197" fmla="*/ 1392296 w 5563679"/>
              <a:gd name="connsiteY197" fmla="*/ 4449946 h 5550115"/>
              <a:gd name="connsiteX198" fmla="*/ 1392296 w 5563679"/>
              <a:gd name="connsiteY198" fmla="*/ 4449208 h 5550115"/>
              <a:gd name="connsiteX199" fmla="*/ 1344226 w 5563679"/>
              <a:gd name="connsiteY199" fmla="*/ 4439504 h 5550115"/>
              <a:gd name="connsiteX200" fmla="*/ 1265423 w 5563679"/>
              <a:gd name="connsiteY200" fmla="*/ 4320616 h 5550115"/>
              <a:gd name="connsiteX201" fmla="*/ 1265423 w 5563679"/>
              <a:gd name="connsiteY201" fmla="*/ 3944241 h 5550115"/>
              <a:gd name="connsiteX202" fmla="*/ 1257034 w 5563679"/>
              <a:gd name="connsiteY202" fmla="*/ 3902691 h 5550115"/>
              <a:gd name="connsiteX203" fmla="*/ 1138147 w 5563679"/>
              <a:gd name="connsiteY203" fmla="*/ 3823887 h 5550115"/>
              <a:gd name="connsiteX204" fmla="*/ 1019260 w 5563679"/>
              <a:gd name="connsiteY204" fmla="*/ 3902691 h 5550115"/>
              <a:gd name="connsiteX205" fmla="*/ 1016586 w 5563679"/>
              <a:gd name="connsiteY205" fmla="*/ 3915934 h 5550115"/>
              <a:gd name="connsiteX206" fmla="*/ 1016586 w 5563679"/>
              <a:gd name="connsiteY206" fmla="*/ 3976598 h 5550115"/>
              <a:gd name="connsiteX207" fmla="*/ 887559 w 5563679"/>
              <a:gd name="connsiteY207" fmla="*/ 4105625 h 5550115"/>
              <a:gd name="connsiteX208" fmla="*/ 887560 w 5563679"/>
              <a:gd name="connsiteY208" fmla="*/ 4105624 h 5550115"/>
              <a:gd name="connsiteX209" fmla="*/ 758533 w 5563679"/>
              <a:gd name="connsiteY209" fmla="*/ 3976597 h 5550115"/>
              <a:gd name="connsiteX210" fmla="*/ 758533 w 5563679"/>
              <a:gd name="connsiteY210" fmla="*/ 3835817 h 5550115"/>
              <a:gd name="connsiteX211" fmla="*/ 737116 w 5563679"/>
              <a:gd name="connsiteY211" fmla="*/ 3798485 h 5550115"/>
              <a:gd name="connsiteX212" fmla="*/ 660051 w 5563679"/>
              <a:gd name="connsiteY212" fmla="*/ 3752041 h 5550115"/>
              <a:gd name="connsiteX213" fmla="*/ 636571 w 5563679"/>
              <a:gd name="connsiteY213" fmla="*/ 3749674 h 5550115"/>
              <a:gd name="connsiteX214" fmla="*/ 636571 w 5563679"/>
              <a:gd name="connsiteY214" fmla="*/ 3748936 h 5550115"/>
              <a:gd name="connsiteX215" fmla="*/ 588501 w 5563679"/>
              <a:gd name="connsiteY215" fmla="*/ 3739232 h 5550115"/>
              <a:gd name="connsiteX216" fmla="*/ 509698 w 5563679"/>
              <a:gd name="connsiteY216" fmla="*/ 3620344 h 5550115"/>
              <a:gd name="connsiteX217" fmla="*/ 509698 w 5563679"/>
              <a:gd name="connsiteY217" fmla="*/ 2675086 h 5550115"/>
              <a:gd name="connsiteX218" fmla="*/ 501309 w 5563679"/>
              <a:gd name="connsiteY218" fmla="*/ 2633537 h 5550115"/>
              <a:gd name="connsiteX219" fmla="*/ 382422 w 5563679"/>
              <a:gd name="connsiteY219" fmla="*/ 2554733 h 5550115"/>
              <a:gd name="connsiteX220" fmla="*/ 263535 w 5563679"/>
              <a:gd name="connsiteY220" fmla="*/ 2633537 h 5550115"/>
              <a:gd name="connsiteX221" fmla="*/ 258053 w 5563679"/>
              <a:gd name="connsiteY221" fmla="*/ 2660688 h 5550115"/>
              <a:gd name="connsiteX222" fmla="*/ 258053 w 5563679"/>
              <a:gd name="connsiteY222" fmla="*/ 2715723 h 5550115"/>
              <a:gd name="connsiteX223" fmla="*/ 129026 w 5563679"/>
              <a:gd name="connsiteY223" fmla="*/ 2844750 h 5550115"/>
              <a:gd name="connsiteX224" fmla="*/ 129027 w 5563679"/>
              <a:gd name="connsiteY224" fmla="*/ 2844749 h 5550115"/>
              <a:gd name="connsiteX225" fmla="*/ 0 w 5563679"/>
              <a:gd name="connsiteY225" fmla="*/ 2715722 h 5550115"/>
              <a:gd name="connsiteX226" fmla="*/ 0 w 5563679"/>
              <a:gd name="connsiteY226" fmla="*/ 2265528 h 5550115"/>
              <a:gd name="connsiteX227" fmla="*/ 0 w 5563679"/>
              <a:gd name="connsiteY227" fmla="*/ 546839 h 5550115"/>
              <a:gd name="connsiteX228" fmla="*/ 12233 w 5563679"/>
              <a:gd name="connsiteY228" fmla="*/ 526676 h 5550115"/>
              <a:gd name="connsiteX229" fmla="*/ 111797 w 5563679"/>
              <a:gd name="connsiteY229" fmla="*/ 479722 h 5550115"/>
              <a:gd name="connsiteX230" fmla="*/ 230684 w 5563679"/>
              <a:gd name="connsiteY230" fmla="*/ 558526 h 5550115"/>
              <a:gd name="connsiteX231" fmla="*/ 232874 w 5563679"/>
              <a:gd name="connsiteY231" fmla="*/ 569371 h 5550115"/>
              <a:gd name="connsiteX232" fmla="*/ 232874 w 5563679"/>
              <a:gd name="connsiteY232" fmla="*/ 722774 h 5550115"/>
              <a:gd name="connsiteX233" fmla="*/ 311677 w 5563679"/>
              <a:gd name="connsiteY233" fmla="*/ 841662 h 5550115"/>
              <a:gd name="connsiteX234" fmla="*/ 359747 w 5563679"/>
              <a:gd name="connsiteY234" fmla="*/ 851366 h 5550115"/>
              <a:gd name="connsiteX235" fmla="*/ 359747 w 5563679"/>
              <a:gd name="connsiteY235" fmla="*/ 852104 h 5550115"/>
              <a:gd name="connsiteX236" fmla="*/ 383227 w 5563679"/>
              <a:gd name="connsiteY236" fmla="*/ 854471 h 5550115"/>
              <a:gd name="connsiteX237" fmla="*/ 482956 w 5563679"/>
              <a:gd name="connsiteY237" fmla="*/ 940420 h 5550115"/>
              <a:gd name="connsiteX238" fmla="*/ 485160 w 5563679"/>
              <a:gd name="connsiteY238" fmla="*/ 952910 h 5550115"/>
              <a:gd name="connsiteX239" fmla="*/ 485160 w 5563679"/>
              <a:gd name="connsiteY239" fmla="*/ 1086818 h 5550115"/>
              <a:gd name="connsiteX240" fmla="*/ 614186 w 5563679"/>
              <a:gd name="connsiteY240" fmla="*/ 1215845 h 5550115"/>
              <a:gd name="connsiteX241" fmla="*/ 614185 w 5563679"/>
              <a:gd name="connsiteY241" fmla="*/ 1215844 h 5550115"/>
              <a:gd name="connsiteX242" fmla="*/ 743212 w 5563679"/>
              <a:gd name="connsiteY242" fmla="*/ 1086817 h 5550115"/>
              <a:gd name="connsiteX243" fmla="*/ 743212 w 5563679"/>
              <a:gd name="connsiteY243" fmla="*/ 721563 h 5550115"/>
              <a:gd name="connsiteX244" fmla="*/ 745416 w 5563679"/>
              <a:gd name="connsiteY244" fmla="*/ 709073 h 5550115"/>
              <a:gd name="connsiteX245" fmla="*/ 845145 w 5563679"/>
              <a:gd name="connsiteY245" fmla="*/ 623124 h 5550115"/>
              <a:gd name="connsiteX246" fmla="*/ 868625 w 5563679"/>
              <a:gd name="connsiteY246" fmla="*/ 620757 h 5550115"/>
              <a:gd name="connsiteX247" fmla="*/ 868625 w 5563679"/>
              <a:gd name="connsiteY247" fmla="*/ 620019 h 5550115"/>
              <a:gd name="connsiteX248" fmla="*/ 916695 w 5563679"/>
              <a:gd name="connsiteY248" fmla="*/ 610315 h 5550115"/>
              <a:gd name="connsiteX249" fmla="*/ 995498 w 5563679"/>
              <a:gd name="connsiteY249" fmla="*/ 491427 h 5550115"/>
              <a:gd name="connsiteX250" fmla="*/ 995498 w 5563679"/>
              <a:gd name="connsiteY250" fmla="*/ 115052 h 5550115"/>
              <a:gd name="connsiteX251" fmla="*/ 1003887 w 5563679"/>
              <a:gd name="connsiteY251" fmla="*/ 73502 h 5550115"/>
              <a:gd name="connsiteX252" fmla="*/ 1084406 w 5563679"/>
              <a:gd name="connsiteY252" fmla="*/ 499 h 5550115"/>
              <a:gd name="connsiteX253" fmla="*/ 1087705 w 5563679"/>
              <a:gd name="connsiteY253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80 w 5563679"/>
              <a:gd name="connsiteY48" fmla="*/ 1362198 h 5550115"/>
              <a:gd name="connsiteX49" fmla="*/ 3049618 w 5563679"/>
              <a:gd name="connsiteY49" fmla="*/ 1311979 h 5550115"/>
              <a:gd name="connsiteX50" fmla="*/ 3168506 w 5563679"/>
              <a:gd name="connsiteY50" fmla="*/ 1233175 h 5550115"/>
              <a:gd name="connsiteX51" fmla="*/ 3287393 w 5563679"/>
              <a:gd name="connsiteY51" fmla="*/ 1311979 h 5550115"/>
              <a:gd name="connsiteX52" fmla="*/ 3297157 w 5563679"/>
              <a:gd name="connsiteY52" fmla="*/ 1360339 h 5550115"/>
              <a:gd name="connsiteX53" fmla="*/ 3297157 w 5563679"/>
              <a:gd name="connsiteY53" fmla="*/ 1946741 h 5550115"/>
              <a:gd name="connsiteX54" fmla="*/ 3426184 w 5563679"/>
              <a:gd name="connsiteY54" fmla="*/ 2075768 h 5550115"/>
              <a:gd name="connsiteX55" fmla="*/ 3426183 w 5563679"/>
              <a:gd name="connsiteY55" fmla="*/ 2075767 h 5550115"/>
              <a:gd name="connsiteX56" fmla="*/ 3555210 w 5563679"/>
              <a:gd name="connsiteY56" fmla="*/ 1946740 h 5550115"/>
              <a:gd name="connsiteX57" fmla="*/ 3555211 w 5563679"/>
              <a:gd name="connsiteY57" fmla="*/ 1049778 h 5550115"/>
              <a:gd name="connsiteX58" fmla="*/ 3565349 w 5563679"/>
              <a:gd name="connsiteY58" fmla="*/ 999559 h 5550115"/>
              <a:gd name="connsiteX59" fmla="*/ 3684237 w 5563679"/>
              <a:gd name="connsiteY59" fmla="*/ 920755 h 5550115"/>
              <a:gd name="connsiteX60" fmla="*/ 3803124 w 5563679"/>
              <a:gd name="connsiteY60" fmla="*/ 999559 h 5550115"/>
              <a:gd name="connsiteX61" fmla="*/ 3806722 w 5563679"/>
              <a:gd name="connsiteY61" fmla="*/ 1017378 h 5550115"/>
              <a:gd name="connsiteX62" fmla="*/ 3806722 w 5563679"/>
              <a:gd name="connsiteY62" fmla="*/ 1326324 h 5550115"/>
              <a:gd name="connsiteX63" fmla="*/ 3935749 w 5563679"/>
              <a:gd name="connsiteY63" fmla="*/ 1455351 h 5550115"/>
              <a:gd name="connsiteX64" fmla="*/ 3935748 w 5563679"/>
              <a:gd name="connsiteY64" fmla="*/ 1455350 h 5550115"/>
              <a:gd name="connsiteX65" fmla="*/ 4064775 w 5563679"/>
              <a:gd name="connsiteY65" fmla="*/ 1326323 h 5550115"/>
              <a:gd name="connsiteX66" fmla="*/ 4064775 w 5563679"/>
              <a:gd name="connsiteY66" fmla="*/ 1279585 h 5550115"/>
              <a:gd name="connsiteX67" fmla="*/ 4083444 w 5563679"/>
              <a:gd name="connsiteY67" fmla="*/ 1247043 h 5550115"/>
              <a:gd name="connsiteX68" fmla="*/ 4160509 w 5563679"/>
              <a:gd name="connsiteY68" fmla="*/ 1200599 h 5550115"/>
              <a:gd name="connsiteX69" fmla="*/ 4183989 w 5563679"/>
              <a:gd name="connsiteY69" fmla="*/ 1198232 h 5550115"/>
              <a:gd name="connsiteX70" fmla="*/ 4183989 w 5563679"/>
              <a:gd name="connsiteY70" fmla="*/ 1197494 h 5550115"/>
              <a:gd name="connsiteX71" fmla="*/ 4232059 w 5563679"/>
              <a:gd name="connsiteY71" fmla="*/ 1187790 h 5550115"/>
              <a:gd name="connsiteX72" fmla="*/ 4310862 w 5563679"/>
              <a:gd name="connsiteY72" fmla="*/ 1068902 h 5550115"/>
              <a:gd name="connsiteX73" fmla="*/ 4310862 w 5563679"/>
              <a:gd name="connsiteY73" fmla="*/ 954918 h 5550115"/>
              <a:gd name="connsiteX74" fmla="*/ 4319251 w 5563679"/>
              <a:gd name="connsiteY74" fmla="*/ 913368 h 5550115"/>
              <a:gd name="connsiteX75" fmla="*/ 4438138 w 5563679"/>
              <a:gd name="connsiteY75" fmla="*/ 834564 h 5550115"/>
              <a:gd name="connsiteX76" fmla="*/ 4557025 w 5563679"/>
              <a:gd name="connsiteY76" fmla="*/ 913368 h 5550115"/>
              <a:gd name="connsiteX77" fmla="*/ 4559215 w 5563679"/>
              <a:gd name="connsiteY77" fmla="*/ 924213 h 5550115"/>
              <a:gd name="connsiteX78" fmla="*/ 4559215 w 5563679"/>
              <a:gd name="connsiteY78" fmla="*/ 1077616 h 5550115"/>
              <a:gd name="connsiteX79" fmla="*/ 4638018 w 5563679"/>
              <a:gd name="connsiteY79" fmla="*/ 1196504 h 5550115"/>
              <a:gd name="connsiteX80" fmla="*/ 4686088 w 5563679"/>
              <a:gd name="connsiteY80" fmla="*/ 1206208 h 5550115"/>
              <a:gd name="connsiteX81" fmla="*/ 4686088 w 5563679"/>
              <a:gd name="connsiteY81" fmla="*/ 1206946 h 5550115"/>
              <a:gd name="connsiteX82" fmla="*/ 4709568 w 5563679"/>
              <a:gd name="connsiteY82" fmla="*/ 1209313 h 5550115"/>
              <a:gd name="connsiteX83" fmla="*/ 4809296 w 5563679"/>
              <a:gd name="connsiteY83" fmla="*/ 1295262 h 5550115"/>
              <a:gd name="connsiteX84" fmla="*/ 4811500 w 5563679"/>
              <a:gd name="connsiteY84" fmla="*/ 1307752 h 5550115"/>
              <a:gd name="connsiteX85" fmla="*/ 4811500 w 5563679"/>
              <a:gd name="connsiteY85" fmla="*/ 1441660 h 5550115"/>
              <a:gd name="connsiteX86" fmla="*/ 4940527 w 5563679"/>
              <a:gd name="connsiteY86" fmla="*/ 1570687 h 5550115"/>
              <a:gd name="connsiteX87" fmla="*/ 4940526 w 5563679"/>
              <a:gd name="connsiteY87" fmla="*/ 1570686 h 5550115"/>
              <a:gd name="connsiteX88" fmla="*/ 5069553 w 5563679"/>
              <a:gd name="connsiteY88" fmla="*/ 1441659 h 5550115"/>
              <a:gd name="connsiteX89" fmla="*/ 5069553 w 5563679"/>
              <a:gd name="connsiteY89" fmla="*/ 1076405 h 5550115"/>
              <a:gd name="connsiteX90" fmla="*/ 5071757 w 5563679"/>
              <a:gd name="connsiteY90" fmla="*/ 1063915 h 5550115"/>
              <a:gd name="connsiteX91" fmla="*/ 5171486 w 5563679"/>
              <a:gd name="connsiteY91" fmla="*/ 977966 h 5550115"/>
              <a:gd name="connsiteX92" fmla="*/ 5194966 w 5563679"/>
              <a:gd name="connsiteY92" fmla="*/ 975599 h 5550115"/>
              <a:gd name="connsiteX93" fmla="*/ 5194966 w 5563679"/>
              <a:gd name="connsiteY93" fmla="*/ 974861 h 5550115"/>
              <a:gd name="connsiteX94" fmla="*/ 5243036 w 5563679"/>
              <a:gd name="connsiteY94" fmla="*/ 965157 h 5550115"/>
              <a:gd name="connsiteX95" fmla="*/ 5321839 w 5563679"/>
              <a:gd name="connsiteY95" fmla="*/ 846269 h 5550115"/>
              <a:gd name="connsiteX96" fmla="*/ 5321839 w 5563679"/>
              <a:gd name="connsiteY96" fmla="*/ 469894 h 5550115"/>
              <a:gd name="connsiteX97" fmla="*/ 5330228 w 5563679"/>
              <a:gd name="connsiteY97" fmla="*/ 428344 h 5550115"/>
              <a:gd name="connsiteX98" fmla="*/ 5449115 w 5563679"/>
              <a:gd name="connsiteY98" fmla="*/ 349540 h 5550115"/>
              <a:gd name="connsiteX99" fmla="*/ 5548678 w 5563679"/>
              <a:gd name="connsiteY99" fmla="*/ 396494 h 5550115"/>
              <a:gd name="connsiteX100" fmla="*/ 5562692 w 5563679"/>
              <a:gd name="connsiteY100" fmla="*/ 419592 h 5550115"/>
              <a:gd name="connsiteX101" fmla="*/ 5562692 w 5563679"/>
              <a:gd name="connsiteY101" fmla="*/ 2265528 h 5550115"/>
              <a:gd name="connsiteX102" fmla="*/ 5563679 w 5563679"/>
              <a:gd name="connsiteY102" fmla="*/ 2265528 h 5550115"/>
              <a:gd name="connsiteX103" fmla="*/ 5563679 w 5563679"/>
              <a:gd name="connsiteY103" fmla="*/ 3341998 h 5550115"/>
              <a:gd name="connsiteX104" fmla="*/ 5484876 w 5563679"/>
              <a:gd name="connsiteY104" fmla="*/ 3460886 h 5550115"/>
              <a:gd name="connsiteX105" fmla="*/ 5436806 w 5563679"/>
              <a:gd name="connsiteY105" fmla="*/ 3470590 h 5550115"/>
              <a:gd name="connsiteX106" fmla="*/ 5436806 w 5563679"/>
              <a:gd name="connsiteY106" fmla="*/ 3471328 h 5550115"/>
              <a:gd name="connsiteX107" fmla="*/ 5413326 w 5563679"/>
              <a:gd name="connsiteY107" fmla="*/ 3473695 h 5550115"/>
              <a:gd name="connsiteX108" fmla="*/ 5336262 w 5563679"/>
              <a:gd name="connsiteY108" fmla="*/ 3520139 h 5550115"/>
              <a:gd name="connsiteX109" fmla="*/ 5315097 w 5563679"/>
              <a:gd name="connsiteY109" fmla="*/ 3557030 h 5550115"/>
              <a:gd name="connsiteX110" fmla="*/ 5315097 w 5563679"/>
              <a:gd name="connsiteY110" fmla="*/ 3620344 h 5550115"/>
              <a:gd name="connsiteX111" fmla="*/ 5236294 w 5563679"/>
              <a:gd name="connsiteY111" fmla="*/ 3739232 h 5550115"/>
              <a:gd name="connsiteX112" fmla="*/ 5188224 w 5563679"/>
              <a:gd name="connsiteY112" fmla="*/ 3748936 h 5550115"/>
              <a:gd name="connsiteX113" fmla="*/ 5188224 w 5563679"/>
              <a:gd name="connsiteY113" fmla="*/ 3749674 h 5550115"/>
              <a:gd name="connsiteX114" fmla="*/ 5164744 w 5563679"/>
              <a:gd name="connsiteY114" fmla="*/ 3752041 h 5550115"/>
              <a:gd name="connsiteX115" fmla="*/ 5065015 w 5563679"/>
              <a:gd name="connsiteY115" fmla="*/ 3837990 h 5550115"/>
              <a:gd name="connsiteX116" fmla="*/ 5064995 w 5563679"/>
              <a:gd name="connsiteY116" fmla="*/ 3838103 h 5550115"/>
              <a:gd name="connsiteX117" fmla="*/ 5064995 w 5563679"/>
              <a:gd name="connsiteY117" fmla="*/ 4397896 h 5550115"/>
              <a:gd name="connsiteX118" fmla="*/ 4986192 w 5563679"/>
              <a:gd name="connsiteY118" fmla="*/ 4516784 h 5550115"/>
              <a:gd name="connsiteX119" fmla="*/ 4938122 w 5563679"/>
              <a:gd name="connsiteY119" fmla="*/ 4526488 h 5550115"/>
              <a:gd name="connsiteX120" fmla="*/ 4938122 w 5563679"/>
              <a:gd name="connsiteY120" fmla="*/ 4527226 h 5550115"/>
              <a:gd name="connsiteX121" fmla="*/ 4914642 w 5563679"/>
              <a:gd name="connsiteY121" fmla="*/ 4529593 h 5550115"/>
              <a:gd name="connsiteX122" fmla="*/ 4814913 w 5563679"/>
              <a:gd name="connsiteY122" fmla="*/ 4615542 h 5550115"/>
              <a:gd name="connsiteX123" fmla="*/ 4814662 w 5563679"/>
              <a:gd name="connsiteY123" fmla="*/ 4616965 h 5550115"/>
              <a:gd name="connsiteX124" fmla="*/ 4814662 w 5563679"/>
              <a:gd name="connsiteY124" fmla="*/ 4885290 h 5550115"/>
              <a:gd name="connsiteX125" fmla="*/ 4685635 w 5563679"/>
              <a:gd name="connsiteY125" fmla="*/ 5014317 h 5550115"/>
              <a:gd name="connsiteX126" fmla="*/ 4685636 w 5563679"/>
              <a:gd name="connsiteY126" fmla="*/ 5014316 h 5550115"/>
              <a:gd name="connsiteX127" fmla="*/ 4556609 w 5563679"/>
              <a:gd name="connsiteY127" fmla="*/ 4885289 h 5550115"/>
              <a:gd name="connsiteX128" fmla="*/ 4556609 w 5563679"/>
              <a:gd name="connsiteY128" fmla="*/ 4605270 h 5550115"/>
              <a:gd name="connsiteX129" fmla="*/ 4554606 w 5563679"/>
              <a:gd name="connsiteY129" fmla="*/ 4593919 h 5550115"/>
              <a:gd name="connsiteX130" fmla="*/ 4454877 w 5563679"/>
              <a:gd name="connsiteY130" fmla="*/ 4507970 h 5550115"/>
              <a:gd name="connsiteX131" fmla="*/ 4431397 w 5563679"/>
              <a:gd name="connsiteY131" fmla="*/ 4505603 h 5550115"/>
              <a:gd name="connsiteX132" fmla="*/ 4431397 w 5563679"/>
              <a:gd name="connsiteY132" fmla="*/ 4504865 h 5550115"/>
              <a:gd name="connsiteX133" fmla="*/ 4383327 w 5563679"/>
              <a:gd name="connsiteY133" fmla="*/ 4495161 h 5550115"/>
              <a:gd name="connsiteX134" fmla="*/ 4304524 w 5563679"/>
              <a:gd name="connsiteY134" fmla="*/ 4376273 h 5550115"/>
              <a:gd name="connsiteX135" fmla="*/ 4304524 w 5563679"/>
              <a:gd name="connsiteY135" fmla="*/ 4286143 h 5550115"/>
              <a:gd name="connsiteX136" fmla="*/ 4296135 w 5563679"/>
              <a:gd name="connsiteY136" fmla="*/ 4244593 h 5550115"/>
              <a:gd name="connsiteX137" fmla="*/ 4177248 w 5563679"/>
              <a:gd name="connsiteY137" fmla="*/ 4165789 h 5550115"/>
              <a:gd name="connsiteX138" fmla="*/ 4058361 w 5563679"/>
              <a:gd name="connsiteY138" fmla="*/ 4244593 h 5550115"/>
              <a:gd name="connsiteX139" fmla="*/ 4056171 w 5563679"/>
              <a:gd name="connsiteY139" fmla="*/ 4255437 h 5550115"/>
              <a:gd name="connsiteX140" fmla="*/ 4056171 w 5563679"/>
              <a:gd name="connsiteY140" fmla="*/ 4496307 h 5550115"/>
              <a:gd name="connsiteX141" fmla="*/ 3977368 w 5563679"/>
              <a:gd name="connsiteY141" fmla="*/ 4615195 h 5550115"/>
              <a:gd name="connsiteX142" fmla="*/ 3929298 w 5563679"/>
              <a:gd name="connsiteY142" fmla="*/ 4624899 h 5550115"/>
              <a:gd name="connsiteX143" fmla="*/ 3929298 w 5563679"/>
              <a:gd name="connsiteY143" fmla="*/ 4625637 h 5550115"/>
              <a:gd name="connsiteX144" fmla="*/ 3905818 w 5563679"/>
              <a:gd name="connsiteY144" fmla="*/ 4628004 h 5550115"/>
              <a:gd name="connsiteX145" fmla="*/ 3806089 w 5563679"/>
              <a:gd name="connsiteY145" fmla="*/ 4713953 h 5550115"/>
              <a:gd name="connsiteX146" fmla="*/ 3805837 w 5563679"/>
              <a:gd name="connsiteY146" fmla="*/ 4715382 h 5550115"/>
              <a:gd name="connsiteX147" fmla="*/ 3805837 w 5563679"/>
              <a:gd name="connsiteY147" fmla="*/ 4820023 h 5550115"/>
              <a:gd name="connsiteX148" fmla="*/ 3676810 w 5563679"/>
              <a:gd name="connsiteY148" fmla="*/ 4949050 h 5550115"/>
              <a:gd name="connsiteX149" fmla="*/ 3676811 w 5563679"/>
              <a:gd name="connsiteY149" fmla="*/ 4949049 h 5550115"/>
              <a:gd name="connsiteX150" fmla="*/ 3547784 w 5563679"/>
              <a:gd name="connsiteY150" fmla="*/ 4820022 h 5550115"/>
              <a:gd name="connsiteX151" fmla="*/ 3547783 w 5563679"/>
              <a:gd name="connsiteY151" fmla="*/ 4836545 h 5550115"/>
              <a:gd name="connsiteX152" fmla="*/ 3537645 w 5563679"/>
              <a:gd name="connsiteY152" fmla="*/ 4786326 h 5550115"/>
              <a:gd name="connsiteX153" fmla="*/ 3418757 w 5563679"/>
              <a:gd name="connsiteY153" fmla="*/ 4707522 h 5550115"/>
              <a:gd name="connsiteX154" fmla="*/ 3299870 w 5563679"/>
              <a:gd name="connsiteY154" fmla="*/ 4786326 h 5550115"/>
              <a:gd name="connsiteX155" fmla="*/ 3290106 w 5563679"/>
              <a:gd name="connsiteY155" fmla="*/ 4834686 h 5550115"/>
              <a:gd name="connsiteX156" fmla="*/ 3290106 w 5563679"/>
              <a:gd name="connsiteY156" fmla="*/ 5421088 h 5550115"/>
              <a:gd name="connsiteX157" fmla="*/ 3161079 w 5563679"/>
              <a:gd name="connsiteY157" fmla="*/ 5550115 h 5550115"/>
              <a:gd name="connsiteX158" fmla="*/ 3161080 w 5563679"/>
              <a:gd name="connsiteY158" fmla="*/ 5550114 h 5550115"/>
              <a:gd name="connsiteX159" fmla="*/ 3032053 w 5563679"/>
              <a:gd name="connsiteY159" fmla="*/ 5421087 h 5550115"/>
              <a:gd name="connsiteX160" fmla="*/ 3032053 w 5563679"/>
              <a:gd name="connsiteY160" fmla="*/ 2265528 h 5550115"/>
              <a:gd name="connsiteX161" fmla="*/ 3032052 w 5563679"/>
              <a:gd name="connsiteY161" fmla="*/ 4524125 h 5550115"/>
              <a:gd name="connsiteX162" fmla="*/ 3021914 w 5563679"/>
              <a:gd name="connsiteY162" fmla="*/ 4473906 h 5550115"/>
              <a:gd name="connsiteX163" fmla="*/ 2903026 w 5563679"/>
              <a:gd name="connsiteY163" fmla="*/ 4395102 h 5550115"/>
              <a:gd name="connsiteX164" fmla="*/ 2784139 w 5563679"/>
              <a:gd name="connsiteY164" fmla="*/ 4473906 h 5550115"/>
              <a:gd name="connsiteX165" fmla="*/ 2780541 w 5563679"/>
              <a:gd name="connsiteY165" fmla="*/ 4491725 h 5550115"/>
              <a:gd name="connsiteX166" fmla="*/ 2780541 w 5563679"/>
              <a:gd name="connsiteY166" fmla="*/ 4800671 h 5550115"/>
              <a:gd name="connsiteX167" fmla="*/ 2651514 w 5563679"/>
              <a:gd name="connsiteY167" fmla="*/ 4929698 h 5550115"/>
              <a:gd name="connsiteX168" fmla="*/ 2651515 w 5563679"/>
              <a:gd name="connsiteY168" fmla="*/ 4929697 h 5550115"/>
              <a:gd name="connsiteX169" fmla="*/ 2522488 w 5563679"/>
              <a:gd name="connsiteY169" fmla="*/ 4800670 h 5550115"/>
              <a:gd name="connsiteX170" fmla="*/ 2522488 w 5563679"/>
              <a:gd name="connsiteY170" fmla="*/ 4753932 h 5550115"/>
              <a:gd name="connsiteX171" fmla="*/ 2503819 w 5563679"/>
              <a:gd name="connsiteY171" fmla="*/ 4721390 h 5550115"/>
              <a:gd name="connsiteX172" fmla="*/ 2426754 w 5563679"/>
              <a:gd name="connsiteY172" fmla="*/ 4674946 h 5550115"/>
              <a:gd name="connsiteX173" fmla="*/ 2403274 w 5563679"/>
              <a:gd name="connsiteY173" fmla="*/ 4672579 h 5550115"/>
              <a:gd name="connsiteX174" fmla="*/ 2403274 w 5563679"/>
              <a:gd name="connsiteY174" fmla="*/ 4671841 h 5550115"/>
              <a:gd name="connsiteX175" fmla="*/ 2355204 w 5563679"/>
              <a:gd name="connsiteY175" fmla="*/ 4662137 h 5550115"/>
              <a:gd name="connsiteX176" fmla="*/ 2276401 w 5563679"/>
              <a:gd name="connsiteY176" fmla="*/ 4543249 h 5550115"/>
              <a:gd name="connsiteX177" fmla="*/ 2276401 w 5563679"/>
              <a:gd name="connsiteY177" fmla="*/ 4429265 h 5550115"/>
              <a:gd name="connsiteX178" fmla="*/ 2268012 w 5563679"/>
              <a:gd name="connsiteY178" fmla="*/ 4387715 h 5550115"/>
              <a:gd name="connsiteX179" fmla="*/ 2149125 w 5563679"/>
              <a:gd name="connsiteY179" fmla="*/ 4308911 h 5550115"/>
              <a:gd name="connsiteX180" fmla="*/ 2030238 w 5563679"/>
              <a:gd name="connsiteY180" fmla="*/ 4387715 h 5550115"/>
              <a:gd name="connsiteX181" fmla="*/ 2028048 w 5563679"/>
              <a:gd name="connsiteY181" fmla="*/ 4398560 h 5550115"/>
              <a:gd name="connsiteX182" fmla="*/ 2028048 w 5563679"/>
              <a:gd name="connsiteY182" fmla="*/ 4551963 h 5550115"/>
              <a:gd name="connsiteX183" fmla="*/ 1949245 w 5563679"/>
              <a:gd name="connsiteY183" fmla="*/ 4670851 h 5550115"/>
              <a:gd name="connsiteX184" fmla="*/ 1901175 w 5563679"/>
              <a:gd name="connsiteY184" fmla="*/ 4680555 h 5550115"/>
              <a:gd name="connsiteX185" fmla="*/ 1901175 w 5563679"/>
              <a:gd name="connsiteY185" fmla="*/ 4681293 h 5550115"/>
              <a:gd name="connsiteX186" fmla="*/ 1877695 w 5563679"/>
              <a:gd name="connsiteY186" fmla="*/ 4683660 h 5550115"/>
              <a:gd name="connsiteX187" fmla="*/ 1777966 w 5563679"/>
              <a:gd name="connsiteY187" fmla="*/ 4769609 h 5550115"/>
              <a:gd name="connsiteX188" fmla="*/ 1775762 w 5563679"/>
              <a:gd name="connsiteY188" fmla="*/ 4782099 h 5550115"/>
              <a:gd name="connsiteX189" fmla="*/ 1775762 w 5563679"/>
              <a:gd name="connsiteY189" fmla="*/ 4916007 h 5550115"/>
              <a:gd name="connsiteX190" fmla="*/ 1646735 w 5563679"/>
              <a:gd name="connsiteY190" fmla="*/ 5045034 h 5550115"/>
              <a:gd name="connsiteX191" fmla="*/ 1646736 w 5563679"/>
              <a:gd name="connsiteY191" fmla="*/ 5045033 h 5550115"/>
              <a:gd name="connsiteX192" fmla="*/ 1517709 w 5563679"/>
              <a:gd name="connsiteY192" fmla="*/ 4916006 h 5550115"/>
              <a:gd name="connsiteX193" fmla="*/ 1517709 w 5563679"/>
              <a:gd name="connsiteY193" fmla="*/ 4550752 h 5550115"/>
              <a:gd name="connsiteX194" fmla="*/ 1515505 w 5563679"/>
              <a:gd name="connsiteY194" fmla="*/ 4538262 h 5550115"/>
              <a:gd name="connsiteX195" fmla="*/ 1415776 w 5563679"/>
              <a:gd name="connsiteY195" fmla="*/ 4452313 h 5550115"/>
              <a:gd name="connsiteX196" fmla="*/ 1392296 w 5563679"/>
              <a:gd name="connsiteY196" fmla="*/ 4449946 h 5550115"/>
              <a:gd name="connsiteX197" fmla="*/ 1392296 w 5563679"/>
              <a:gd name="connsiteY197" fmla="*/ 4449208 h 5550115"/>
              <a:gd name="connsiteX198" fmla="*/ 1344226 w 5563679"/>
              <a:gd name="connsiteY198" fmla="*/ 4439504 h 5550115"/>
              <a:gd name="connsiteX199" fmla="*/ 1265423 w 5563679"/>
              <a:gd name="connsiteY199" fmla="*/ 4320616 h 5550115"/>
              <a:gd name="connsiteX200" fmla="*/ 1265423 w 5563679"/>
              <a:gd name="connsiteY200" fmla="*/ 3944241 h 5550115"/>
              <a:gd name="connsiteX201" fmla="*/ 1257034 w 5563679"/>
              <a:gd name="connsiteY201" fmla="*/ 3902691 h 5550115"/>
              <a:gd name="connsiteX202" fmla="*/ 1138147 w 5563679"/>
              <a:gd name="connsiteY202" fmla="*/ 3823887 h 5550115"/>
              <a:gd name="connsiteX203" fmla="*/ 1019260 w 5563679"/>
              <a:gd name="connsiteY203" fmla="*/ 3902691 h 5550115"/>
              <a:gd name="connsiteX204" fmla="*/ 1016586 w 5563679"/>
              <a:gd name="connsiteY204" fmla="*/ 3915934 h 5550115"/>
              <a:gd name="connsiteX205" fmla="*/ 1016586 w 5563679"/>
              <a:gd name="connsiteY205" fmla="*/ 3976598 h 5550115"/>
              <a:gd name="connsiteX206" fmla="*/ 887559 w 5563679"/>
              <a:gd name="connsiteY206" fmla="*/ 4105625 h 5550115"/>
              <a:gd name="connsiteX207" fmla="*/ 887560 w 5563679"/>
              <a:gd name="connsiteY207" fmla="*/ 4105624 h 5550115"/>
              <a:gd name="connsiteX208" fmla="*/ 758533 w 5563679"/>
              <a:gd name="connsiteY208" fmla="*/ 3976597 h 5550115"/>
              <a:gd name="connsiteX209" fmla="*/ 758533 w 5563679"/>
              <a:gd name="connsiteY209" fmla="*/ 3835817 h 5550115"/>
              <a:gd name="connsiteX210" fmla="*/ 737116 w 5563679"/>
              <a:gd name="connsiteY210" fmla="*/ 3798485 h 5550115"/>
              <a:gd name="connsiteX211" fmla="*/ 660051 w 5563679"/>
              <a:gd name="connsiteY211" fmla="*/ 3752041 h 5550115"/>
              <a:gd name="connsiteX212" fmla="*/ 636571 w 5563679"/>
              <a:gd name="connsiteY212" fmla="*/ 3749674 h 5550115"/>
              <a:gd name="connsiteX213" fmla="*/ 636571 w 5563679"/>
              <a:gd name="connsiteY213" fmla="*/ 3748936 h 5550115"/>
              <a:gd name="connsiteX214" fmla="*/ 588501 w 5563679"/>
              <a:gd name="connsiteY214" fmla="*/ 3739232 h 5550115"/>
              <a:gd name="connsiteX215" fmla="*/ 509698 w 5563679"/>
              <a:gd name="connsiteY215" fmla="*/ 3620344 h 5550115"/>
              <a:gd name="connsiteX216" fmla="*/ 509698 w 5563679"/>
              <a:gd name="connsiteY216" fmla="*/ 2675086 h 5550115"/>
              <a:gd name="connsiteX217" fmla="*/ 501309 w 5563679"/>
              <a:gd name="connsiteY217" fmla="*/ 2633537 h 5550115"/>
              <a:gd name="connsiteX218" fmla="*/ 382422 w 5563679"/>
              <a:gd name="connsiteY218" fmla="*/ 2554733 h 5550115"/>
              <a:gd name="connsiteX219" fmla="*/ 263535 w 5563679"/>
              <a:gd name="connsiteY219" fmla="*/ 2633537 h 5550115"/>
              <a:gd name="connsiteX220" fmla="*/ 258053 w 5563679"/>
              <a:gd name="connsiteY220" fmla="*/ 2660688 h 5550115"/>
              <a:gd name="connsiteX221" fmla="*/ 258053 w 5563679"/>
              <a:gd name="connsiteY221" fmla="*/ 2715723 h 5550115"/>
              <a:gd name="connsiteX222" fmla="*/ 129026 w 5563679"/>
              <a:gd name="connsiteY222" fmla="*/ 2844750 h 5550115"/>
              <a:gd name="connsiteX223" fmla="*/ 129027 w 5563679"/>
              <a:gd name="connsiteY223" fmla="*/ 2844749 h 5550115"/>
              <a:gd name="connsiteX224" fmla="*/ 0 w 5563679"/>
              <a:gd name="connsiteY224" fmla="*/ 2715722 h 5550115"/>
              <a:gd name="connsiteX225" fmla="*/ 0 w 5563679"/>
              <a:gd name="connsiteY225" fmla="*/ 2265528 h 5550115"/>
              <a:gd name="connsiteX226" fmla="*/ 0 w 5563679"/>
              <a:gd name="connsiteY226" fmla="*/ 546839 h 5550115"/>
              <a:gd name="connsiteX227" fmla="*/ 12233 w 5563679"/>
              <a:gd name="connsiteY227" fmla="*/ 526676 h 5550115"/>
              <a:gd name="connsiteX228" fmla="*/ 111797 w 5563679"/>
              <a:gd name="connsiteY228" fmla="*/ 479722 h 5550115"/>
              <a:gd name="connsiteX229" fmla="*/ 230684 w 5563679"/>
              <a:gd name="connsiteY229" fmla="*/ 558526 h 5550115"/>
              <a:gd name="connsiteX230" fmla="*/ 232874 w 5563679"/>
              <a:gd name="connsiteY230" fmla="*/ 569371 h 5550115"/>
              <a:gd name="connsiteX231" fmla="*/ 232874 w 5563679"/>
              <a:gd name="connsiteY231" fmla="*/ 722774 h 5550115"/>
              <a:gd name="connsiteX232" fmla="*/ 311677 w 5563679"/>
              <a:gd name="connsiteY232" fmla="*/ 841662 h 5550115"/>
              <a:gd name="connsiteX233" fmla="*/ 359747 w 5563679"/>
              <a:gd name="connsiteY233" fmla="*/ 851366 h 5550115"/>
              <a:gd name="connsiteX234" fmla="*/ 359747 w 5563679"/>
              <a:gd name="connsiteY234" fmla="*/ 852104 h 5550115"/>
              <a:gd name="connsiteX235" fmla="*/ 383227 w 5563679"/>
              <a:gd name="connsiteY235" fmla="*/ 854471 h 5550115"/>
              <a:gd name="connsiteX236" fmla="*/ 482956 w 5563679"/>
              <a:gd name="connsiteY236" fmla="*/ 940420 h 5550115"/>
              <a:gd name="connsiteX237" fmla="*/ 485160 w 5563679"/>
              <a:gd name="connsiteY237" fmla="*/ 952910 h 5550115"/>
              <a:gd name="connsiteX238" fmla="*/ 485160 w 5563679"/>
              <a:gd name="connsiteY238" fmla="*/ 1086818 h 5550115"/>
              <a:gd name="connsiteX239" fmla="*/ 614186 w 5563679"/>
              <a:gd name="connsiteY239" fmla="*/ 1215845 h 5550115"/>
              <a:gd name="connsiteX240" fmla="*/ 614185 w 5563679"/>
              <a:gd name="connsiteY240" fmla="*/ 1215844 h 5550115"/>
              <a:gd name="connsiteX241" fmla="*/ 743212 w 5563679"/>
              <a:gd name="connsiteY241" fmla="*/ 1086817 h 5550115"/>
              <a:gd name="connsiteX242" fmla="*/ 743212 w 5563679"/>
              <a:gd name="connsiteY242" fmla="*/ 721563 h 5550115"/>
              <a:gd name="connsiteX243" fmla="*/ 745416 w 5563679"/>
              <a:gd name="connsiteY243" fmla="*/ 709073 h 5550115"/>
              <a:gd name="connsiteX244" fmla="*/ 845145 w 5563679"/>
              <a:gd name="connsiteY244" fmla="*/ 623124 h 5550115"/>
              <a:gd name="connsiteX245" fmla="*/ 868625 w 5563679"/>
              <a:gd name="connsiteY245" fmla="*/ 620757 h 5550115"/>
              <a:gd name="connsiteX246" fmla="*/ 868625 w 5563679"/>
              <a:gd name="connsiteY246" fmla="*/ 620019 h 5550115"/>
              <a:gd name="connsiteX247" fmla="*/ 916695 w 5563679"/>
              <a:gd name="connsiteY247" fmla="*/ 610315 h 5550115"/>
              <a:gd name="connsiteX248" fmla="*/ 995498 w 5563679"/>
              <a:gd name="connsiteY248" fmla="*/ 491427 h 5550115"/>
              <a:gd name="connsiteX249" fmla="*/ 995498 w 5563679"/>
              <a:gd name="connsiteY249" fmla="*/ 115052 h 5550115"/>
              <a:gd name="connsiteX250" fmla="*/ 1003887 w 5563679"/>
              <a:gd name="connsiteY250" fmla="*/ 73502 h 5550115"/>
              <a:gd name="connsiteX251" fmla="*/ 1084406 w 5563679"/>
              <a:gd name="connsiteY251" fmla="*/ 499 h 5550115"/>
              <a:gd name="connsiteX252" fmla="*/ 1087705 w 5563679"/>
              <a:gd name="connsiteY252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80 w 5563679"/>
              <a:gd name="connsiteY48" fmla="*/ 1362198 h 5550115"/>
              <a:gd name="connsiteX49" fmla="*/ 3049618 w 5563679"/>
              <a:gd name="connsiteY49" fmla="*/ 1311979 h 5550115"/>
              <a:gd name="connsiteX50" fmla="*/ 3168506 w 5563679"/>
              <a:gd name="connsiteY50" fmla="*/ 1233175 h 5550115"/>
              <a:gd name="connsiteX51" fmla="*/ 3287393 w 5563679"/>
              <a:gd name="connsiteY51" fmla="*/ 1311979 h 5550115"/>
              <a:gd name="connsiteX52" fmla="*/ 3297157 w 5563679"/>
              <a:gd name="connsiteY52" fmla="*/ 1360339 h 5550115"/>
              <a:gd name="connsiteX53" fmla="*/ 3297157 w 5563679"/>
              <a:gd name="connsiteY53" fmla="*/ 1946741 h 5550115"/>
              <a:gd name="connsiteX54" fmla="*/ 3426184 w 5563679"/>
              <a:gd name="connsiteY54" fmla="*/ 2075768 h 5550115"/>
              <a:gd name="connsiteX55" fmla="*/ 3426183 w 5563679"/>
              <a:gd name="connsiteY55" fmla="*/ 2075767 h 5550115"/>
              <a:gd name="connsiteX56" fmla="*/ 3555210 w 5563679"/>
              <a:gd name="connsiteY56" fmla="*/ 1946740 h 5550115"/>
              <a:gd name="connsiteX57" fmla="*/ 3555211 w 5563679"/>
              <a:gd name="connsiteY57" fmla="*/ 1049778 h 5550115"/>
              <a:gd name="connsiteX58" fmla="*/ 3565349 w 5563679"/>
              <a:gd name="connsiteY58" fmla="*/ 999559 h 5550115"/>
              <a:gd name="connsiteX59" fmla="*/ 3684237 w 5563679"/>
              <a:gd name="connsiteY59" fmla="*/ 920755 h 5550115"/>
              <a:gd name="connsiteX60" fmla="*/ 3803124 w 5563679"/>
              <a:gd name="connsiteY60" fmla="*/ 999559 h 5550115"/>
              <a:gd name="connsiteX61" fmla="*/ 3806722 w 5563679"/>
              <a:gd name="connsiteY61" fmla="*/ 1017378 h 5550115"/>
              <a:gd name="connsiteX62" fmla="*/ 3806722 w 5563679"/>
              <a:gd name="connsiteY62" fmla="*/ 1326324 h 5550115"/>
              <a:gd name="connsiteX63" fmla="*/ 3935749 w 5563679"/>
              <a:gd name="connsiteY63" fmla="*/ 1455351 h 5550115"/>
              <a:gd name="connsiteX64" fmla="*/ 3935748 w 5563679"/>
              <a:gd name="connsiteY64" fmla="*/ 1455350 h 5550115"/>
              <a:gd name="connsiteX65" fmla="*/ 4064775 w 5563679"/>
              <a:gd name="connsiteY65" fmla="*/ 1326323 h 5550115"/>
              <a:gd name="connsiteX66" fmla="*/ 4064775 w 5563679"/>
              <a:gd name="connsiteY66" fmla="*/ 1279585 h 5550115"/>
              <a:gd name="connsiteX67" fmla="*/ 4083444 w 5563679"/>
              <a:gd name="connsiteY67" fmla="*/ 1247043 h 5550115"/>
              <a:gd name="connsiteX68" fmla="*/ 4160509 w 5563679"/>
              <a:gd name="connsiteY68" fmla="*/ 1200599 h 5550115"/>
              <a:gd name="connsiteX69" fmla="*/ 4183989 w 5563679"/>
              <a:gd name="connsiteY69" fmla="*/ 1198232 h 5550115"/>
              <a:gd name="connsiteX70" fmla="*/ 4183989 w 5563679"/>
              <a:gd name="connsiteY70" fmla="*/ 1197494 h 5550115"/>
              <a:gd name="connsiteX71" fmla="*/ 4232059 w 5563679"/>
              <a:gd name="connsiteY71" fmla="*/ 1187790 h 5550115"/>
              <a:gd name="connsiteX72" fmla="*/ 4310862 w 5563679"/>
              <a:gd name="connsiteY72" fmla="*/ 1068902 h 5550115"/>
              <a:gd name="connsiteX73" fmla="*/ 4310862 w 5563679"/>
              <a:gd name="connsiteY73" fmla="*/ 954918 h 5550115"/>
              <a:gd name="connsiteX74" fmla="*/ 4319251 w 5563679"/>
              <a:gd name="connsiteY74" fmla="*/ 913368 h 5550115"/>
              <a:gd name="connsiteX75" fmla="*/ 4438138 w 5563679"/>
              <a:gd name="connsiteY75" fmla="*/ 834564 h 5550115"/>
              <a:gd name="connsiteX76" fmla="*/ 4557025 w 5563679"/>
              <a:gd name="connsiteY76" fmla="*/ 913368 h 5550115"/>
              <a:gd name="connsiteX77" fmla="*/ 4559215 w 5563679"/>
              <a:gd name="connsiteY77" fmla="*/ 924213 h 5550115"/>
              <a:gd name="connsiteX78" fmla="*/ 4559215 w 5563679"/>
              <a:gd name="connsiteY78" fmla="*/ 1077616 h 5550115"/>
              <a:gd name="connsiteX79" fmla="*/ 4638018 w 5563679"/>
              <a:gd name="connsiteY79" fmla="*/ 1196504 h 5550115"/>
              <a:gd name="connsiteX80" fmla="*/ 4686088 w 5563679"/>
              <a:gd name="connsiteY80" fmla="*/ 1206208 h 5550115"/>
              <a:gd name="connsiteX81" fmla="*/ 4686088 w 5563679"/>
              <a:gd name="connsiteY81" fmla="*/ 1206946 h 5550115"/>
              <a:gd name="connsiteX82" fmla="*/ 4709568 w 5563679"/>
              <a:gd name="connsiteY82" fmla="*/ 1209313 h 5550115"/>
              <a:gd name="connsiteX83" fmla="*/ 4809296 w 5563679"/>
              <a:gd name="connsiteY83" fmla="*/ 1295262 h 5550115"/>
              <a:gd name="connsiteX84" fmla="*/ 4811500 w 5563679"/>
              <a:gd name="connsiteY84" fmla="*/ 1307752 h 5550115"/>
              <a:gd name="connsiteX85" fmla="*/ 4811500 w 5563679"/>
              <a:gd name="connsiteY85" fmla="*/ 1441660 h 5550115"/>
              <a:gd name="connsiteX86" fmla="*/ 4940527 w 5563679"/>
              <a:gd name="connsiteY86" fmla="*/ 1570687 h 5550115"/>
              <a:gd name="connsiteX87" fmla="*/ 4940526 w 5563679"/>
              <a:gd name="connsiteY87" fmla="*/ 1570686 h 5550115"/>
              <a:gd name="connsiteX88" fmla="*/ 5069553 w 5563679"/>
              <a:gd name="connsiteY88" fmla="*/ 1441659 h 5550115"/>
              <a:gd name="connsiteX89" fmla="*/ 5069553 w 5563679"/>
              <a:gd name="connsiteY89" fmla="*/ 1076405 h 5550115"/>
              <a:gd name="connsiteX90" fmla="*/ 5071757 w 5563679"/>
              <a:gd name="connsiteY90" fmla="*/ 1063915 h 5550115"/>
              <a:gd name="connsiteX91" fmla="*/ 5171486 w 5563679"/>
              <a:gd name="connsiteY91" fmla="*/ 977966 h 5550115"/>
              <a:gd name="connsiteX92" fmla="*/ 5194966 w 5563679"/>
              <a:gd name="connsiteY92" fmla="*/ 975599 h 5550115"/>
              <a:gd name="connsiteX93" fmla="*/ 5194966 w 5563679"/>
              <a:gd name="connsiteY93" fmla="*/ 974861 h 5550115"/>
              <a:gd name="connsiteX94" fmla="*/ 5243036 w 5563679"/>
              <a:gd name="connsiteY94" fmla="*/ 965157 h 5550115"/>
              <a:gd name="connsiteX95" fmla="*/ 5321839 w 5563679"/>
              <a:gd name="connsiteY95" fmla="*/ 846269 h 5550115"/>
              <a:gd name="connsiteX96" fmla="*/ 5321839 w 5563679"/>
              <a:gd name="connsiteY96" fmla="*/ 469894 h 5550115"/>
              <a:gd name="connsiteX97" fmla="*/ 5330228 w 5563679"/>
              <a:gd name="connsiteY97" fmla="*/ 428344 h 5550115"/>
              <a:gd name="connsiteX98" fmla="*/ 5449115 w 5563679"/>
              <a:gd name="connsiteY98" fmla="*/ 349540 h 5550115"/>
              <a:gd name="connsiteX99" fmla="*/ 5548678 w 5563679"/>
              <a:gd name="connsiteY99" fmla="*/ 396494 h 5550115"/>
              <a:gd name="connsiteX100" fmla="*/ 5562692 w 5563679"/>
              <a:gd name="connsiteY100" fmla="*/ 419592 h 5550115"/>
              <a:gd name="connsiteX101" fmla="*/ 5562692 w 5563679"/>
              <a:gd name="connsiteY101" fmla="*/ 2265528 h 5550115"/>
              <a:gd name="connsiteX102" fmla="*/ 5563679 w 5563679"/>
              <a:gd name="connsiteY102" fmla="*/ 2265528 h 5550115"/>
              <a:gd name="connsiteX103" fmla="*/ 5563679 w 5563679"/>
              <a:gd name="connsiteY103" fmla="*/ 3341998 h 5550115"/>
              <a:gd name="connsiteX104" fmla="*/ 5484876 w 5563679"/>
              <a:gd name="connsiteY104" fmla="*/ 3460886 h 5550115"/>
              <a:gd name="connsiteX105" fmla="*/ 5436806 w 5563679"/>
              <a:gd name="connsiteY105" fmla="*/ 3470590 h 5550115"/>
              <a:gd name="connsiteX106" fmla="*/ 5436806 w 5563679"/>
              <a:gd name="connsiteY106" fmla="*/ 3471328 h 5550115"/>
              <a:gd name="connsiteX107" fmla="*/ 5413326 w 5563679"/>
              <a:gd name="connsiteY107" fmla="*/ 3473695 h 5550115"/>
              <a:gd name="connsiteX108" fmla="*/ 5336262 w 5563679"/>
              <a:gd name="connsiteY108" fmla="*/ 3520139 h 5550115"/>
              <a:gd name="connsiteX109" fmla="*/ 5315097 w 5563679"/>
              <a:gd name="connsiteY109" fmla="*/ 3557030 h 5550115"/>
              <a:gd name="connsiteX110" fmla="*/ 5315097 w 5563679"/>
              <a:gd name="connsiteY110" fmla="*/ 3620344 h 5550115"/>
              <a:gd name="connsiteX111" fmla="*/ 5236294 w 5563679"/>
              <a:gd name="connsiteY111" fmla="*/ 3739232 h 5550115"/>
              <a:gd name="connsiteX112" fmla="*/ 5188224 w 5563679"/>
              <a:gd name="connsiteY112" fmla="*/ 3748936 h 5550115"/>
              <a:gd name="connsiteX113" fmla="*/ 5188224 w 5563679"/>
              <a:gd name="connsiteY113" fmla="*/ 3749674 h 5550115"/>
              <a:gd name="connsiteX114" fmla="*/ 5164744 w 5563679"/>
              <a:gd name="connsiteY114" fmla="*/ 3752041 h 5550115"/>
              <a:gd name="connsiteX115" fmla="*/ 5065015 w 5563679"/>
              <a:gd name="connsiteY115" fmla="*/ 3837990 h 5550115"/>
              <a:gd name="connsiteX116" fmla="*/ 5064995 w 5563679"/>
              <a:gd name="connsiteY116" fmla="*/ 3838103 h 5550115"/>
              <a:gd name="connsiteX117" fmla="*/ 5064995 w 5563679"/>
              <a:gd name="connsiteY117" fmla="*/ 4397896 h 5550115"/>
              <a:gd name="connsiteX118" fmla="*/ 4986192 w 5563679"/>
              <a:gd name="connsiteY118" fmla="*/ 4516784 h 5550115"/>
              <a:gd name="connsiteX119" fmla="*/ 4938122 w 5563679"/>
              <a:gd name="connsiteY119" fmla="*/ 4526488 h 5550115"/>
              <a:gd name="connsiteX120" fmla="*/ 4938122 w 5563679"/>
              <a:gd name="connsiteY120" fmla="*/ 4527226 h 5550115"/>
              <a:gd name="connsiteX121" fmla="*/ 4914642 w 5563679"/>
              <a:gd name="connsiteY121" fmla="*/ 4529593 h 5550115"/>
              <a:gd name="connsiteX122" fmla="*/ 4814913 w 5563679"/>
              <a:gd name="connsiteY122" fmla="*/ 4615542 h 5550115"/>
              <a:gd name="connsiteX123" fmla="*/ 4814662 w 5563679"/>
              <a:gd name="connsiteY123" fmla="*/ 4616965 h 5550115"/>
              <a:gd name="connsiteX124" fmla="*/ 4814662 w 5563679"/>
              <a:gd name="connsiteY124" fmla="*/ 4885290 h 5550115"/>
              <a:gd name="connsiteX125" fmla="*/ 4685635 w 5563679"/>
              <a:gd name="connsiteY125" fmla="*/ 5014317 h 5550115"/>
              <a:gd name="connsiteX126" fmla="*/ 4685636 w 5563679"/>
              <a:gd name="connsiteY126" fmla="*/ 5014316 h 5550115"/>
              <a:gd name="connsiteX127" fmla="*/ 4556609 w 5563679"/>
              <a:gd name="connsiteY127" fmla="*/ 4885289 h 5550115"/>
              <a:gd name="connsiteX128" fmla="*/ 4556609 w 5563679"/>
              <a:gd name="connsiteY128" fmla="*/ 4605270 h 5550115"/>
              <a:gd name="connsiteX129" fmla="*/ 4554606 w 5563679"/>
              <a:gd name="connsiteY129" fmla="*/ 4593919 h 5550115"/>
              <a:gd name="connsiteX130" fmla="*/ 4454877 w 5563679"/>
              <a:gd name="connsiteY130" fmla="*/ 4507970 h 5550115"/>
              <a:gd name="connsiteX131" fmla="*/ 4431397 w 5563679"/>
              <a:gd name="connsiteY131" fmla="*/ 4505603 h 5550115"/>
              <a:gd name="connsiteX132" fmla="*/ 4431397 w 5563679"/>
              <a:gd name="connsiteY132" fmla="*/ 4504865 h 5550115"/>
              <a:gd name="connsiteX133" fmla="*/ 4383327 w 5563679"/>
              <a:gd name="connsiteY133" fmla="*/ 4495161 h 5550115"/>
              <a:gd name="connsiteX134" fmla="*/ 4304524 w 5563679"/>
              <a:gd name="connsiteY134" fmla="*/ 4376273 h 5550115"/>
              <a:gd name="connsiteX135" fmla="*/ 4304524 w 5563679"/>
              <a:gd name="connsiteY135" fmla="*/ 4286143 h 5550115"/>
              <a:gd name="connsiteX136" fmla="*/ 4296135 w 5563679"/>
              <a:gd name="connsiteY136" fmla="*/ 4244593 h 5550115"/>
              <a:gd name="connsiteX137" fmla="*/ 4177248 w 5563679"/>
              <a:gd name="connsiteY137" fmla="*/ 4165789 h 5550115"/>
              <a:gd name="connsiteX138" fmla="*/ 4058361 w 5563679"/>
              <a:gd name="connsiteY138" fmla="*/ 4244593 h 5550115"/>
              <a:gd name="connsiteX139" fmla="*/ 4056171 w 5563679"/>
              <a:gd name="connsiteY139" fmla="*/ 4255437 h 5550115"/>
              <a:gd name="connsiteX140" fmla="*/ 4056171 w 5563679"/>
              <a:gd name="connsiteY140" fmla="*/ 4496307 h 5550115"/>
              <a:gd name="connsiteX141" fmla="*/ 3977368 w 5563679"/>
              <a:gd name="connsiteY141" fmla="*/ 4615195 h 5550115"/>
              <a:gd name="connsiteX142" fmla="*/ 3929298 w 5563679"/>
              <a:gd name="connsiteY142" fmla="*/ 4624899 h 5550115"/>
              <a:gd name="connsiteX143" fmla="*/ 3929298 w 5563679"/>
              <a:gd name="connsiteY143" fmla="*/ 4625637 h 5550115"/>
              <a:gd name="connsiteX144" fmla="*/ 3905818 w 5563679"/>
              <a:gd name="connsiteY144" fmla="*/ 4628004 h 5550115"/>
              <a:gd name="connsiteX145" fmla="*/ 3806089 w 5563679"/>
              <a:gd name="connsiteY145" fmla="*/ 4713953 h 5550115"/>
              <a:gd name="connsiteX146" fmla="*/ 3805837 w 5563679"/>
              <a:gd name="connsiteY146" fmla="*/ 4715382 h 5550115"/>
              <a:gd name="connsiteX147" fmla="*/ 3805837 w 5563679"/>
              <a:gd name="connsiteY147" fmla="*/ 4820023 h 5550115"/>
              <a:gd name="connsiteX148" fmla="*/ 3676810 w 5563679"/>
              <a:gd name="connsiteY148" fmla="*/ 4949050 h 5550115"/>
              <a:gd name="connsiteX149" fmla="*/ 3676811 w 5563679"/>
              <a:gd name="connsiteY149" fmla="*/ 4949049 h 5550115"/>
              <a:gd name="connsiteX150" fmla="*/ 3547784 w 5563679"/>
              <a:gd name="connsiteY150" fmla="*/ 4820022 h 5550115"/>
              <a:gd name="connsiteX151" fmla="*/ 3547783 w 5563679"/>
              <a:gd name="connsiteY151" fmla="*/ 4836545 h 5550115"/>
              <a:gd name="connsiteX152" fmla="*/ 3537645 w 5563679"/>
              <a:gd name="connsiteY152" fmla="*/ 4786326 h 5550115"/>
              <a:gd name="connsiteX153" fmla="*/ 3418757 w 5563679"/>
              <a:gd name="connsiteY153" fmla="*/ 4707522 h 5550115"/>
              <a:gd name="connsiteX154" fmla="*/ 3299870 w 5563679"/>
              <a:gd name="connsiteY154" fmla="*/ 4786326 h 5550115"/>
              <a:gd name="connsiteX155" fmla="*/ 3290106 w 5563679"/>
              <a:gd name="connsiteY155" fmla="*/ 4834686 h 5550115"/>
              <a:gd name="connsiteX156" fmla="*/ 3290106 w 5563679"/>
              <a:gd name="connsiteY156" fmla="*/ 5421088 h 5550115"/>
              <a:gd name="connsiteX157" fmla="*/ 3161079 w 5563679"/>
              <a:gd name="connsiteY157" fmla="*/ 5550115 h 5550115"/>
              <a:gd name="connsiteX158" fmla="*/ 3161080 w 5563679"/>
              <a:gd name="connsiteY158" fmla="*/ 5550114 h 5550115"/>
              <a:gd name="connsiteX159" fmla="*/ 3032053 w 5563679"/>
              <a:gd name="connsiteY159" fmla="*/ 5421087 h 5550115"/>
              <a:gd name="connsiteX160" fmla="*/ 3032052 w 5563679"/>
              <a:gd name="connsiteY160" fmla="*/ 4524125 h 5550115"/>
              <a:gd name="connsiteX161" fmla="*/ 3021914 w 5563679"/>
              <a:gd name="connsiteY161" fmla="*/ 4473906 h 5550115"/>
              <a:gd name="connsiteX162" fmla="*/ 2903026 w 5563679"/>
              <a:gd name="connsiteY162" fmla="*/ 4395102 h 5550115"/>
              <a:gd name="connsiteX163" fmla="*/ 2784139 w 5563679"/>
              <a:gd name="connsiteY163" fmla="*/ 4473906 h 5550115"/>
              <a:gd name="connsiteX164" fmla="*/ 2780541 w 5563679"/>
              <a:gd name="connsiteY164" fmla="*/ 4491725 h 5550115"/>
              <a:gd name="connsiteX165" fmla="*/ 2780541 w 5563679"/>
              <a:gd name="connsiteY165" fmla="*/ 4800671 h 5550115"/>
              <a:gd name="connsiteX166" fmla="*/ 2651514 w 5563679"/>
              <a:gd name="connsiteY166" fmla="*/ 4929698 h 5550115"/>
              <a:gd name="connsiteX167" fmla="*/ 2651515 w 5563679"/>
              <a:gd name="connsiteY167" fmla="*/ 4929697 h 5550115"/>
              <a:gd name="connsiteX168" fmla="*/ 2522488 w 5563679"/>
              <a:gd name="connsiteY168" fmla="*/ 4800670 h 5550115"/>
              <a:gd name="connsiteX169" fmla="*/ 2522488 w 5563679"/>
              <a:gd name="connsiteY169" fmla="*/ 4753932 h 5550115"/>
              <a:gd name="connsiteX170" fmla="*/ 2503819 w 5563679"/>
              <a:gd name="connsiteY170" fmla="*/ 4721390 h 5550115"/>
              <a:gd name="connsiteX171" fmla="*/ 2426754 w 5563679"/>
              <a:gd name="connsiteY171" fmla="*/ 4674946 h 5550115"/>
              <a:gd name="connsiteX172" fmla="*/ 2403274 w 5563679"/>
              <a:gd name="connsiteY172" fmla="*/ 4672579 h 5550115"/>
              <a:gd name="connsiteX173" fmla="*/ 2403274 w 5563679"/>
              <a:gd name="connsiteY173" fmla="*/ 4671841 h 5550115"/>
              <a:gd name="connsiteX174" fmla="*/ 2355204 w 5563679"/>
              <a:gd name="connsiteY174" fmla="*/ 4662137 h 5550115"/>
              <a:gd name="connsiteX175" fmla="*/ 2276401 w 5563679"/>
              <a:gd name="connsiteY175" fmla="*/ 4543249 h 5550115"/>
              <a:gd name="connsiteX176" fmla="*/ 2276401 w 5563679"/>
              <a:gd name="connsiteY176" fmla="*/ 4429265 h 5550115"/>
              <a:gd name="connsiteX177" fmla="*/ 2268012 w 5563679"/>
              <a:gd name="connsiteY177" fmla="*/ 4387715 h 5550115"/>
              <a:gd name="connsiteX178" fmla="*/ 2149125 w 5563679"/>
              <a:gd name="connsiteY178" fmla="*/ 4308911 h 5550115"/>
              <a:gd name="connsiteX179" fmla="*/ 2030238 w 5563679"/>
              <a:gd name="connsiteY179" fmla="*/ 4387715 h 5550115"/>
              <a:gd name="connsiteX180" fmla="*/ 2028048 w 5563679"/>
              <a:gd name="connsiteY180" fmla="*/ 4398560 h 5550115"/>
              <a:gd name="connsiteX181" fmla="*/ 2028048 w 5563679"/>
              <a:gd name="connsiteY181" fmla="*/ 4551963 h 5550115"/>
              <a:gd name="connsiteX182" fmla="*/ 1949245 w 5563679"/>
              <a:gd name="connsiteY182" fmla="*/ 4670851 h 5550115"/>
              <a:gd name="connsiteX183" fmla="*/ 1901175 w 5563679"/>
              <a:gd name="connsiteY183" fmla="*/ 4680555 h 5550115"/>
              <a:gd name="connsiteX184" fmla="*/ 1901175 w 5563679"/>
              <a:gd name="connsiteY184" fmla="*/ 4681293 h 5550115"/>
              <a:gd name="connsiteX185" fmla="*/ 1877695 w 5563679"/>
              <a:gd name="connsiteY185" fmla="*/ 4683660 h 5550115"/>
              <a:gd name="connsiteX186" fmla="*/ 1777966 w 5563679"/>
              <a:gd name="connsiteY186" fmla="*/ 4769609 h 5550115"/>
              <a:gd name="connsiteX187" fmla="*/ 1775762 w 5563679"/>
              <a:gd name="connsiteY187" fmla="*/ 4782099 h 5550115"/>
              <a:gd name="connsiteX188" fmla="*/ 1775762 w 5563679"/>
              <a:gd name="connsiteY188" fmla="*/ 4916007 h 5550115"/>
              <a:gd name="connsiteX189" fmla="*/ 1646735 w 5563679"/>
              <a:gd name="connsiteY189" fmla="*/ 5045034 h 5550115"/>
              <a:gd name="connsiteX190" fmla="*/ 1646736 w 5563679"/>
              <a:gd name="connsiteY190" fmla="*/ 5045033 h 5550115"/>
              <a:gd name="connsiteX191" fmla="*/ 1517709 w 5563679"/>
              <a:gd name="connsiteY191" fmla="*/ 4916006 h 5550115"/>
              <a:gd name="connsiteX192" fmla="*/ 1517709 w 5563679"/>
              <a:gd name="connsiteY192" fmla="*/ 4550752 h 5550115"/>
              <a:gd name="connsiteX193" fmla="*/ 1515505 w 5563679"/>
              <a:gd name="connsiteY193" fmla="*/ 4538262 h 5550115"/>
              <a:gd name="connsiteX194" fmla="*/ 1415776 w 5563679"/>
              <a:gd name="connsiteY194" fmla="*/ 4452313 h 5550115"/>
              <a:gd name="connsiteX195" fmla="*/ 1392296 w 5563679"/>
              <a:gd name="connsiteY195" fmla="*/ 4449946 h 5550115"/>
              <a:gd name="connsiteX196" fmla="*/ 1392296 w 5563679"/>
              <a:gd name="connsiteY196" fmla="*/ 4449208 h 5550115"/>
              <a:gd name="connsiteX197" fmla="*/ 1344226 w 5563679"/>
              <a:gd name="connsiteY197" fmla="*/ 4439504 h 5550115"/>
              <a:gd name="connsiteX198" fmla="*/ 1265423 w 5563679"/>
              <a:gd name="connsiteY198" fmla="*/ 4320616 h 5550115"/>
              <a:gd name="connsiteX199" fmla="*/ 1265423 w 5563679"/>
              <a:gd name="connsiteY199" fmla="*/ 3944241 h 5550115"/>
              <a:gd name="connsiteX200" fmla="*/ 1257034 w 5563679"/>
              <a:gd name="connsiteY200" fmla="*/ 3902691 h 5550115"/>
              <a:gd name="connsiteX201" fmla="*/ 1138147 w 5563679"/>
              <a:gd name="connsiteY201" fmla="*/ 3823887 h 5550115"/>
              <a:gd name="connsiteX202" fmla="*/ 1019260 w 5563679"/>
              <a:gd name="connsiteY202" fmla="*/ 3902691 h 5550115"/>
              <a:gd name="connsiteX203" fmla="*/ 1016586 w 5563679"/>
              <a:gd name="connsiteY203" fmla="*/ 3915934 h 5550115"/>
              <a:gd name="connsiteX204" fmla="*/ 1016586 w 5563679"/>
              <a:gd name="connsiteY204" fmla="*/ 3976598 h 5550115"/>
              <a:gd name="connsiteX205" fmla="*/ 887559 w 5563679"/>
              <a:gd name="connsiteY205" fmla="*/ 4105625 h 5550115"/>
              <a:gd name="connsiteX206" fmla="*/ 887560 w 5563679"/>
              <a:gd name="connsiteY206" fmla="*/ 4105624 h 5550115"/>
              <a:gd name="connsiteX207" fmla="*/ 758533 w 5563679"/>
              <a:gd name="connsiteY207" fmla="*/ 3976597 h 5550115"/>
              <a:gd name="connsiteX208" fmla="*/ 758533 w 5563679"/>
              <a:gd name="connsiteY208" fmla="*/ 3835817 h 5550115"/>
              <a:gd name="connsiteX209" fmla="*/ 737116 w 5563679"/>
              <a:gd name="connsiteY209" fmla="*/ 3798485 h 5550115"/>
              <a:gd name="connsiteX210" fmla="*/ 660051 w 5563679"/>
              <a:gd name="connsiteY210" fmla="*/ 3752041 h 5550115"/>
              <a:gd name="connsiteX211" fmla="*/ 636571 w 5563679"/>
              <a:gd name="connsiteY211" fmla="*/ 3749674 h 5550115"/>
              <a:gd name="connsiteX212" fmla="*/ 636571 w 5563679"/>
              <a:gd name="connsiteY212" fmla="*/ 3748936 h 5550115"/>
              <a:gd name="connsiteX213" fmla="*/ 588501 w 5563679"/>
              <a:gd name="connsiteY213" fmla="*/ 3739232 h 5550115"/>
              <a:gd name="connsiteX214" fmla="*/ 509698 w 5563679"/>
              <a:gd name="connsiteY214" fmla="*/ 3620344 h 5550115"/>
              <a:gd name="connsiteX215" fmla="*/ 509698 w 5563679"/>
              <a:gd name="connsiteY215" fmla="*/ 2675086 h 5550115"/>
              <a:gd name="connsiteX216" fmla="*/ 501309 w 5563679"/>
              <a:gd name="connsiteY216" fmla="*/ 2633537 h 5550115"/>
              <a:gd name="connsiteX217" fmla="*/ 382422 w 5563679"/>
              <a:gd name="connsiteY217" fmla="*/ 2554733 h 5550115"/>
              <a:gd name="connsiteX218" fmla="*/ 263535 w 5563679"/>
              <a:gd name="connsiteY218" fmla="*/ 2633537 h 5550115"/>
              <a:gd name="connsiteX219" fmla="*/ 258053 w 5563679"/>
              <a:gd name="connsiteY219" fmla="*/ 2660688 h 5550115"/>
              <a:gd name="connsiteX220" fmla="*/ 258053 w 5563679"/>
              <a:gd name="connsiteY220" fmla="*/ 2715723 h 5550115"/>
              <a:gd name="connsiteX221" fmla="*/ 129026 w 5563679"/>
              <a:gd name="connsiteY221" fmla="*/ 2844750 h 5550115"/>
              <a:gd name="connsiteX222" fmla="*/ 129027 w 5563679"/>
              <a:gd name="connsiteY222" fmla="*/ 2844749 h 5550115"/>
              <a:gd name="connsiteX223" fmla="*/ 0 w 5563679"/>
              <a:gd name="connsiteY223" fmla="*/ 2715722 h 5550115"/>
              <a:gd name="connsiteX224" fmla="*/ 0 w 5563679"/>
              <a:gd name="connsiteY224" fmla="*/ 2265528 h 5550115"/>
              <a:gd name="connsiteX225" fmla="*/ 0 w 5563679"/>
              <a:gd name="connsiteY225" fmla="*/ 546839 h 5550115"/>
              <a:gd name="connsiteX226" fmla="*/ 12233 w 5563679"/>
              <a:gd name="connsiteY226" fmla="*/ 526676 h 5550115"/>
              <a:gd name="connsiteX227" fmla="*/ 111797 w 5563679"/>
              <a:gd name="connsiteY227" fmla="*/ 479722 h 5550115"/>
              <a:gd name="connsiteX228" fmla="*/ 230684 w 5563679"/>
              <a:gd name="connsiteY228" fmla="*/ 558526 h 5550115"/>
              <a:gd name="connsiteX229" fmla="*/ 232874 w 5563679"/>
              <a:gd name="connsiteY229" fmla="*/ 569371 h 5550115"/>
              <a:gd name="connsiteX230" fmla="*/ 232874 w 5563679"/>
              <a:gd name="connsiteY230" fmla="*/ 722774 h 5550115"/>
              <a:gd name="connsiteX231" fmla="*/ 311677 w 5563679"/>
              <a:gd name="connsiteY231" fmla="*/ 841662 h 5550115"/>
              <a:gd name="connsiteX232" fmla="*/ 359747 w 5563679"/>
              <a:gd name="connsiteY232" fmla="*/ 851366 h 5550115"/>
              <a:gd name="connsiteX233" fmla="*/ 359747 w 5563679"/>
              <a:gd name="connsiteY233" fmla="*/ 852104 h 5550115"/>
              <a:gd name="connsiteX234" fmla="*/ 383227 w 5563679"/>
              <a:gd name="connsiteY234" fmla="*/ 854471 h 5550115"/>
              <a:gd name="connsiteX235" fmla="*/ 482956 w 5563679"/>
              <a:gd name="connsiteY235" fmla="*/ 940420 h 5550115"/>
              <a:gd name="connsiteX236" fmla="*/ 485160 w 5563679"/>
              <a:gd name="connsiteY236" fmla="*/ 952910 h 5550115"/>
              <a:gd name="connsiteX237" fmla="*/ 485160 w 5563679"/>
              <a:gd name="connsiteY237" fmla="*/ 1086818 h 5550115"/>
              <a:gd name="connsiteX238" fmla="*/ 614186 w 5563679"/>
              <a:gd name="connsiteY238" fmla="*/ 1215845 h 5550115"/>
              <a:gd name="connsiteX239" fmla="*/ 614185 w 5563679"/>
              <a:gd name="connsiteY239" fmla="*/ 1215844 h 5550115"/>
              <a:gd name="connsiteX240" fmla="*/ 743212 w 5563679"/>
              <a:gd name="connsiteY240" fmla="*/ 1086817 h 5550115"/>
              <a:gd name="connsiteX241" fmla="*/ 743212 w 5563679"/>
              <a:gd name="connsiteY241" fmla="*/ 721563 h 5550115"/>
              <a:gd name="connsiteX242" fmla="*/ 745416 w 5563679"/>
              <a:gd name="connsiteY242" fmla="*/ 709073 h 5550115"/>
              <a:gd name="connsiteX243" fmla="*/ 845145 w 5563679"/>
              <a:gd name="connsiteY243" fmla="*/ 623124 h 5550115"/>
              <a:gd name="connsiteX244" fmla="*/ 868625 w 5563679"/>
              <a:gd name="connsiteY244" fmla="*/ 620757 h 5550115"/>
              <a:gd name="connsiteX245" fmla="*/ 868625 w 5563679"/>
              <a:gd name="connsiteY245" fmla="*/ 620019 h 5550115"/>
              <a:gd name="connsiteX246" fmla="*/ 916695 w 5563679"/>
              <a:gd name="connsiteY246" fmla="*/ 610315 h 5550115"/>
              <a:gd name="connsiteX247" fmla="*/ 995498 w 5563679"/>
              <a:gd name="connsiteY247" fmla="*/ 491427 h 5550115"/>
              <a:gd name="connsiteX248" fmla="*/ 995498 w 5563679"/>
              <a:gd name="connsiteY248" fmla="*/ 115052 h 5550115"/>
              <a:gd name="connsiteX249" fmla="*/ 1003887 w 5563679"/>
              <a:gd name="connsiteY249" fmla="*/ 73502 h 5550115"/>
              <a:gd name="connsiteX250" fmla="*/ 1084406 w 5563679"/>
              <a:gd name="connsiteY250" fmla="*/ 499 h 5550115"/>
              <a:gd name="connsiteX251" fmla="*/ 1087705 w 5563679"/>
              <a:gd name="connsiteY251" fmla="*/ 0 h 555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5563679" h="5550115">
                <a:moveTo>
                  <a:pt x="1087705" y="0"/>
                </a:moveTo>
                <a:lnTo>
                  <a:pt x="1157844" y="0"/>
                </a:lnTo>
                <a:lnTo>
                  <a:pt x="1161143" y="499"/>
                </a:lnTo>
                <a:cubicBezTo>
                  <a:pt x="1197505" y="11809"/>
                  <a:pt x="1226971" y="38770"/>
                  <a:pt x="1241661" y="73502"/>
                </a:cubicBezTo>
                <a:lnTo>
                  <a:pt x="1244335" y="86745"/>
                </a:lnTo>
                <a:lnTo>
                  <a:pt x="1244335" y="147409"/>
                </a:lnTo>
                <a:cubicBezTo>
                  <a:pt x="1244335" y="218669"/>
                  <a:pt x="1302102" y="276436"/>
                  <a:pt x="1373362" y="276436"/>
                </a:cubicBezTo>
                <a:lnTo>
                  <a:pt x="1373361" y="276435"/>
                </a:lnTo>
                <a:lnTo>
                  <a:pt x="1390772" y="272920"/>
                </a:lnTo>
                <a:lnTo>
                  <a:pt x="1399039" y="274589"/>
                </a:lnTo>
                <a:lnTo>
                  <a:pt x="1399039" y="275327"/>
                </a:lnTo>
                <a:lnTo>
                  <a:pt x="1422519" y="277694"/>
                </a:lnTo>
                <a:cubicBezTo>
                  <a:pt x="1468717" y="287147"/>
                  <a:pt x="1506329" y="320167"/>
                  <a:pt x="1522248" y="363643"/>
                </a:cubicBezTo>
                <a:cubicBezTo>
                  <a:pt x="1522255" y="363681"/>
                  <a:pt x="1522261" y="363718"/>
                  <a:pt x="1522268" y="363756"/>
                </a:cubicBezTo>
                <a:lnTo>
                  <a:pt x="1522268" y="923549"/>
                </a:lnTo>
                <a:cubicBezTo>
                  <a:pt x="1522268" y="976994"/>
                  <a:pt x="1554762" y="1022849"/>
                  <a:pt x="1601071" y="1042437"/>
                </a:cubicBezTo>
                <a:lnTo>
                  <a:pt x="1649141" y="1052141"/>
                </a:lnTo>
                <a:lnTo>
                  <a:pt x="1649141" y="1052879"/>
                </a:lnTo>
                <a:lnTo>
                  <a:pt x="1672621" y="1055246"/>
                </a:lnTo>
                <a:cubicBezTo>
                  <a:pt x="1718819" y="1064699"/>
                  <a:pt x="1756431" y="1097719"/>
                  <a:pt x="1772350" y="1141195"/>
                </a:cubicBezTo>
                <a:cubicBezTo>
                  <a:pt x="1772434" y="1141669"/>
                  <a:pt x="1772517" y="1142144"/>
                  <a:pt x="1772601" y="1142618"/>
                </a:cubicBezTo>
                <a:lnTo>
                  <a:pt x="1772601" y="1410943"/>
                </a:lnTo>
                <a:cubicBezTo>
                  <a:pt x="1772601" y="1482203"/>
                  <a:pt x="1830368" y="1539970"/>
                  <a:pt x="1901628" y="1539970"/>
                </a:cubicBezTo>
                <a:lnTo>
                  <a:pt x="1901627" y="1539969"/>
                </a:lnTo>
                <a:cubicBezTo>
                  <a:pt x="1972887" y="1539969"/>
                  <a:pt x="2030654" y="1482202"/>
                  <a:pt x="2030654" y="1410942"/>
                </a:cubicBezTo>
                <a:lnTo>
                  <a:pt x="2030654" y="1130923"/>
                </a:lnTo>
                <a:lnTo>
                  <a:pt x="2032657" y="1119572"/>
                </a:lnTo>
                <a:cubicBezTo>
                  <a:pt x="2048576" y="1076096"/>
                  <a:pt x="2086188" y="1043076"/>
                  <a:pt x="2132386" y="1033623"/>
                </a:cubicBezTo>
                <a:lnTo>
                  <a:pt x="2155866" y="1031256"/>
                </a:lnTo>
                <a:lnTo>
                  <a:pt x="2155866" y="1030518"/>
                </a:lnTo>
                <a:lnTo>
                  <a:pt x="2203936" y="1020814"/>
                </a:lnTo>
                <a:cubicBezTo>
                  <a:pt x="2250245" y="1001226"/>
                  <a:pt x="2282739" y="955371"/>
                  <a:pt x="2282739" y="901926"/>
                </a:cubicBezTo>
                <a:lnTo>
                  <a:pt x="2282739" y="811796"/>
                </a:lnTo>
                <a:lnTo>
                  <a:pt x="2291128" y="770246"/>
                </a:lnTo>
                <a:cubicBezTo>
                  <a:pt x="2310715" y="723936"/>
                  <a:pt x="2356570" y="691442"/>
                  <a:pt x="2410015" y="691442"/>
                </a:cubicBezTo>
                <a:cubicBezTo>
                  <a:pt x="2463460" y="691442"/>
                  <a:pt x="2509315" y="723936"/>
                  <a:pt x="2528902" y="770246"/>
                </a:cubicBezTo>
                <a:lnTo>
                  <a:pt x="2531092" y="781090"/>
                </a:lnTo>
                <a:lnTo>
                  <a:pt x="2531092" y="1021960"/>
                </a:lnTo>
                <a:cubicBezTo>
                  <a:pt x="2531092" y="1075405"/>
                  <a:pt x="2563586" y="1121260"/>
                  <a:pt x="2609895" y="1140848"/>
                </a:cubicBezTo>
                <a:lnTo>
                  <a:pt x="2657965" y="1150552"/>
                </a:lnTo>
                <a:lnTo>
                  <a:pt x="2657965" y="1151290"/>
                </a:lnTo>
                <a:lnTo>
                  <a:pt x="2681445" y="1153657"/>
                </a:lnTo>
                <a:cubicBezTo>
                  <a:pt x="2727642" y="1163110"/>
                  <a:pt x="2765255" y="1196130"/>
                  <a:pt x="2781174" y="1239606"/>
                </a:cubicBezTo>
                <a:lnTo>
                  <a:pt x="2781426" y="1241035"/>
                </a:lnTo>
                <a:lnTo>
                  <a:pt x="2781426" y="1345676"/>
                </a:lnTo>
                <a:cubicBezTo>
                  <a:pt x="2781426" y="1416936"/>
                  <a:pt x="2839193" y="1474703"/>
                  <a:pt x="2910453" y="1474703"/>
                </a:cubicBezTo>
                <a:lnTo>
                  <a:pt x="2910452" y="1474702"/>
                </a:lnTo>
                <a:cubicBezTo>
                  <a:pt x="2981712" y="1474702"/>
                  <a:pt x="3039479" y="1416935"/>
                  <a:pt x="3039479" y="1345675"/>
                </a:cubicBezTo>
                <a:cubicBezTo>
                  <a:pt x="3039479" y="1351183"/>
                  <a:pt x="3039480" y="1356690"/>
                  <a:pt x="3039480" y="1362198"/>
                </a:cubicBezTo>
                <a:lnTo>
                  <a:pt x="3049618" y="1311979"/>
                </a:lnTo>
                <a:cubicBezTo>
                  <a:pt x="3069206" y="1265669"/>
                  <a:pt x="3115061" y="1233175"/>
                  <a:pt x="3168506" y="1233175"/>
                </a:cubicBezTo>
                <a:cubicBezTo>
                  <a:pt x="3221951" y="1233175"/>
                  <a:pt x="3267806" y="1265669"/>
                  <a:pt x="3287393" y="1311979"/>
                </a:cubicBezTo>
                <a:lnTo>
                  <a:pt x="3297157" y="1360339"/>
                </a:lnTo>
                <a:lnTo>
                  <a:pt x="3297157" y="1946741"/>
                </a:lnTo>
                <a:cubicBezTo>
                  <a:pt x="3297157" y="2018001"/>
                  <a:pt x="3354924" y="2075768"/>
                  <a:pt x="3426184" y="2075768"/>
                </a:cubicBezTo>
                <a:lnTo>
                  <a:pt x="3426183" y="2075767"/>
                </a:lnTo>
                <a:cubicBezTo>
                  <a:pt x="3497443" y="2075767"/>
                  <a:pt x="3555210" y="2018000"/>
                  <a:pt x="3555210" y="1946740"/>
                </a:cubicBezTo>
                <a:cubicBezTo>
                  <a:pt x="3555210" y="1647753"/>
                  <a:pt x="3555211" y="1348765"/>
                  <a:pt x="3555211" y="1049778"/>
                </a:cubicBezTo>
                <a:lnTo>
                  <a:pt x="3565349" y="999559"/>
                </a:lnTo>
                <a:cubicBezTo>
                  <a:pt x="3584937" y="953249"/>
                  <a:pt x="3630792" y="920755"/>
                  <a:pt x="3684237" y="920755"/>
                </a:cubicBezTo>
                <a:cubicBezTo>
                  <a:pt x="3737682" y="920755"/>
                  <a:pt x="3783537" y="953249"/>
                  <a:pt x="3803124" y="999559"/>
                </a:cubicBezTo>
                <a:lnTo>
                  <a:pt x="3806722" y="1017378"/>
                </a:lnTo>
                <a:lnTo>
                  <a:pt x="3806722" y="1326324"/>
                </a:lnTo>
                <a:cubicBezTo>
                  <a:pt x="3806722" y="1397584"/>
                  <a:pt x="3864489" y="1455351"/>
                  <a:pt x="3935749" y="1455351"/>
                </a:cubicBezTo>
                <a:lnTo>
                  <a:pt x="3935748" y="1455350"/>
                </a:lnTo>
                <a:cubicBezTo>
                  <a:pt x="4007008" y="1455350"/>
                  <a:pt x="4064775" y="1397583"/>
                  <a:pt x="4064775" y="1326323"/>
                </a:cubicBezTo>
                <a:lnTo>
                  <a:pt x="4064775" y="1279585"/>
                </a:lnTo>
                <a:lnTo>
                  <a:pt x="4083444" y="1247043"/>
                </a:lnTo>
                <a:cubicBezTo>
                  <a:pt x="4102728" y="1223677"/>
                  <a:pt x="4129710" y="1206901"/>
                  <a:pt x="4160509" y="1200599"/>
                </a:cubicBezTo>
                <a:lnTo>
                  <a:pt x="4183989" y="1198232"/>
                </a:lnTo>
                <a:lnTo>
                  <a:pt x="4183989" y="1197494"/>
                </a:lnTo>
                <a:lnTo>
                  <a:pt x="4232059" y="1187790"/>
                </a:lnTo>
                <a:cubicBezTo>
                  <a:pt x="4278368" y="1168202"/>
                  <a:pt x="4310862" y="1122347"/>
                  <a:pt x="4310862" y="1068902"/>
                </a:cubicBezTo>
                <a:lnTo>
                  <a:pt x="4310862" y="954918"/>
                </a:lnTo>
                <a:lnTo>
                  <a:pt x="4319251" y="913368"/>
                </a:lnTo>
                <a:cubicBezTo>
                  <a:pt x="4338838" y="867058"/>
                  <a:pt x="4384693" y="834564"/>
                  <a:pt x="4438138" y="834564"/>
                </a:cubicBezTo>
                <a:cubicBezTo>
                  <a:pt x="4491583" y="834564"/>
                  <a:pt x="4537438" y="867058"/>
                  <a:pt x="4557025" y="913368"/>
                </a:cubicBezTo>
                <a:lnTo>
                  <a:pt x="4559215" y="924213"/>
                </a:lnTo>
                <a:lnTo>
                  <a:pt x="4559215" y="1077616"/>
                </a:lnTo>
                <a:cubicBezTo>
                  <a:pt x="4559215" y="1131061"/>
                  <a:pt x="4591709" y="1176916"/>
                  <a:pt x="4638018" y="1196504"/>
                </a:cubicBezTo>
                <a:lnTo>
                  <a:pt x="4686088" y="1206208"/>
                </a:lnTo>
                <a:lnTo>
                  <a:pt x="4686088" y="1206946"/>
                </a:lnTo>
                <a:lnTo>
                  <a:pt x="4709568" y="1209313"/>
                </a:lnTo>
                <a:cubicBezTo>
                  <a:pt x="4755766" y="1218766"/>
                  <a:pt x="4793378" y="1251786"/>
                  <a:pt x="4809296" y="1295262"/>
                </a:cubicBezTo>
                <a:lnTo>
                  <a:pt x="4811500" y="1307752"/>
                </a:lnTo>
                <a:lnTo>
                  <a:pt x="4811500" y="1441660"/>
                </a:lnTo>
                <a:cubicBezTo>
                  <a:pt x="4811500" y="1512920"/>
                  <a:pt x="4869267" y="1570687"/>
                  <a:pt x="4940527" y="1570687"/>
                </a:cubicBezTo>
                <a:lnTo>
                  <a:pt x="4940526" y="1570686"/>
                </a:lnTo>
                <a:cubicBezTo>
                  <a:pt x="5011786" y="1570686"/>
                  <a:pt x="5069553" y="1512919"/>
                  <a:pt x="5069553" y="1441659"/>
                </a:cubicBezTo>
                <a:lnTo>
                  <a:pt x="5069553" y="1076405"/>
                </a:lnTo>
                <a:lnTo>
                  <a:pt x="5071757" y="1063915"/>
                </a:lnTo>
                <a:cubicBezTo>
                  <a:pt x="5087676" y="1020439"/>
                  <a:pt x="5125288" y="987419"/>
                  <a:pt x="5171486" y="977966"/>
                </a:cubicBezTo>
                <a:lnTo>
                  <a:pt x="5194966" y="975599"/>
                </a:lnTo>
                <a:lnTo>
                  <a:pt x="5194966" y="974861"/>
                </a:lnTo>
                <a:lnTo>
                  <a:pt x="5243036" y="965157"/>
                </a:lnTo>
                <a:cubicBezTo>
                  <a:pt x="5289345" y="945569"/>
                  <a:pt x="5321839" y="899714"/>
                  <a:pt x="5321839" y="846269"/>
                </a:cubicBezTo>
                <a:lnTo>
                  <a:pt x="5321839" y="469894"/>
                </a:lnTo>
                <a:lnTo>
                  <a:pt x="5330228" y="428344"/>
                </a:lnTo>
                <a:cubicBezTo>
                  <a:pt x="5349815" y="382034"/>
                  <a:pt x="5395670" y="349540"/>
                  <a:pt x="5449115" y="349540"/>
                </a:cubicBezTo>
                <a:cubicBezTo>
                  <a:pt x="5489199" y="349540"/>
                  <a:pt x="5525013" y="367818"/>
                  <a:pt x="5548678" y="396494"/>
                </a:cubicBezTo>
                <a:lnTo>
                  <a:pt x="5562692" y="419592"/>
                </a:lnTo>
                <a:lnTo>
                  <a:pt x="5562692" y="2265528"/>
                </a:lnTo>
                <a:lnTo>
                  <a:pt x="5563679" y="2265528"/>
                </a:lnTo>
                <a:lnTo>
                  <a:pt x="5563679" y="3341998"/>
                </a:lnTo>
                <a:cubicBezTo>
                  <a:pt x="5563679" y="3395443"/>
                  <a:pt x="5531185" y="3441298"/>
                  <a:pt x="5484876" y="3460886"/>
                </a:cubicBezTo>
                <a:lnTo>
                  <a:pt x="5436806" y="3470590"/>
                </a:lnTo>
                <a:lnTo>
                  <a:pt x="5436806" y="3471328"/>
                </a:lnTo>
                <a:lnTo>
                  <a:pt x="5413326" y="3473695"/>
                </a:lnTo>
                <a:cubicBezTo>
                  <a:pt x="5382527" y="3479997"/>
                  <a:pt x="5355545" y="3496773"/>
                  <a:pt x="5336262" y="3520139"/>
                </a:cubicBezTo>
                <a:lnTo>
                  <a:pt x="5315097" y="3557030"/>
                </a:lnTo>
                <a:lnTo>
                  <a:pt x="5315097" y="3620344"/>
                </a:lnTo>
                <a:cubicBezTo>
                  <a:pt x="5315097" y="3673789"/>
                  <a:pt x="5282603" y="3719644"/>
                  <a:pt x="5236294" y="3739232"/>
                </a:cubicBezTo>
                <a:lnTo>
                  <a:pt x="5188224" y="3748936"/>
                </a:lnTo>
                <a:lnTo>
                  <a:pt x="5188224" y="3749674"/>
                </a:lnTo>
                <a:lnTo>
                  <a:pt x="5164744" y="3752041"/>
                </a:lnTo>
                <a:cubicBezTo>
                  <a:pt x="5118546" y="3761494"/>
                  <a:pt x="5080934" y="3794514"/>
                  <a:pt x="5065015" y="3837990"/>
                </a:cubicBezTo>
                <a:cubicBezTo>
                  <a:pt x="5065008" y="3838028"/>
                  <a:pt x="5065002" y="3838065"/>
                  <a:pt x="5064995" y="3838103"/>
                </a:cubicBezTo>
                <a:lnTo>
                  <a:pt x="5064995" y="4397896"/>
                </a:lnTo>
                <a:cubicBezTo>
                  <a:pt x="5064995" y="4451341"/>
                  <a:pt x="5032501" y="4497196"/>
                  <a:pt x="4986192" y="4516784"/>
                </a:cubicBezTo>
                <a:lnTo>
                  <a:pt x="4938122" y="4526488"/>
                </a:lnTo>
                <a:lnTo>
                  <a:pt x="4938122" y="4527226"/>
                </a:lnTo>
                <a:lnTo>
                  <a:pt x="4914642" y="4529593"/>
                </a:lnTo>
                <a:cubicBezTo>
                  <a:pt x="4868444" y="4539046"/>
                  <a:pt x="4830832" y="4572066"/>
                  <a:pt x="4814913" y="4615542"/>
                </a:cubicBezTo>
                <a:cubicBezTo>
                  <a:pt x="4814829" y="4616016"/>
                  <a:pt x="4814746" y="4616491"/>
                  <a:pt x="4814662" y="4616965"/>
                </a:cubicBezTo>
                <a:lnTo>
                  <a:pt x="4814662" y="4885290"/>
                </a:lnTo>
                <a:cubicBezTo>
                  <a:pt x="4814662" y="4956550"/>
                  <a:pt x="4756895" y="5014317"/>
                  <a:pt x="4685635" y="5014317"/>
                </a:cubicBezTo>
                <a:lnTo>
                  <a:pt x="4685636" y="5014316"/>
                </a:lnTo>
                <a:cubicBezTo>
                  <a:pt x="4614376" y="5014316"/>
                  <a:pt x="4556609" y="4956549"/>
                  <a:pt x="4556609" y="4885289"/>
                </a:cubicBezTo>
                <a:lnTo>
                  <a:pt x="4556609" y="4605270"/>
                </a:lnTo>
                <a:lnTo>
                  <a:pt x="4554606" y="4593919"/>
                </a:lnTo>
                <a:cubicBezTo>
                  <a:pt x="4538687" y="4550443"/>
                  <a:pt x="4501075" y="4517423"/>
                  <a:pt x="4454877" y="4507970"/>
                </a:cubicBezTo>
                <a:lnTo>
                  <a:pt x="4431397" y="4505603"/>
                </a:lnTo>
                <a:lnTo>
                  <a:pt x="4431397" y="4504865"/>
                </a:lnTo>
                <a:lnTo>
                  <a:pt x="4383327" y="4495161"/>
                </a:lnTo>
                <a:cubicBezTo>
                  <a:pt x="4337018" y="4475573"/>
                  <a:pt x="4304524" y="4429718"/>
                  <a:pt x="4304524" y="4376273"/>
                </a:cubicBezTo>
                <a:lnTo>
                  <a:pt x="4304524" y="4286143"/>
                </a:lnTo>
                <a:lnTo>
                  <a:pt x="4296135" y="4244593"/>
                </a:lnTo>
                <a:cubicBezTo>
                  <a:pt x="4276548" y="4198283"/>
                  <a:pt x="4230693" y="4165789"/>
                  <a:pt x="4177248" y="4165789"/>
                </a:cubicBezTo>
                <a:cubicBezTo>
                  <a:pt x="4123803" y="4165789"/>
                  <a:pt x="4077948" y="4198283"/>
                  <a:pt x="4058361" y="4244593"/>
                </a:cubicBezTo>
                <a:lnTo>
                  <a:pt x="4056171" y="4255437"/>
                </a:lnTo>
                <a:lnTo>
                  <a:pt x="4056171" y="4496307"/>
                </a:lnTo>
                <a:cubicBezTo>
                  <a:pt x="4056171" y="4549752"/>
                  <a:pt x="4023677" y="4595607"/>
                  <a:pt x="3977368" y="4615195"/>
                </a:cubicBezTo>
                <a:lnTo>
                  <a:pt x="3929298" y="4624899"/>
                </a:lnTo>
                <a:lnTo>
                  <a:pt x="3929298" y="4625637"/>
                </a:lnTo>
                <a:lnTo>
                  <a:pt x="3905818" y="4628004"/>
                </a:lnTo>
                <a:cubicBezTo>
                  <a:pt x="3859621" y="4637457"/>
                  <a:pt x="3822008" y="4670477"/>
                  <a:pt x="3806089" y="4713953"/>
                </a:cubicBezTo>
                <a:lnTo>
                  <a:pt x="3805837" y="4715382"/>
                </a:lnTo>
                <a:lnTo>
                  <a:pt x="3805837" y="4820023"/>
                </a:lnTo>
                <a:cubicBezTo>
                  <a:pt x="3805837" y="4891283"/>
                  <a:pt x="3748070" y="4949050"/>
                  <a:pt x="3676810" y="4949050"/>
                </a:cubicBezTo>
                <a:lnTo>
                  <a:pt x="3676811" y="4949049"/>
                </a:lnTo>
                <a:cubicBezTo>
                  <a:pt x="3605551" y="4949049"/>
                  <a:pt x="3547784" y="4891282"/>
                  <a:pt x="3547784" y="4820022"/>
                </a:cubicBezTo>
                <a:cubicBezTo>
                  <a:pt x="3547784" y="4825530"/>
                  <a:pt x="3547783" y="4831037"/>
                  <a:pt x="3547783" y="4836545"/>
                </a:cubicBezTo>
                <a:lnTo>
                  <a:pt x="3537645" y="4786326"/>
                </a:lnTo>
                <a:cubicBezTo>
                  <a:pt x="3518057" y="4740016"/>
                  <a:pt x="3472202" y="4707522"/>
                  <a:pt x="3418757" y="4707522"/>
                </a:cubicBezTo>
                <a:cubicBezTo>
                  <a:pt x="3365312" y="4707522"/>
                  <a:pt x="3319457" y="4740016"/>
                  <a:pt x="3299870" y="4786326"/>
                </a:cubicBezTo>
                <a:lnTo>
                  <a:pt x="3290106" y="4834686"/>
                </a:lnTo>
                <a:lnTo>
                  <a:pt x="3290106" y="5421088"/>
                </a:lnTo>
                <a:cubicBezTo>
                  <a:pt x="3290106" y="5492348"/>
                  <a:pt x="3232339" y="5550115"/>
                  <a:pt x="3161079" y="5550115"/>
                </a:cubicBezTo>
                <a:lnTo>
                  <a:pt x="3161080" y="5550114"/>
                </a:lnTo>
                <a:cubicBezTo>
                  <a:pt x="3089820" y="5550114"/>
                  <a:pt x="3032053" y="5492347"/>
                  <a:pt x="3032053" y="5421087"/>
                </a:cubicBezTo>
                <a:cubicBezTo>
                  <a:pt x="3032053" y="5122100"/>
                  <a:pt x="3032052" y="4823112"/>
                  <a:pt x="3032052" y="4524125"/>
                </a:cubicBezTo>
                <a:lnTo>
                  <a:pt x="3021914" y="4473906"/>
                </a:lnTo>
                <a:cubicBezTo>
                  <a:pt x="3002326" y="4427596"/>
                  <a:pt x="2956471" y="4395102"/>
                  <a:pt x="2903026" y="4395102"/>
                </a:cubicBezTo>
                <a:cubicBezTo>
                  <a:pt x="2849581" y="4395102"/>
                  <a:pt x="2803726" y="4427596"/>
                  <a:pt x="2784139" y="4473906"/>
                </a:cubicBezTo>
                <a:lnTo>
                  <a:pt x="2780541" y="4491725"/>
                </a:lnTo>
                <a:lnTo>
                  <a:pt x="2780541" y="4800671"/>
                </a:lnTo>
                <a:cubicBezTo>
                  <a:pt x="2780541" y="4871931"/>
                  <a:pt x="2722774" y="4929698"/>
                  <a:pt x="2651514" y="4929698"/>
                </a:cubicBezTo>
                <a:lnTo>
                  <a:pt x="2651515" y="4929697"/>
                </a:lnTo>
                <a:cubicBezTo>
                  <a:pt x="2580255" y="4929697"/>
                  <a:pt x="2522488" y="4871930"/>
                  <a:pt x="2522488" y="4800670"/>
                </a:cubicBezTo>
                <a:lnTo>
                  <a:pt x="2522488" y="4753932"/>
                </a:lnTo>
                <a:lnTo>
                  <a:pt x="2503819" y="4721390"/>
                </a:lnTo>
                <a:cubicBezTo>
                  <a:pt x="2484535" y="4698024"/>
                  <a:pt x="2457553" y="4681248"/>
                  <a:pt x="2426754" y="4674946"/>
                </a:cubicBezTo>
                <a:lnTo>
                  <a:pt x="2403274" y="4672579"/>
                </a:lnTo>
                <a:lnTo>
                  <a:pt x="2403274" y="4671841"/>
                </a:lnTo>
                <a:lnTo>
                  <a:pt x="2355204" y="4662137"/>
                </a:lnTo>
                <a:cubicBezTo>
                  <a:pt x="2308895" y="4642549"/>
                  <a:pt x="2276401" y="4596694"/>
                  <a:pt x="2276401" y="4543249"/>
                </a:cubicBezTo>
                <a:lnTo>
                  <a:pt x="2276401" y="4429265"/>
                </a:lnTo>
                <a:lnTo>
                  <a:pt x="2268012" y="4387715"/>
                </a:lnTo>
                <a:cubicBezTo>
                  <a:pt x="2248425" y="4341405"/>
                  <a:pt x="2202570" y="4308911"/>
                  <a:pt x="2149125" y="4308911"/>
                </a:cubicBezTo>
                <a:cubicBezTo>
                  <a:pt x="2095680" y="4308911"/>
                  <a:pt x="2049825" y="4341405"/>
                  <a:pt x="2030238" y="4387715"/>
                </a:cubicBezTo>
                <a:lnTo>
                  <a:pt x="2028048" y="4398560"/>
                </a:lnTo>
                <a:lnTo>
                  <a:pt x="2028048" y="4551963"/>
                </a:lnTo>
                <a:cubicBezTo>
                  <a:pt x="2028048" y="4605408"/>
                  <a:pt x="1995554" y="4651263"/>
                  <a:pt x="1949245" y="4670851"/>
                </a:cubicBezTo>
                <a:lnTo>
                  <a:pt x="1901175" y="4680555"/>
                </a:lnTo>
                <a:lnTo>
                  <a:pt x="1901175" y="4681293"/>
                </a:lnTo>
                <a:lnTo>
                  <a:pt x="1877695" y="4683660"/>
                </a:lnTo>
                <a:cubicBezTo>
                  <a:pt x="1831497" y="4693113"/>
                  <a:pt x="1793885" y="4726133"/>
                  <a:pt x="1777966" y="4769609"/>
                </a:cubicBezTo>
                <a:lnTo>
                  <a:pt x="1775762" y="4782099"/>
                </a:lnTo>
                <a:lnTo>
                  <a:pt x="1775762" y="4916007"/>
                </a:lnTo>
                <a:cubicBezTo>
                  <a:pt x="1775762" y="4987267"/>
                  <a:pt x="1717995" y="5045034"/>
                  <a:pt x="1646735" y="5045034"/>
                </a:cubicBezTo>
                <a:lnTo>
                  <a:pt x="1646736" y="5045033"/>
                </a:lnTo>
                <a:cubicBezTo>
                  <a:pt x="1575476" y="5045033"/>
                  <a:pt x="1517709" y="4987266"/>
                  <a:pt x="1517709" y="4916006"/>
                </a:cubicBezTo>
                <a:lnTo>
                  <a:pt x="1517709" y="4550752"/>
                </a:lnTo>
                <a:lnTo>
                  <a:pt x="1515505" y="4538262"/>
                </a:lnTo>
                <a:cubicBezTo>
                  <a:pt x="1499586" y="4494786"/>
                  <a:pt x="1461974" y="4461766"/>
                  <a:pt x="1415776" y="4452313"/>
                </a:cubicBezTo>
                <a:lnTo>
                  <a:pt x="1392296" y="4449946"/>
                </a:lnTo>
                <a:lnTo>
                  <a:pt x="1392296" y="4449208"/>
                </a:lnTo>
                <a:lnTo>
                  <a:pt x="1344226" y="4439504"/>
                </a:lnTo>
                <a:cubicBezTo>
                  <a:pt x="1297917" y="4419916"/>
                  <a:pt x="1265423" y="4374061"/>
                  <a:pt x="1265423" y="4320616"/>
                </a:cubicBezTo>
                <a:lnTo>
                  <a:pt x="1265423" y="3944241"/>
                </a:lnTo>
                <a:lnTo>
                  <a:pt x="1257034" y="3902691"/>
                </a:lnTo>
                <a:cubicBezTo>
                  <a:pt x="1237447" y="3856381"/>
                  <a:pt x="1191592" y="3823887"/>
                  <a:pt x="1138147" y="3823887"/>
                </a:cubicBezTo>
                <a:cubicBezTo>
                  <a:pt x="1084702" y="3823887"/>
                  <a:pt x="1038847" y="3856381"/>
                  <a:pt x="1019260" y="3902691"/>
                </a:cubicBezTo>
                <a:lnTo>
                  <a:pt x="1016586" y="3915934"/>
                </a:lnTo>
                <a:lnTo>
                  <a:pt x="1016586" y="3976598"/>
                </a:lnTo>
                <a:cubicBezTo>
                  <a:pt x="1016586" y="4047858"/>
                  <a:pt x="958819" y="4105625"/>
                  <a:pt x="887559" y="4105625"/>
                </a:cubicBezTo>
                <a:lnTo>
                  <a:pt x="887560" y="4105624"/>
                </a:lnTo>
                <a:cubicBezTo>
                  <a:pt x="816300" y="4105624"/>
                  <a:pt x="758533" y="4047857"/>
                  <a:pt x="758533" y="3976597"/>
                </a:cubicBezTo>
                <a:lnTo>
                  <a:pt x="758533" y="3835817"/>
                </a:lnTo>
                <a:lnTo>
                  <a:pt x="737116" y="3798485"/>
                </a:lnTo>
                <a:cubicBezTo>
                  <a:pt x="717833" y="3775119"/>
                  <a:pt x="690850" y="3758343"/>
                  <a:pt x="660051" y="3752041"/>
                </a:cubicBezTo>
                <a:lnTo>
                  <a:pt x="636571" y="3749674"/>
                </a:lnTo>
                <a:lnTo>
                  <a:pt x="636571" y="3748936"/>
                </a:lnTo>
                <a:lnTo>
                  <a:pt x="588501" y="3739232"/>
                </a:lnTo>
                <a:cubicBezTo>
                  <a:pt x="542192" y="3719644"/>
                  <a:pt x="509698" y="3673789"/>
                  <a:pt x="509698" y="3620344"/>
                </a:cubicBezTo>
                <a:lnTo>
                  <a:pt x="509698" y="2675086"/>
                </a:lnTo>
                <a:lnTo>
                  <a:pt x="501309" y="2633537"/>
                </a:lnTo>
                <a:cubicBezTo>
                  <a:pt x="481722" y="2587227"/>
                  <a:pt x="435867" y="2554733"/>
                  <a:pt x="382422" y="2554733"/>
                </a:cubicBezTo>
                <a:cubicBezTo>
                  <a:pt x="328977" y="2554733"/>
                  <a:pt x="283122" y="2587227"/>
                  <a:pt x="263535" y="2633537"/>
                </a:cubicBezTo>
                <a:lnTo>
                  <a:pt x="258053" y="2660688"/>
                </a:lnTo>
                <a:lnTo>
                  <a:pt x="258053" y="2715723"/>
                </a:lnTo>
                <a:cubicBezTo>
                  <a:pt x="258053" y="2786983"/>
                  <a:pt x="200286" y="2844750"/>
                  <a:pt x="129026" y="2844750"/>
                </a:cubicBezTo>
                <a:lnTo>
                  <a:pt x="129027" y="2844749"/>
                </a:lnTo>
                <a:cubicBezTo>
                  <a:pt x="57767" y="2844749"/>
                  <a:pt x="0" y="2786982"/>
                  <a:pt x="0" y="2715722"/>
                </a:cubicBezTo>
                <a:lnTo>
                  <a:pt x="0" y="2265528"/>
                </a:lnTo>
                <a:lnTo>
                  <a:pt x="0" y="546839"/>
                </a:lnTo>
                <a:lnTo>
                  <a:pt x="12233" y="526676"/>
                </a:lnTo>
                <a:cubicBezTo>
                  <a:pt x="35899" y="498000"/>
                  <a:pt x="71713" y="479722"/>
                  <a:pt x="111797" y="479722"/>
                </a:cubicBezTo>
                <a:cubicBezTo>
                  <a:pt x="165242" y="479722"/>
                  <a:pt x="211097" y="512216"/>
                  <a:pt x="230684" y="558526"/>
                </a:cubicBezTo>
                <a:lnTo>
                  <a:pt x="232874" y="569371"/>
                </a:lnTo>
                <a:lnTo>
                  <a:pt x="232874" y="722774"/>
                </a:lnTo>
                <a:cubicBezTo>
                  <a:pt x="232874" y="776219"/>
                  <a:pt x="265368" y="822074"/>
                  <a:pt x="311677" y="841662"/>
                </a:cubicBezTo>
                <a:lnTo>
                  <a:pt x="359747" y="851366"/>
                </a:lnTo>
                <a:lnTo>
                  <a:pt x="359747" y="852104"/>
                </a:lnTo>
                <a:lnTo>
                  <a:pt x="383227" y="854471"/>
                </a:lnTo>
                <a:cubicBezTo>
                  <a:pt x="429425" y="863924"/>
                  <a:pt x="467037" y="896944"/>
                  <a:pt x="482956" y="940420"/>
                </a:cubicBezTo>
                <a:lnTo>
                  <a:pt x="485160" y="952910"/>
                </a:lnTo>
                <a:lnTo>
                  <a:pt x="485160" y="1086818"/>
                </a:lnTo>
                <a:cubicBezTo>
                  <a:pt x="485160" y="1158078"/>
                  <a:pt x="542926" y="1215845"/>
                  <a:pt x="614186" y="1215845"/>
                </a:cubicBezTo>
                <a:lnTo>
                  <a:pt x="614185" y="1215844"/>
                </a:lnTo>
                <a:cubicBezTo>
                  <a:pt x="685445" y="1215844"/>
                  <a:pt x="743212" y="1158077"/>
                  <a:pt x="743212" y="1086817"/>
                </a:cubicBezTo>
                <a:lnTo>
                  <a:pt x="743212" y="721563"/>
                </a:lnTo>
                <a:lnTo>
                  <a:pt x="745416" y="709073"/>
                </a:lnTo>
                <a:cubicBezTo>
                  <a:pt x="761335" y="665597"/>
                  <a:pt x="798947" y="632577"/>
                  <a:pt x="845145" y="623124"/>
                </a:cubicBezTo>
                <a:lnTo>
                  <a:pt x="868625" y="620757"/>
                </a:lnTo>
                <a:lnTo>
                  <a:pt x="868625" y="620019"/>
                </a:lnTo>
                <a:lnTo>
                  <a:pt x="916695" y="610315"/>
                </a:lnTo>
                <a:cubicBezTo>
                  <a:pt x="963004" y="590727"/>
                  <a:pt x="995498" y="544872"/>
                  <a:pt x="995498" y="491427"/>
                </a:cubicBezTo>
                <a:lnTo>
                  <a:pt x="995498" y="115052"/>
                </a:lnTo>
                <a:lnTo>
                  <a:pt x="1003887" y="73502"/>
                </a:lnTo>
                <a:cubicBezTo>
                  <a:pt x="1018578" y="38770"/>
                  <a:pt x="1048044" y="11809"/>
                  <a:pt x="1084406" y="499"/>
                </a:cubicBezTo>
                <a:lnTo>
                  <a:pt x="1087705" y="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503033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ackness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>
          <a:xfrm>
            <a:off x="4651596" y="742321"/>
            <a:ext cx="3944495" cy="3673401"/>
          </a:xfrm>
          <a:custGeom>
            <a:avLst/>
            <a:gdLst>
              <a:gd name="connsiteX0" fmla="*/ 0 w 3575442"/>
              <a:gd name="connsiteY0" fmla="*/ 0 h 3329712"/>
              <a:gd name="connsiteX1" fmla="*/ 697889 w 3575442"/>
              <a:gd name="connsiteY1" fmla="*/ 0 h 3329712"/>
              <a:gd name="connsiteX2" fmla="*/ 1207249 w 3575442"/>
              <a:gd name="connsiteY2" fmla="*/ 1756126 h 3329712"/>
              <a:gd name="connsiteX3" fmla="*/ 1369319 w 3575442"/>
              <a:gd name="connsiteY3" fmla="*/ 1222437 h 3329712"/>
              <a:gd name="connsiteX4" fmla="*/ 988952 w 3575442"/>
              <a:gd name="connsiteY4" fmla="*/ 0 h 3329712"/>
              <a:gd name="connsiteX5" fmla="*/ 1581000 w 3575442"/>
              <a:gd name="connsiteY5" fmla="*/ 0 h 3329712"/>
              <a:gd name="connsiteX6" fmla="*/ 1786067 w 3575442"/>
              <a:gd name="connsiteY6" fmla="*/ 789716 h 3329712"/>
              <a:gd name="connsiteX7" fmla="*/ 1994442 w 3575442"/>
              <a:gd name="connsiteY7" fmla="*/ 0 h 3329712"/>
              <a:gd name="connsiteX8" fmla="*/ 2586490 w 3575442"/>
              <a:gd name="connsiteY8" fmla="*/ 0 h 3329712"/>
              <a:gd name="connsiteX9" fmla="*/ 2199509 w 3575442"/>
              <a:gd name="connsiteY9" fmla="*/ 1222437 h 3329712"/>
              <a:gd name="connsiteX10" fmla="*/ 2368193 w 3575442"/>
              <a:gd name="connsiteY10" fmla="*/ 1756126 h 3329712"/>
              <a:gd name="connsiteX11" fmla="*/ 2874245 w 3575442"/>
              <a:gd name="connsiteY11" fmla="*/ 0 h 3329712"/>
              <a:gd name="connsiteX12" fmla="*/ 3575442 w 3575442"/>
              <a:gd name="connsiteY12" fmla="*/ 0 h 3329712"/>
              <a:gd name="connsiteX13" fmla="*/ 2686443 w 3575442"/>
              <a:gd name="connsiteY13" fmla="*/ 2587321 h 3329712"/>
              <a:gd name="connsiteX14" fmla="*/ 2594380 w 3575442"/>
              <a:gd name="connsiteY14" fmla="*/ 2669316 h 3329712"/>
              <a:gd name="connsiteX15" fmla="*/ 2553715 w 3575442"/>
              <a:gd name="connsiteY15" fmla="*/ 2677823 h 3329712"/>
              <a:gd name="connsiteX16" fmla="*/ 2553715 w 3575442"/>
              <a:gd name="connsiteY16" fmla="*/ 2678470 h 3329712"/>
              <a:gd name="connsiteX17" fmla="*/ 2533853 w 3575442"/>
              <a:gd name="connsiteY17" fmla="*/ 2680545 h 3329712"/>
              <a:gd name="connsiteX18" fmla="*/ 2468661 w 3575442"/>
              <a:gd name="connsiteY18" fmla="*/ 2721259 h 3329712"/>
              <a:gd name="connsiteX19" fmla="*/ 2451144 w 3575442"/>
              <a:gd name="connsiteY19" fmla="*/ 2752898 h 3329712"/>
              <a:gd name="connsiteX20" fmla="*/ 2451144 w 3575442"/>
              <a:gd name="connsiteY20" fmla="*/ 3216604 h 3329712"/>
              <a:gd name="connsiteX21" fmla="*/ 2341994 w 3575442"/>
              <a:gd name="connsiteY21" fmla="*/ 3329712 h 3329712"/>
              <a:gd name="connsiteX22" fmla="*/ 2341995 w 3575442"/>
              <a:gd name="connsiteY22" fmla="*/ 3329711 h 3329712"/>
              <a:gd name="connsiteX23" fmla="*/ 2232845 w 3575442"/>
              <a:gd name="connsiteY23" fmla="*/ 3216603 h 3329712"/>
              <a:gd name="connsiteX24" fmla="*/ 2232845 w 3575442"/>
              <a:gd name="connsiteY24" fmla="*/ 2752899 h 3329712"/>
              <a:gd name="connsiteX25" fmla="*/ 2215328 w 3575442"/>
              <a:gd name="connsiteY25" fmla="*/ 2721259 h 3329712"/>
              <a:gd name="connsiteX26" fmla="*/ 2150136 w 3575442"/>
              <a:gd name="connsiteY26" fmla="*/ 2680545 h 3329712"/>
              <a:gd name="connsiteX27" fmla="*/ 2130273 w 3575442"/>
              <a:gd name="connsiteY27" fmla="*/ 2678470 h 3329712"/>
              <a:gd name="connsiteX28" fmla="*/ 2130273 w 3575442"/>
              <a:gd name="connsiteY28" fmla="*/ 2677823 h 3329712"/>
              <a:gd name="connsiteX29" fmla="*/ 2089608 w 3575442"/>
              <a:gd name="connsiteY29" fmla="*/ 2669316 h 3329712"/>
              <a:gd name="connsiteX30" fmla="*/ 2022945 w 3575442"/>
              <a:gd name="connsiteY30" fmla="*/ 2565096 h 3329712"/>
              <a:gd name="connsiteX31" fmla="*/ 1786067 w 3575442"/>
              <a:gd name="connsiteY31" fmla="*/ 1829397 h 3329712"/>
              <a:gd name="connsiteX32" fmla="*/ 1520628 w 3575442"/>
              <a:gd name="connsiteY32" fmla="*/ 2560266 h 3329712"/>
              <a:gd name="connsiteX33" fmla="*/ 919494 w 3575442"/>
              <a:gd name="connsiteY33" fmla="*/ 2560266 h 3329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3575442" h="3329712">
                <a:moveTo>
                  <a:pt x="0" y="0"/>
                </a:moveTo>
                <a:lnTo>
                  <a:pt x="697889" y="0"/>
                </a:lnTo>
                <a:lnTo>
                  <a:pt x="1207249" y="1756126"/>
                </a:lnTo>
                <a:lnTo>
                  <a:pt x="1369319" y="1222437"/>
                </a:lnTo>
                <a:lnTo>
                  <a:pt x="988952" y="0"/>
                </a:lnTo>
                <a:lnTo>
                  <a:pt x="1581000" y="0"/>
                </a:lnTo>
                <a:lnTo>
                  <a:pt x="1786067" y="789716"/>
                </a:lnTo>
                <a:lnTo>
                  <a:pt x="1994442" y="0"/>
                </a:lnTo>
                <a:lnTo>
                  <a:pt x="2586490" y="0"/>
                </a:lnTo>
                <a:lnTo>
                  <a:pt x="2199509" y="1222437"/>
                </a:lnTo>
                <a:lnTo>
                  <a:pt x="2368193" y="1756126"/>
                </a:lnTo>
                <a:lnTo>
                  <a:pt x="2874245" y="0"/>
                </a:lnTo>
                <a:lnTo>
                  <a:pt x="3575442" y="0"/>
                </a:lnTo>
                <a:lnTo>
                  <a:pt x="2686443" y="2587321"/>
                </a:lnTo>
                <a:cubicBezTo>
                  <a:pt x="2657868" y="2646872"/>
                  <a:pt x="2633555" y="2652145"/>
                  <a:pt x="2594380" y="2669316"/>
                </a:cubicBezTo>
                <a:lnTo>
                  <a:pt x="2553715" y="2677823"/>
                </a:lnTo>
                <a:lnTo>
                  <a:pt x="2553715" y="2678470"/>
                </a:lnTo>
                <a:lnTo>
                  <a:pt x="2533853" y="2680545"/>
                </a:lnTo>
                <a:cubicBezTo>
                  <a:pt x="2507799" y="2686069"/>
                  <a:pt x="2484973" y="2700775"/>
                  <a:pt x="2468661" y="2721259"/>
                </a:cubicBezTo>
                <a:lnTo>
                  <a:pt x="2451144" y="2752898"/>
                </a:lnTo>
                <a:lnTo>
                  <a:pt x="2451144" y="3216604"/>
                </a:lnTo>
                <a:cubicBezTo>
                  <a:pt x="2451144" y="3279072"/>
                  <a:pt x="2402276" y="3329712"/>
                  <a:pt x="2341994" y="3329712"/>
                </a:cubicBezTo>
                <a:lnTo>
                  <a:pt x="2341995" y="3329711"/>
                </a:lnTo>
                <a:cubicBezTo>
                  <a:pt x="2281712" y="3329711"/>
                  <a:pt x="2232845" y="3279072"/>
                  <a:pt x="2232845" y="3216603"/>
                </a:cubicBezTo>
                <a:lnTo>
                  <a:pt x="2232845" y="2752899"/>
                </a:lnTo>
                <a:lnTo>
                  <a:pt x="2215328" y="2721259"/>
                </a:lnTo>
                <a:cubicBezTo>
                  <a:pt x="2199015" y="2700775"/>
                  <a:pt x="2176189" y="2686069"/>
                  <a:pt x="2150136" y="2680545"/>
                </a:cubicBezTo>
                <a:lnTo>
                  <a:pt x="2130273" y="2678470"/>
                </a:lnTo>
                <a:lnTo>
                  <a:pt x="2130273" y="2677823"/>
                </a:lnTo>
                <a:lnTo>
                  <a:pt x="2089608" y="2669316"/>
                </a:lnTo>
                <a:cubicBezTo>
                  <a:pt x="2050433" y="2652145"/>
                  <a:pt x="2041995" y="2634172"/>
                  <a:pt x="2022945" y="2565096"/>
                </a:cubicBezTo>
                <a:lnTo>
                  <a:pt x="1786067" y="1829397"/>
                </a:lnTo>
                <a:lnTo>
                  <a:pt x="1520628" y="2560266"/>
                </a:lnTo>
                <a:lnTo>
                  <a:pt x="919494" y="256026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2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6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2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275594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ortunit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imagen 4"/>
          <p:cNvSpPr>
            <a:spLocks noGrp="1"/>
          </p:cNvSpPr>
          <p:nvPr>
            <p:ph type="pic" sz="quarter" idx="10"/>
          </p:nvPr>
        </p:nvSpPr>
        <p:spPr>
          <a:xfrm>
            <a:off x="799713" y="719608"/>
            <a:ext cx="3207133" cy="3980938"/>
          </a:xfrm>
          <a:custGeom>
            <a:avLst/>
            <a:gdLst>
              <a:gd name="connsiteX0" fmla="*/ 1714976 w 3207133"/>
              <a:gd name="connsiteY0" fmla="*/ 3196968 h 3980938"/>
              <a:gd name="connsiteX1" fmla="*/ 1714745 w 3207133"/>
              <a:gd name="connsiteY1" fmla="*/ 3196979 h 3980938"/>
              <a:gd name="connsiteX2" fmla="*/ 1714745 w 3207133"/>
              <a:gd name="connsiteY2" fmla="*/ 3307154 h 3980938"/>
              <a:gd name="connsiteX3" fmla="*/ 1714975 w 3207133"/>
              <a:gd name="connsiteY3" fmla="*/ 3307709 h 3980938"/>
              <a:gd name="connsiteX4" fmla="*/ 1714975 w 3207133"/>
              <a:gd name="connsiteY4" fmla="*/ 3516315 h 3980938"/>
              <a:gd name="connsiteX5" fmla="*/ 1714976 w 3207133"/>
              <a:gd name="connsiteY5" fmla="*/ 3516315 h 3980938"/>
              <a:gd name="connsiteX6" fmla="*/ 1601342 w 3207133"/>
              <a:gd name="connsiteY6" fmla="*/ 769535 h 3980938"/>
              <a:gd name="connsiteX7" fmla="*/ 1278850 w 3207133"/>
              <a:gd name="connsiteY7" fmla="*/ 840705 h 3980938"/>
              <a:gd name="connsiteX8" fmla="*/ 1054217 w 3207133"/>
              <a:gd name="connsiteY8" fmla="*/ 1029753 h 3980938"/>
              <a:gd name="connsiteX9" fmla="*/ 922996 w 3207133"/>
              <a:gd name="connsiteY9" fmla="*/ 1296643 h 3980938"/>
              <a:gd name="connsiteX10" fmla="*/ 880738 w 3207133"/>
              <a:gd name="connsiteY10" fmla="*/ 1601343 h 3980938"/>
              <a:gd name="connsiteX11" fmla="*/ 925220 w 3207133"/>
              <a:gd name="connsiteY11" fmla="*/ 1910491 h 3980938"/>
              <a:gd name="connsiteX12" fmla="*/ 1058665 w 3207133"/>
              <a:gd name="connsiteY12" fmla="*/ 2175158 h 3980938"/>
              <a:gd name="connsiteX13" fmla="*/ 1283298 w 3207133"/>
              <a:gd name="connsiteY13" fmla="*/ 2361981 h 3980938"/>
              <a:gd name="connsiteX14" fmla="*/ 1605790 w 3207133"/>
              <a:gd name="connsiteY14" fmla="*/ 2433152 h 3980938"/>
              <a:gd name="connsiteX15" fmla="*/ 1930507 w 3207133"/>
              <a:gd name="connsiteY15" fmla="*/ 2359757 h 3980938"/>
              <a:gd name="connsiteX16" fmla="*/ 2155140 w 3207133"/>
              <a:gd name="connsiteY16" fmla="*/ 2168486 h 3980938"/>
              <a:gd name="connsiteX17" fmla="*/ 2284137 w 3207133"/>
              <a:gd name="connsiteY17" fmla="*/ 1899371 h 3980938"/>
              <a:gd name="connsiteX18" fmla="*/ 2326395 w 3207133"/>
              <a:gd name="connsiteY18" fmla="*/ 1592447 h 3980938"/>
              <a:gd name="connsiteX19" fmla="*/ 2281913 w 3207133"/>
              <a:gd name="connsiteY19" fmla="*/ 1283299 h 3980938"/>
              <a:gd name="connsiteX20" fmla="*/ 2146244 w 3207133"/>
              <a:gd name="connsiteY20" fmla="*/ 1020856 h 3980938"/>
              <a:gd name="connsiteX21" fmla="*/ 1919387 w 3207133"/>
              <a:gd name="connsiteY21" fmla="*/ 838481 h 3980938"/>
              <a:gd name="connsiteX22" fmla="*/ 1601342 w 3207133"/>
              <a:gd name="connsiteY22" fmla="*/ 769535 h 3980938"/>
              <a:gd name="connsiteX23" fmla="*/ 1614687 w 3207133"/>
              <a:gd name="connsiteY23" fmla="*/ 0 h 3980938"/>
              <a:gd name="connsiteX24" fmla="*/ 2268569 w 3207133"/>
              <a:gd name="connsiteY24" fmla="*/ 137894 h 3980938"/>
              <a:gd name="connsiteX25" fmla="*/ 2771213 w 3207133"/>
              <a:gd name="connsiteY25" fmla="*/ 502644 h 3980938"/>
              <a:gd name="connsiteX26" fmla="*/ 3093705 w 3207133"/>
              <a:gd name="connsiteY26" fmla="*/ 1018632 h 3980938"/>
              <a:gd name="connsiteX27" fmla="*/ 3207133 w 3207133"/>
              <a:gd name="connsiteY27" fmla="*/ 1610240 h 3980938"/>
              <a:gd name="connsiteX28" fmla="*/ 3087033 w 3207133"/>
              <a:gd name="connsiteY28" fmla="*/ 2208519 h 3980938"/>
              <a:gd name="connsiteX29" fmla="*/ 2753419 w 3207133"/>
              <a:gd name="connsiteY29" fmla="*/ 2715611 h 3980938"/>
              <a:gd name="connsiteX30" fmla="*/ 2519334 w 3207133"/>
              <a:gd name="connsiteY30" fmla="*/ 2914111 h 3980938"/>
              <a:gd name="connsiteX31" fmla="*/ 2470206 w 3207133"/>
              <a:gd name="connsiteY31" fmla="*/ 2944887 h 3980938"/>
              <a:gd name="connsiteX32" fmla="*/ 2470206 w 3207133"/>
              <a:gd name="connsiteY32" fmla="*/ 2955764 h 3980938"/>
              <a:gd name="connsiteX33" fmla="*/ 2391403 w 3207133"/>
              <a:gd name="connsiteY33" fmla="*/ 3074652 h 3980938"/>
              <a:gd name="connsiteX34" fmla="*/ 2343333 w 3207133"/>
              <a:gd name="connsiteY34" fmla="*/ 3084356 h 3980938"/>
              <a:gd name="connsiteX35" fmla="*/ 2343333 w 3207133"/>
              <a:gd name="connsiteY35" fmla="*/ 3085094 h 3980938"/>
              <a:gd name="connsiteX36" fmla="*/ 2319853 w 3207133"/>
              <a:gd name="connsiteY36" fmla="*/ 3087461 h 3980938"/>
              <a:gd name="connsiteX37" fmla="*/ 2242789 w 3207133"/>
              <a:gd name="connsiteY37" fmla="*/ 3133905 h 3980938"/>
              <a:gd name="connsiteX38" fmla="*/ 2224008 w 3207133"/>
              <a:gd name="connsiteY38" fmla="*/ 3166640 h 3980938"/>
              <a:gd name="connsiteX39" fmla="*/ 2224008 w 3207133"/>
              <a:gd name="connsiteY39" fmla="*/ 3301621 h 3980938"/>
              <a:gd name="connsiteX40" fmla="*/ 2145205 w 3207133"/>
              <a:gd name="connsiteY40" fmla="*/ 3420509 h 3980938"/>
              <a:gd name="connsiteX41" fmla="*/ 2097135 w 3207133"/>
              <a:gd name="connsiteY41" fmla="*/ 3430213 h 3980938"/>
              <a:gd name="connsiteX42" fmla="*/ 2097135 w 3207133"/>
              <a:gd name="connsiteY42" fmla="*/ 3430951 h 3980938"/>
              <a:gd name="connsiteX43" fmla="*/ 2073655 w 3207133"/>
              <a:gd name="connsiteY43" fmla="*/ 3433318 h 3980938"/>
              <a:gd name="connsiteX44" fmla="*/ 1973926 w 3207133"/>
              <a:gd name="connsiteY44" fmla="*/ 3519267 h 3980938"/>
              <a:gd name="connsiteX45" fmla="*/ 1973029 w 3207133"/>
              <a:gd name="connsiteY45" fmla="*/ 3524350 h 3980938"/>
              <a:gd name="connsiteX46" fmla="*/ 1973029 w 3207133"/>
              <a:gd name="connsiteY46" fmla="*/ 3851911 h 3980938"/>
              <a:gd name="connsiteX47" fmla="*/ 1844002 w 3207133"/>
              <a:gd name="connsiteY47" fmla="*/ 3980938 h 3980938"/>
              <a:gd name="connsiteX48" fmla="*/ 1844003 w 3207133"/>
              <a:gd name="connsiteY48" fmla="*/ 3980937 h 3980938"/>
              <a:gd name="connsiteX49" fmla="*/ 1714976 w 3207133"/>
              <a:gd name="connsiteY49" fmla="*/ 3851910 h 3980938"/>
              <a:gd name="connsiteX50" fmla="*/ 1714976 w 3207133"/>
              <a:gd name="connsiteY50" fmla="*/ 3773340 h 3980938"/>
              <a:gd name="connsiteX51" fmla="*/ 1607045 w 3207133"/>
              <a:gd name="connsiteY51" fmla="*/ 3640914 h 3980938"/>
              <a:gd name="connsiteX52" fmla="*/ 1583565 w 3207133"/>
              <a:gd name="connsiteY52" fmla="*/ 3638547 h 3980938"/>
              <a:gd name="connsiteX53" fmla="*/ 1583565 w 3207133"/>
              <a:gd name="connsiteY53" fmla="*/ 3637809 h 3980938"/>
              <a:gd name="connsiteX54" fmla="*/ 1535495 w 3207133"/>
              <a:gd name="connsiteY54" fmla="*/ 3628105 h 3980938"/>
              <a:gd name="connsiteX55" fmla="*/ 1456692 w 3207133"/>
              <a:gd name="connsiteY55" fmla="*/ 3509217 h 3980938"/>
              <a:gd name="connsiteX56" fmla="*/ 1456692 w 3207133"/>
              <a:gd name="connsiteY56" fmla="*/ 3195820 h 3980938"/>
              <a:gd name="connsiteX57" fmla="*/ 1420913 w 3207133"/>
              <a:gd name="connsiteY57" fmla="*/ 3194068 h 3980938"/>
              <a:gd name="connsiteX58" fmla="*/ 943013 w 3207133"/>
              <a:gd name="connsiteY58" fmla="*/ 3064793 h 3980938"/>
              <a:gd name="connsiteX59" fmla="*/ 440369 w 3207133"/>
              <a:gd name="connsiteY59" fmla="*/ 2702267 h 3980938"/>
              <a:gd name="connsiteX60" fmla="*/ 115652 w 3207133"/>
              <a:gd name="connsiteY60" fmla="*/ 2188502 h 3980938"/>
              <a:gd name="connsiteX61" fmla="*/ 0 w 3207133"/>
              <a:gd name="connsiteY61" fmla="*/ 1592447 h 3980938"/>
              <a:gd name="connsiteX62" fmla="*/ 120100 w 3207133"/>
              <a:gd name="connsiteY62" fmla="*/ 991943 h 3980938"/>
              <a:gd name="connsiteX63" fmla="*/ 455938 w 3207133"/>
              <a:gd name="connsiteY63" fmla="*/ 482627 h 3980938"/>
              <a:gd name="connsiteX64" fmla="*/ 967478 w 3207133"/>
              <a:gd name="connsiteY64" fmla="*/ 131221 h 3980938"/>
              <a:gd name="connsiteX65" fmla="*/ 1614687 w 3207133"/>
              <a:gd name="connsiteY65" fmla="*/ 0 h 398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3207133" h="3980938">
                <a:moveTo>
                  <a:pt x="1714976" y="3196968"/>
                </a:moveTo>
                <a:lnTo>
                  <a:pt x="1714745" y="3196979"/>
                </a:lnTo>
                <a:lnTo>
                  <a:pt x="1714745" y="3307154"/>
                </a:lnTo>
                <a:lnTo>
                  <a:pt x="1714975" y="3307709"/>
                </a:lnTo>
                <a:lnTo>
                  <a:pt x="1714975" y="3516315"/>
                </a:lnTo>
                <a:lnTo>
                  <a:pt x="1714976" y="3516315"/>
                </a:lnTo>
                <a:close/>
                <a:moveTo>
                  <a:pt x="1601342" y="769535"/>
                </a:moveTo>
                <a:cubicBezTo>
                  <a:pt x="1476794" y="769535"/>
                  <a:pt x="1369296" y="793258"/>
                  <a:pt x="1278850" y="840705"/>
                </a:cubicBezTo>
                <a:cubicBezTo>
                  <a:pt x="1188404" y="888153"/>
                  <a:pt x="1113526" y="951168"/>
                  <a:pt x="1054217" y="1029753"/>
                </a:cubicBezTo>
                <a:cubicBezTo>
                  <a:pt x="994908" y="1108337"/>
                  <a:pt x="951168" y="1197301"/>
                  <a:pt x="922996" y="1296643"/>
                </a:cubicBezTo>
                <a:cubicBezTo>
                  <a:pt x="894824" y="1395986"/>
                  <a:pt x="880738" y="1497552"/>
                  <a:pt x="880738" y="1601343"/>
                </a:cubicBezTo>
                <a:cubicBezTo>
                  <a:pt x="880738" y="1708099"/>
                  <a:pt x="895565" y="1811149"/>
                  <a:pt x="925220" y="1910491"/>
                </a:cubicBezTo>
                <a:cubicBezTo>
                  <a:pt x="954875" y="2009834"/>
                  <a:pt x="999356" y="2098056"/>
                  <a:pt x="1058665" y="2175158"/>
                </a:cubicBezTo>
                <a:cubicBezTo>
                  <a:pt x="1117974" y="2252259"/>
                  <a:pt x="1192852" y="2314534"/>
                  <a:pt x="1283298" y="2361981"/>
                </a:cubicBezTo>
                <a:cubicBezTo>
                  <a:pt x="1373744" y="2409428"/>
                  <a:pt x="1481242" y="2433152"/>
                  <a:pt x="1605790" y="2433152"/>
                </a:cubicBezTo>
                <a:cubicBezTo>
                  <a:pt x="1730339" y="2433152"/>
                  <a:pt x="1838578" y="2408687"/>
                  <a:pt x="1930507" y="2359757"/>
                </a:cubicBezTo>
                <a:cubicBezTo>
                  <a:pt x="2022436" y="2310827"/>
                  <a:pt x="2097314" y="2247070"/>
                  <a:pt x="2155140" y="2168486"/>
                </a:cubicBezTo>
                <a:cubicBezTo>
                  <a:pt x="2212967" y="2089901"/>
                  <a:pt x="2255965" y="2000196"/>
                  <a:pt x="2284137" y="1899371"/>
                </a:cubicBezTo>
                <a:cubicBezTo>
                  <a:pt x="2312309" y="1798546"/>
                  <a:pt x="2326395" y="1696238"/>
                  <a:pt x="2326395" y="1592447"/>
                </a:cubicBezTo>
                <a:cubicBezTo>
                  <a:pt x="2326395" y="1485691"/>
                  <a:pt x="2311568" y="1382641"/>
                  <a:pt x="2281913" y="1283299"/>
                </a:cubicBezTo>
                <a:cubicBezTo>
                  <a:pt x="2252259" y="1183956"/>
                  <a:pt x="2207035" y="1096475"/>
                  <a:pt x="2146244" y="1020856"/>
                </a:cubicBezTo>
                <a:cubicBezTo>
                  <a:pt x="2085452" y="945237"/>
                  <a:pt x="2009833" y="884446"/>
                  <a:pt x="1919387" y="838481"/>
                </a:cubicBezTo>
                <a:cubicBezTo>
                  <a:pt x="1828941" y="792517"/>
                  <a:pt x="1722926" y="769535"/>
                  <a:pt x="1601342" y="769535"/>
                </a:cubicBezTo>
                <a:close/>
                <a:moveTo>
                  <a:pt x="1614687" y="0"/>
                </a:moveTo>
                <a:cubicBezTo>
                  <a:pt x="1854888" y="0"/>
                  <a:pt x="2072849" y="45965"/>
                  <a:pt x="2268569" y="137894"/>
                </a:cubicBezTo>
                <a:cubicBezTo>
                  <a:pt x="2464289" y="229823"/>
                  <a:pt x="2631836" y="351406"/>
                  <a:pt x="2771213" y="502644"/>
                </a:cubicBezTo>
                <a:cubicBezTo>
                  <a:pt x="2910589" y="653882"/>
                  <a:pt x="3018086" y="825878"/>
                  <a:pt x="3093705" y="1018632"/>
                </a:cubicBezTo>
                <a:cubicBezTo>
                  <a:pt x="3169324" y="1211387"/>
                  <a:pt x="3207133" y="1408589"/>
                  <a:pt x="3207133" y="1610240"/>
                </a:cubicBezTo>
                <a:cubicBezTo>
                  <a:pt x="3207133" y="1817821"/>
                  <a:pt x="3167100" y="2017248"/>
                  <a:pt x="3087033" y="2208519"/>
                </a:cubicBezTo>
                <a:cubicBezTo>
                  <a:pt x="3006966" y="2399791"/>
                  <a:pt x="2895761" y="2568821"/>
                  <a:pt x="2753419" y="2715611"/>
                </a:cubicBezTo>
                <a:cubicBezTo>
                  <a:pt x="2682249" y="2789006"/>
                  <a:pt x="2604220" y="2855173"/>
                  <a:pt x="2519334" y="2914111"/>
                </a:cubicBezTo>
                <a:lnTo>
                  <a:pt x="2470206" y="2944887"/>
                </a:lnTo>
                <a:lnTo>
                  <a:pt x="2470206" y="2955764"/>
                </a:lnTo>
                <a:cubicBezTo>
                  <a:pt x="2470206" y="3009209"/>
                  <a:pt x="2437712" y="3055064"/>
                  <a:pt x="2391403" y="3074652"/>
                </a:cubicBezTo>
                <a:lnTo>
                  <a:pt x="2343333" y="3084356"/>
                </a:lnTo>
                <a:lnTo>
                  <a:pt x="2343333" y="3085094"/>
                </a:lnTo>
                <a:lnTo>
                  <a:pt x="2319853" y="3087461"/>
                </a:lnTo>
                <a:cubicBezTo>
                  <a:pt x="2289055" y="3093763"/>
                  <a:pt x="2262072" y="3110539"/>
                  <a:pt x="2242789" y="3133905"/>
                </a:cubicBezTo>
                <a:lnTo>
                  <a:pt x="2224008" y="3166640"/>
                </a:lnTo>
                <a:lnTo>
                  <a:pt x="2224008" y="3301621"/>
                </a:lnTo>
                <a:cubicBezTo>
                  <a:pt x="2224008" y="3355066"/>
                  <a:pt x="2191514" y="3400921"/>
                  <a:pt x="2145205" y="3420509"/>
                </a:cubicBezTo>
                <a:lnTo>
                  <a:pt x="2097135" y="3430213"/>
                </a:lnTo>
                <a:lnTo>
                  <a:pt x="2097135" y="3430951"/>
                </a:lnTo>
                <a:lnTo>
                  <a:pt x="2073655" y="3433318"/>
                </a:lnTo>
                <a:cubicBezTo>
                  <a:pt x="2027457" y="3442771"/>
                  <a:pt x="1989845" y="3475791"/>
                  <a:pt x="1973926" y="3519267"/>
                </a:cubicBezTo>
                <a:lnTo>
                  <a:pt x="1973029" y="3524350"/>
                </a:lnTo>
                <a:lnTo>
                  <a:pt x="1973029" y="3851911"/>
                </a:lnTo>
                <a:cubicBezTo>
                  <a:pt x="1973029" y="3923171"/>
                  <a:pt x="1915262" y="3980938"/>
                  <a:pt x="1844002" y="3980938"/>
                </a:cubicBezTo>
                <a:lnTo>
                  <a:pt x="1844003" y="3980937"/>
                </a:lnTo>
                <a:cubicBezTo>
                  <a:pt x="1772743" y="3980937"/>
                  <a:pt x="1714976" y="3923170"/>
                  <a:pt x="1714976" y="3851910"/>
                </a:cubicBezTo>
                <a:lnTo>
                  <a:pt x="1714976" y="3773340"/>
                </a:lnTo>
                <a:cubicBezTo>
                  <a:pt x="1714976" y="3708018"/>
                  <a:pt x="1668642" y="3653518"/>
                  <a:pt x="1607045" y="3640914"/>
                </a:cubicBezTo>
                <a:lnTo>
                  <a:pt x="1583565" y="3638547"/>
                </a:lnTo>
                <a:lnTo>
                  <a:pt x="1583565" y="3637809"/>
                </a:lnTo>
                <a:lnTo>
                  <a:pt x="1535495" y="3628105"/>
                </a:lnTo>
                <a:cubicBezTo>
                  <a:pt x="1489186" y="3608517"/>
                  <a:pt x="1456692" y="3562662"/>
                  <a:pt x="1456692" y="3509217"/>
                </a:cubicBezTo>
                <a:lnTo>
                  <a:pt x="1456692" y="3195820"/>
                </a:lnTo>
                <a:lnTo>
                  <a:pt x="1420913" y="3194068"/>
                </a:lnTo>
                <a:cubicBezTo>
                  <a:pt x="1249103" y="3176831"/>
                  <a:pt x="1089802" y="3133740"/>
                  <a:pt x="943013" y="3064793"/>
                </a:cubicBezTo>
                <a:cubicBezTo>
                  <a:pt x="747293" y="2972864"/>
                  <a:pt x="579745" y="2852022"/>
                  <a:pt x="440369" y="2702267"/>
                </a:cubicBezTo>
                <a:cubicBezTo>
                  <a:pt x="300993" y="2552511"/>
                  <a:pt x="192754" y="2381257"/>
                  <a:pt x="115652" y="2188502"/>
                </a:cubicBezTo>
                <a:cubicBezTo>
                  <a:pt x="38550" y="1995748"/>
                  <a:pt x="0" y="1797063"/>
                  <a:pt x="0" y="1592447"/>
                </a:cubicBezTo>
                <a:cubicBezTo>
                  <a:pt x="0" y="1384865"/>
                  <a:pt x="40033" y="1184698"/>
                  <a:pt x="120100" y="991943"/>
                </a:cubicBezTo>
                <a:cubicBezTo>
                  <a:pt x="200168" y="799189"/>
                  <a:pt x="312113" y="629417"/>
                  <a:pt x="455938" y="482627"/>
                </a:cubicBezTo>
                <a:cubicBezTo>
                  <a:pt x="599762" y="335837"/>
                  <a:pt x="770275" y="218702"/>
                  <a:pt x="967478" y="131221"/>
                </a:cubicBezTo>
                <a:cubicBezTo>
                  <a:pt x="1164680" y="43740"/>
                  <a:pt x="1380417" y="0"/>
                  <a:pt x="1614687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6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7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0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641699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0"/>
          </p:nvPr>
        </p:nvSpPr>
        <p:spPr>
          <a:xfrm>
            <a:off x="5280495" y="730497"/>
            <a:ext cx="2686698" cy="4223845"/>
          </a:xfrm>
          <a:custGeom>
            <a:avLst/>
            <a:gdLst>
              <a:gd name="connsiteX0" fmla="*/ 0 w 2686698"/>
              <a:gd name="connsiteY0" fmla="*/ 0 h 4223845"/>
              <a:gd name="connsiteX1" fmla="*/ 2686698 w 2686698"/>
              <a:gd name="connsiteY1" fmla="*/ 0 h 4223845"/>
              <a:gd name="connsiteX2" fmla="*/ 2686698 w 2686698"/>
              <a:gd name="connsiteY2" fmla="*/ 756190 h 4223845"/>
              <a:gd name="connsiteX3" fmla="*/ 1779271 w 2686698"/>
              <a:gd name="connsiteY3" fmla="*/ 756190 h 4223845"/>
              <a:gd name="connsiteX4" fmla="*/ 1779271 w 2686698"/>
              <a:gd name="connsiteY4" fmla="*/ 3158204 h 4223845"/>
              <a:gd name="connsiteX5" fmla="*/ 1781242 w 2686698"/>
              <a:gd name="connsiteY5" fmla="*/ 3158204 h 4223845"/>
              <a:gd name="connsiteX6" fmla="*/ 1781242 w 2686698"/>
              <a:gd name="connsiteY6" fmla="*/ 3771819 h 4223845"/>
              <a:gd name="connsiteX7" fmla="*/ 1690407 w 2686698"/>
              <a:gd name="connsiteY7" fmla="*/ 3890707 h 4223845"/>
              <a:gd name="connsiteX8" fmla="*/ 1634997 w 2686698"/>
              <a:gd name="connsiteY8" fmla="*/ 3900411 h 4223845"/>
              <a:gd name="connsiteX9" fmla="*/ 1634997 w 2686698"/>
              <a:gd name="connsiteY9" fmla="*/ 3901149 h 4223845"/>
              <a:gd name="connsiteX10" fmla="*/ 1607932 w 2686698"/>
              <a:gd name="connsiteY10" fmla="*/ 3903516 h 4223845"/>
              <a:gd name="connsiteX11" fmla="*/ 1519101 w 2686698"/>
              <a:gd name="connsiteY11" fmla="*/ 3949960 h 4223845"/>
              <a:gd name="connsiteX12" fmla="*/ 1495233 w 2686698"/>
              <a:gd name="connsiteY12" fmla="*/ 3986053 h 4223845"/>
              <a:gd name="connsiteX13" fmla="*/ 1495233 w 2686698"/>
              <a:gd name="connsiteY13" fmla="*/ 4094818 h 4223845"/>
              <a:gd name="connsiteX14" fmla="*/ 1346505 w 2686698"/>
              <a:gd name="connsiteY14" fmla="*/ 4223845 h 4223845"/>
              <a:gd name="connsiteX15" fmla="*/ 1346506 w 2686698"/>
              <a:gd name="connsiteY15" fmla="*/ 4223844 h 4223845"/>
              <a:gd name="connsiteX16" fmla="*/ 1197778 w 2686698"/>
              <a:gd name="connsiteY16" fmla="*/ 4094817 h 4223845"/>
              <a:gd name="connsiteX17" fmla="*/ 1197778 w 2686698"/>
              <a:gd name="connsiteY17" fmla="*/ 3565849 h 4223845"/>
              <a:gd name="connsiteX18" fmla="*/ 1173909 w 2686698"/>
              <a:gd name="connsiteY18" fmla="*/ 3529756 h 4223845"/>
              <a:gd name="connsiteX19" fmla="*/ 1085078 w 2686698"/>
              <a:gd name="connsiteY19" fmla="*/ 3483312 h 4223845"/>
              <a:gd name="connsiteX20" fmla="*/ 1058013 w 2686698"/>
              <a:gd name="connsiteY20" fmla="*/ 3480945 h 4223845"/>
              <a:gd name="connsiteX21" fmla="*/ 1058013 w 2686698"/>
              <a:gd name="connsiteY21" fmla="*/ 3480207 h 4223845"/>
              <a:gd name="connsiteX22" fmla="*/ 1002603 w 2686698"/>
              <a:gd name="connsiteY22" fmla="*/ 3470503 h 4223845"/>
              <a:gd name="connsiteX23" fmla="*/ 911768 w 2686698"/>
              <a:gd name="connsiteY23" fmla="*/ 3351615 h 4223845"/>
              <a:gd name="connsiteX24" fmla="*/ 911768 w 2686698"/>
              <a:gd name="connsiteY24" fmla="*/ 3158204 h 4223845"/>
              <a:gd name="connsiteX25" fmla="*/ 911876 w 2686698"/>
              <a:gd name="connsiteY25" fmla="*/ 3158204 h 4223845"/>
              <a:gd name="connsiteX26" fmla="*/ 911876 w 2686698"/>
              <a:gd name="connsiteY26" fmla="*/ 756190 h 4223845"/>
              <a:gd name="connsiteX27" fmla="*/ 0 w 2686698"/>
              <a:gd name="connsiteY27" fmla="*/ 756190 h 4223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686698" h="4223845">
                <a:moveTo>
                  <a:pt x="0" y="0"/>
                </a:moveTo>
                <a:lnTo>
                  <a:pt x="2686698" y="0"/>
                </a:lnTo>
                <a:lnTo>
                  <a:pt x="2686698" y="756190"/>
                </a:lnTo>
                <a:lnTo>
                  <a:pt x="1779271" y="756190"/>
                </a:lnTo>
                <a:lnTo>
                  <a:pt x="1779271" y="3158204"/>
                </a:lnTo>
                <a:lnTo>
                  <a:pt x="1781242" y="3158204"/>
                </a:lnTo>
                <a:lnTo>
                  <a:pt x="1781242" y="3771819"/>
                </a:lnTo>
                <a:cubicBezTo>
                  <a:pt x="1781242" y="3825264"/>
                  <a:pt x="1743787" y="3871119"/>
                  <a:pt x="1690407" y="3890707"/>
                </a:cubicBezTo>
                <a:lnTo>
                  <a:pt x="1634997" y="3900411"/>
                </a:lnTo>
                <a:lnTo>
                  <a:pt x="1634997" y="3901149"/>
                </a:lnTo>
                <a:lnTo>
                  <a:pt x="1607932" y="3903516"/>
                </a:lnTo>
                <a:cubicBezTo>
                  <a:pt x="1572432" y="3909818"/>
                  <a:pt x="1541329" y="3926594"/>
                  <a:pt x="1519101" y="3949960"/>
                </a:cubicBezTo>
                <a:lnTo>
                  <a:pt x="1495233" y="3986053"/>
                </a:lnTo>
                <a:lnTo>
                  <a:pt x="1495233" y="4094818"/>
                </a:lnTo>
                <a:cubicBezTo>
                  <a:pt x="1495233" y="4166078"/>
                  <a:pt x="1428645" y="4223845"/>
                  <a:pt x="1346505" y="4223845"/>
                </a:cubicBezTo>
                <a:lnTo>
                  <a:pt x="1346506" y="4223844"/>
                </a:lnTo>
                <a:cubicBezTo>
                  <a:pt x="1264365" y="4223844"/>
                  <a:pt x="1197778" y="4166077"/>
                  <a:pt x="1197778" y="4094817"/>
                </a:cubicBezTo>
                <a:lnTo>
                  <a:pt x="1197778" y="3565849"/>
                </a:lnTo>
                <a:lnTo>
                  <a:pt x="1173909" y="3529756"/>
                </a:lnTo>
                <a:cubicBezTo>
                  <a:pt x="1151682" y="3506390"/>
                  <a:pt x="1120579" y="3489614"/>
                  <a:pt x="1085078" y="3483312"/>
                </a:cubicBezTo>
                <a:lnTo>
                  <a:pt x="1058013" y="3480945"/>
                </a:lnTo>
                <a:lnTo>
                  <a:pt x="1058013" y="3480207"/>
                </a:lnTo>
                <a:lnTo>
                  <a:pt x="1002603" y="3470503"/>
                </a:lnTo>
                <a:cubicBezTo>
                  <a:pt x="949224" y="3450915"/>
                  <a:pt x="911768" y="3405060"/>
                  <a:pt x="911768" y="3351615"/>
                </a:cubicBezTo>
                <a:lnTo>
                  <a:pt x="911768" y="3158204"/>
                </a:lnTo>
                <a:lnTo>
                  <a:pt x="911876" y="3158204"/>
                </a:lnTo>
                <a:lnTo>
                  <a:pt x="911876" y="756190"/>
                </a:lnTo>
                <a:lnTo>
                  <a:pt x="0" y="75619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5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6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5122013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p cen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  <p:sp>
        <p:nvSpPr>
          <p:cNvPr id="5" name="Oval 22"/>
          <p:cNvSpPr>
            <a:spLocks noChangeAspect="1"/>
          </p:cNvSpPr>
          <p:nvPr userDrawn="1"/>
        </p:nvSpPr>
        <p:spPr>
          <a:xfrm>
            <a:off x="747624" y="1517928"/>
            <a:ext cx="2160003" cy="2160000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" name="Oval 24"/>
          <p:cNvSpPr>
            <a:spLocks noChangeAspect="1"/>
          </p:cNvSpPr>
          <p:nvPr userDrawn="1"/>
        </p:nvSpPr>
        <p:spPr>
          <a:xfrm>
            <a:off x="3490823" y="1517928"/>
            <a:ext cx="2160003" cy="2160000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7" name="Oval 29"/>
          <p:cNvSpPr>
            <a:spLocks noChangeAspect="1"/>
          </p:cNvSpPr>
          <p:nvPr userDrawn="1"/>
        </p:nvSpPr>
        <p:spPr>
          <a:xfrm>
            <a:off x="6250956" y="1517928"/>
            <a:ext cx="2160003" cy="2160000"/>
          </a:xfrm>
          <a:prstGeom prst="ellipse">
            <a:avLst/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8" name="Oval 34"/>
          <p:cNvSpPr>
            <a:spLocks noChangeAspect="1"/>
          </p:cNvSpPr>
          <p:nvPr userDrawn="1"/>
        </p:nvSpPr>
        <p:spPr>
          <a:xfrm>
            <a:off x="2905213" y="2335938"/>
            <a:ext cx="612001" cy="611999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9" name="Oval 36"/>
          <p:cNvSpPr>
            <a:spLocks noChangeAspect="1"/>
          </p:cNvSpPr>
          <p:nvPr userDrawn="1"/>
        </p:nvSpPr>
        <p:spPr>
          <a:xfrm>
            <a:off x="5636239" y="2335938"/>
            <a:ext cx="612001" cy="611999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381000" cap="rnd" cmpd="sng">
            <a:noFill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55640" y="1434097"/>
            <a:ext cx="2304738" cy="2340000"/>
          </a:xfrm>
          <a:custGeom>
            <a:avLst/>
            <a:gdLst/>
            <a:ahLst/>
            <a:cxnLst/>
            <a:rect l="l" t="t" r="r" b="b"/>
            <a:pathLst>
              <a:path w="2304738" h="2340000">
                <a:moveTo>
                  <a:pt x="1170000" y="0"/>
                </a:moveTo>
                <a:cubicBezTo>
                  <a:pt x="1695016" y="0"/>
                  <a:pt x="2139264" y="345807"/>
                  <a:pt x="2287399" y="822078"/>
                </a:cubicBezTo>
                <a:lnTo>
                  <a:pt x="2304738" y="889510"/>
                </a:lnTo>
                <a:lnTo>
                  <a:pt x="2267755" y="920023"/>
                </a:lnTo>
                <a:cubicBezTo>
                  <a:pt x="2193748" y="994029"/>
                  <a:pt x="2147974" y="1096269"/>
                  <a:pt x="2147974" y="1209199"/>
                </a:cubicBezTo>
                <a:cubicBezTo>
                  <a:pt x="2147974" y="1322130"/>
                  <a:pt x="2193748" y="1424369"/>
                  <a:pt x="2267755" y="1498375"/>
                </a:cubicBezTo>
                <a:lnTo>
                  <a:pt x="2288108" y="1515168"/>
                </a:lnTo>
                <a:lnTo>
                  <a:pt x="2287399" y="1517922"/>
                </a:lnTo>
                <a:cubicBezTo>
                  <a:pt x="2139264" y="1994193"/>
                  <a:pt x="1695016" y="2340000"/>
                  <a:pt x="1170000" y="2340000"/>
                </a:cubicBezTo>
                <a:cubicBezTo>
                  <a:pt x="523827" y="2340000"/>
                  <a:pt x="0" y="1816174"/>
                  <a:pt x="0" y="1170000"/>
                </a:cubicBezTo>
                <a:cubicBezTo>
                  <a:pt x="0" y="523827"/>
                  <a:pt x="523827" y="0"/>
                  <a:pt x="117000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1" name="Picture Placeholder 2"/>
          <p:cNvSpPr>
            <a:spLocks noGrp="1" noChangeAspect="1"/>
          </p:cNvSpPr>
          <p:nvPr>
            <p:ph type="pic" sz="quarter" idx="18"/>
          </p:nvPr>
        </p:nvSpPr>
        <p:spPr>
          <a:xfrm>
            <a:off x="3439353" y="1434097"/>
            <a:ext cx="2262090" cy="2340000"/>
          </a:xfrm>
          <a:custGeom>
            <a:avLst/>
            <a:gdLst/>
            <a:ahLst/>
            <a:cxnLst/>
            <a:rect l="l" t="t" r="r" b="b"/>
            <a:pathLst>
              <a:path w="2262090" h="2340000">
                <a:moveTo>
                  <a:pt x="1129482" y="0"/>
                </a:moveTo>
                <a:cubicBezTo>
                  <a:pt x="1654499" y="0"/>
                  <a:pt x="2098746" y="345808"/>
                  <a:pt x="2246881" y="822078"/>
                </a:cubicBezTo>
                <a:lnTo>
                  <a:pt x="2262090" y="881226"/>
                </a:lnTo>
                <a:lnTo>
                  <a:pt x="2215068" y="920023"/>
                </a:lnTo>
                <a:cubicBezTo>
                  <a:pt x="2141061" y="994029"/>
                  <a:pt x="2095287" y="1096269"/>
                  <a:pt x="2095287" y="1209199"/>
                </a:cubicBezTo>
                <a:cubicBezTo>
                  <a:pt x="2095287" y="1322130"/>
                  <a:pt x="2141061" y="1424369"/>
                  <a:pt x="2215068" y="1498375"/>
                </a:cubicBezTo>
                <a:lnTo>
                  <a:pt x="2244998" y="1523069"/>
                </a:lnTo>
                <a:lnTo>
                  <a:pt x="2207538" y="1625417"/>
                </a:lnTo>
                <a:cubicBezTo>
                  <a:pt x="2029922" y="2045348"/>
                  <a:pt x="1614113" y="2340000"/>
                  <a:pt x="1129482" y="2340000"/>
                </a:cubicBezTo>
                <a:cubicBezTo>
                  <a:pt x="644852" y="2340000"/>
                  <a:pt x="229042" y="2045348"/>
                  <a:pt x="51426" y="1625417"/>
                </a:cubicBezTo>
                <a:lnTo>
                  <a:pt x="18258" y="1534793"/>
                </a:lnTo>
                <a:lnTo>
                  <a:pt x="62396" y="1498376"/>
                </a:lnTo>
                <a:cubicBezTo>
                  <a:pt x="136403" y="1424369"/>
                  <a:pt x="182177" y="1322130"/>
                  <a:pt x="182177" y="1209199"/>
                </a:cubicBezTo>
                <a:cubicBezTo>
                  <a:pt x="182177" y="1068036"/>
                  <a:pt x="110655" y="943578"/>
                  <a:pt x="1871" y="870085"/>
                </a:cubicBezTo>
                <a:lnTo>
                  <a:pt x="0" y="869070"/>
                </a:lnTo>
                <a:lnTo>
                  <a:pt x="12083" y="822078"/>
                </a:lnTo>
                <a:cubicBezTo>
                  <a:pt x="160218" y="345807"/>
                  <a:pt x="604466" y="0"/>
                  <a:pt x="1129482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2" name="Picture Placeholder 2"/>
          <p:cNvSpPr>
            <a:spLocks noGrp="1" noChangeAspect="1"/>
          </p:cNvSpPr>
          <p:nvPr>
            <p:ph type="pic" sz="quarter" idx="64"/>
          </p:nvPr>
        </p:nvSpPr>
        <p:spPr>
          <a:xfrm>
            <a:off x="6190577" y="1434097"/>
            <a:ext cx="2303631" cy="2340000"/>
          </a:xfrm>
          <a:custGeom>
            <a:avLst/>
            <a:gdLst/>
            <a:ahLst/>
            <a:cxnLst/>
            <a:rect l="l" t="t" r="r" b="b"/>
            <a:pathLst>
              <a:path w="2303631" h="2340000">
                <a:moveTo>
                  <a:pt x="1133631" y="0"/>
                </a:moveTo>
                <a:cubicBezTo>
                  <a:pt x="1779805" y="0"/>
                  <a:pt x="2303631" y="523827"/>
                  <a:pt x="2303631" y="1170000"/>
                </a:cubicBezTo>
                <a:cubicBezTo>
                  <a:pt x="2303631" y="1816174"/>
                  <a:pt x="1779805" y="2340000"/>
                  <a:pt x="1133631" y="2340000"/>
                </a:cubicBezTo>
                <a:cubicBezTo>
                  <a:pt x="649001" y="2340000"/>
                  <a:pt x="233191" y="2045348"/>
                  <a:pt x="55576" y="1625417"/>
                </a:cubicBezTo>
                <a:lnTo>
                  <a:pt x="16760" y="1519365"/>
                </a:lnTo>
                <a:lnTo>
                  <a:pt x="42199" y="1498376"/>
                </a:lnTo>
                <a:cubicBezTo>
                  <a:pt x="116206" y="1424369"/>
                  <a:pt x="161980" y="1322130"/>
                  <a:pt x="161980" y="1209199"/>
                </a:cubicBezTo>
                <a:cubicBezTo>
                  <a:pt x="161980" y="1096269"/>
                  <a:pt x="116206" y="994029"/>
                  <a:pt x="42199" y="920023"/>
                </a:cubicBezTo>
                <a:lnTo>
                  <a:pt x="0" y="885206"/>
                </a:lnTo>
                <a:lnTo>
                  <a:pt x="16232" y="822078"/>
                </a:lnTo>
                <a:cubicBezTo>
                  <a:pt x="164367" y="345807"/>
                  <a:pt x="608615" y="0"/>
                  <a:pt x="113363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65" hasCustomPrompt="1"/>
          </p:nvPr>
        </p:nvSpPr>
        <p:spPr>
          <a:xfrm>
            <a:off x="2960378" y="2335938"/>
            <a:ext cx="528106" cy="5620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66" hasCustomPrompt="1"/>
          </p:nvPr>
        </p:nvSpPr>
        <p:spPr>
          <a:xfrm>
            <a:off x="5679622" y="2335938"/>
            <a:ext cx="528106" cy="56209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bg1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931635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9"/>
          <p:cNvSpPr>
            <a:spLocks noChangeAspect="1"/>
          </p:cNvSpPr>
          <p:nvPr userDrawn="1"/>
        </p:nvSpPr>
        <p:spPr>
          <a:xfrm>
            <a:off x="716106" y="1485067"/>
            <a:ext cx="1345408" cy="1367992"/>
          </a:xfrm>
          <a:prstGeom prst="ellipse">
            <a:avLst/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sz="quarter" idx="17"/>
          </p:nvPr>
        </p:nvSpPr>
        <p:spPr>
          <a:xfrm>
            <a:off x="643809" y="1396167"/>
            <a:ext cx="1522436" cy="1547991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43987" y="3097909"/>
            <a:ext cx="1536840" cy="359817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0" i="0" baseline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43987" y="3465879"/>
            <a:ext cx="1536840" cy="190376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accent2">
                    <a:lumMod val="7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43988" y="3723989"/>
            <a:ext cx="1536840" cy="64997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39" hasCustomPrompt="1"/>
          </p:nvPr>
        </p:nvSpPr>
        <p:spPr>
          <a:xfrm>
            <a:off x="1208046" y="4390901"/>
            <a:ext cx="481442" cy="4672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accent2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8" name="Straight Connector 84"/>
          <p:cNvCxnSpPr/>
          <p:nvPr userDrawn="1"/>
        </p:nvCxnSpPr>
        <p:spPr>
          <a:xfrm>
            <a:off x="2421251" y="1388534"/>
            <a:ext cx="0" cy="3455999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107"/>
          <p:cNvSpPr>
            <a:spLocks noChangeAspect="1"/>
          </p:cNvSpPr>
          <p:nvPr userDrawn="1"/>
        </p:nvSpPr>
        <p:spPr>
          <a:xfrm>
            <a:off x="2821450" y="1485067"/>
            <a:ext cx="1345408" cy="1367992"/>
          </a:xfrm>
          <a:prstGeom prst="ellipse">
            <a:avLst/>
          </a:prstGeom>
          <a:ln w="381000" cap="rnd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0" name="Picture Placeholder 2"/>
          <p:cNvSpPr>
            <a:spLocks noGrp="1" noChangeAspect="1"/>
          </p:cNvSpPr>
          <p:nvPr>
            <p:ph type="pic" sz="quarter" idx="55"/>
          </p:nvPr>
        </p:nvSpPr>
        <p:spPr>
          <a:xfrm>
            <a:off x="2749153" y="1396167"/>
            <a:ext cx="1522436" cy="1547991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41" hasCustomPrompt="1"/>
          </p:nvPr>
        </p:nvSpPr>
        <p:spPr>
          <a:xfrm>
            <a:off x="2707756" y="3097909"/>
            <a:ext cx="1536840" cy="359817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0" i="0" baseline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42" hasCustomPrompt="1"/>
          </p:nvPr>
        </p:nvSpPr>
        <p:spPr>
          <a:xfrm>
            <a:off x="2707756" y="3465879"/>
            <a:ext cx="1536840" cy="190376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accent2">
                    <a:lumMod val="7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43" hasCustomPrompt="1"/>
          </p:nvPr>
        </p:nvSpPr>
        <p:spPr>
          <a:xfrm>
            <a:off x="2707757" y="3723989"/>
            <a:ext cx="1536840" cy="64997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44" hasCustomPrompt="1"/>
          </p:nvPr>
        </p:nvSpPr>
        <p:spPr>
          <a:xfrm>
            <a:off x="3271815" y="4390901"/>
            <a:ext cx="481442" cy="4672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accent3">
                    <a:lumMod val="7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15" name="Straight Connector 125"/>
          <p:cNvCxnSpPr/>
          <p:nvPr userDrawn="1"/>
        </p:nvCxnSpPr>
        <p:spPr>
          <a:xfrm>
            <a:off x="4574489" y="1388534"/>
            <a:ext cx="0" cy="3455999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40"/>
          <p:cNvSpPr>
            <a:spLocks noChangeAspect="1"/>
          </p:cNvSpPr>
          <p:nvPr userDrawn="1"/>
        </p:nvSpPr>
        <p:spPr>
          <a:xfrm>
            <a:off x="4894467" y="1485067"/>
            <a:ext cx="1345408" cy="1367992"/>
          </a:xfrm>
          <a:prstGeom prst="ellipse">
            <a:avLst/>
          </a:prstGeom>
          <a:ln w="381000" cap="rnd" cmpd="sng">
            <a:solidFill>
              <a:schemeClr val="accent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sz="quarter" idx="56"/>
          </p:nvPr>
        </p:nvSpPr>
        <p:spPr>
          <a:xfrm>
            <a:off x="4822170" y="1396167"/>
            <a:ext cx="1522436" cy="1547991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18" name="Text Placeholder 7"/>
          <p:cNvSpPr>
            <a:spLocks noGrp="1"/>
          </p:cNvSpPr>
          <p:nvPr>
            <p:ph type="body" sz="quarter" idx="46" hasCustomPrompt="1"/>
          </p:nvPr>
        </p:nvSpPr>
        <p:spPr>
          <a:xfrm>
            <a:off x="4780773" y="3097909"/>
            <a:ext cx="1536840" cy="359817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0" i="0" baseline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47" hasCustomPrompt="1"/>
          </p:nvPr>
        </p:nvSpPr>
        <p:spPr>
          <a:xfrm>
            <a:off x="4780773" y="3465879"/>
            <a:ext cx="1536840" cy="190376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accent2">
                    <a:lumMod val="7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48" hasCustomPrompt="1"/>
          </p:nvPr>
        </p:nvSpPr>
        <p:spPr>
          <a:xfrm>
            <a:off x="4780774" y="3723989"/>
            <a:ext cx="1536840" cy="64997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49" hasCustomPrompt="1"/>
          </p:nvPr>
        </p:nvSpPr>
        <p:spPr>
          <a:xfrm>
            <a:off x="5344832" y="4390901"/>
            <a:ext cx="481442" cy="4672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accent5"/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cxnSp>
        <p:nvCxnSpPr>
          <p:cNvPr id="22" name="Straight Connector 152"/>
          <p:cNvCxnSpPr/>
          <p:nvPr userDrawn="1"/>
        </p:nvCxnSpPr>
        <p:spPr>
          <a:xfrm>
            <a:off x="6608841" y="1388534"/>
            <a:ext cx="0" cy="3455999"/>
          </a:xfrm>
          <a:prstGeom prst="line">
            <a:avLst/>
          </a:prstGeom>
          <a:ln w="3175" cmpd="sng">
            <a:solidFill>
              <a:schemeClr val="bg1">
                <a:lumMod val="85000"/>
              </a:schemeClr>
            </a:solidFill>
            <a:prstDash val="dash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159"/>
          <p:cNvSpPr>
            <a:spLocks noChangeAspect="1"/>
          </p:cNvSpPr>
          <p:nvPr userDrawn="1"/>
        </p:nvSpPr>
        <p:spPr>
          <a:xfrm>
            <a:off x="6986847" y="1485067"/>
            <a:ext cx="1345408" cy="1367992"/>
          </a:xfrm>
          <a:prstGeom prst="ellipse">
            <a:avLst/>
          </a:prstGeom>
          <a:ln w="381000" cap="rnd" cmpd="sng">
            <a:solidFill>
              <a:schemeClr val="accent6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4" name="Picture Placeholder 2"/>
          <p:cNvSpPr>
            <a:spLocks noGrp="1" noChangeAspect="1"/>
          </p:cNvSpPr>
          <p:nvPr>
            <p:ph type="pic" sz="quarter" idx="57"/>
          </p:nvPr>
        </p:nvSpPr>
        <p:spPr>
          <a:xfrm>
            <a:off x="6914550" y="1396167"/>
            <a:ext cx="1522436" cy="1547991"/>
          </a:xfrm>
          <a:custGeom>
            <a:avLst/>
            <a:gdLst/>
            <a:ahLst/>
            <a:cxnLst/>
            <a:rect l="l" t="t" r="r" b="b"/>
            <a:pathLst>
              <a:path w="2595562" h="2595562">
                <a:moveTo>
                  <a:pt x="1297781" y="0"/>
                </a:moveTo>
                <a:cubicBezTo>
                  <a:pt x="2014526" y="0"/>
                  <a:pt x="2595562" y="581036"/>
                  <a:pt x="2595562" y="1297781"/>
                </a:cubicBezTo>
                <a:cubicBezTo>
                  <a:pt x="2595562" y="2014526"/>
                  <a:pt x="2014526" y="2595562"/>
                  <a:pt x="1297781" y="2595562"/>
                </a:cubicBezTo>
                <a:cubicBezTo>
                  <a:pt x="581036" y="2595562"/>
                  <a:pt x="0" y="2014526"/>
                  <a:pt x="0" y="1297781"/>
                </a:cubicBezTo>
                <a:cubicBezTo>
                  <a:pt x="0" y="581036"/>
                  <a:pt x="581036" y="0"/>
                  <a:pt x="1297781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51" hasCustomPrompt="1"/>
          </p:nvPr>
        </p:nvSpPr>
        <p:spPr>
          <a:xfrm>
            <a:off x="6899967" y="3097909"/>
            <a:ext cx="1536840" cy="359817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600" b="0" i="0" baseline="0">
                <a:solidFill>
                  <a:schemeClr val="bg1">
                    <a:lumMod val="50000"/>
                  </a:schemeClr>
                </a:solidFill>
                <a:latin typeface="Raleway" charset="0"/>
                <a:ea typeface="Raleway" charset="0"/>
                <a:cs typeface="Raleway" charset="0"/>
              </a:defRPr>
            </a:lvl1pPr>
          </a:lstStyle>
          <a:p>
            <a:pPr lvl="0"/>
            <a:r>
              <a:rPr lang="es-ES_tradnl" dirty="0" err="1"/>
              <a:t>Name</a:t>
            </a:r>
            <a:r>
              <a:rPr lang="es-ES_tradnl" dirty="0"/>
              <a:t> </a:t>
            </a:r>
            <a:r>
              <a:rPr lang="es-ES_tradnl" dirty="0" err="1"/>
              <a:t>here</a:t>
            </a:r>
            <a:endParaRPr lang="es-ES_tradnl" dirty="0"/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52" hasCustomPrompt="1"/>
          </p:nvPr>
        </p:nvSpPr>
        <p:spPr>
          <a:xfrm>
            <a:off x="6899967" y="3465879"/>
            <a:ext cx="1536840" cy="190376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000" b="1" i="0">
                <a:solidFill>
                  <a:schemeClr val="accent2">
                    <a:lumMod val="75000"/>
                  </a:schemeClr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</a:lstStyle>
          <a:p>
            <a:pPr lvl="0"/>
            <a:r>
              <a:rPr lang="es-ES_tradnl" dirty="0" err="1"/>
              <a:t>Subtitle</a:t>
            </a:r>
            <a:r>
              <a:rPr lang="es-ES_tradnl" dirty="0"/>
              <a:t> </a:t>
            </a:r>
            <a:r>
              <a:rPr lang="es-ES_tradnl" dirty="0" err="1"/>
              <a:t>Example</a:t>
            </a:r>
            <a:endParaRPr lang="es-ES_tradnl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53" hasCustomPrompt="1"/>
          </p:nvPr>
        </p:nvSpPr>
        <p:spPr>
          <a:xfrm>
            <a:off x="6899968" y="3723989"/>
            <a:ext cx="1536840" cy="64997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endParaRPr lang="en-US" dirty="0"/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54" hasCustomPrompt="1"/>
          </p:nvPr>
        </p:nvSpPr>
        <p:spPr>
          <a:xfrm>
            <a:off x="7464026" y="4390901"/>
            <a:ext cx="481442" cy="467234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accent6">
                    <a:lumMod val="75000"/>
                  </a:schemeClr>
                </a:solidFill>
                <a:latin typeface="FontAwesome"/>
                <a:cs typeface="FontAwesome"/>
              </a:defRPr>
            </a:lvl1pPr>
          </a:lstStyle>
          <a:p>
            <a:pPr lvl="0"/>
            <a:r>
              <a:rPr lang="es-ES_tradnl" dirty="0" err="1"/>
              <a:t>icon</a:t>
            </a:r>
            <a:endParaRPr lang="es-ES_tradnl" dirty="0"/>
          </a:p>
        </p:txBody>
      </p:sp>
      <p:sp>
        <p:nvSpPr>
          <p:cNvPr id="29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2497073" y="186271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30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2497073" y="807707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 algn="ctr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9854261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ear whitout slide number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41451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 Background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7638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 Background 2"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83107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 Background 3">
    <p:bg>
      <p:bgPr>
        <a:solidFill>
          <a:schemeClr val="accent3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79004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 Background 4">
    <p:bg>
      <p:bgPr>
        <a:solidFill>
          <a:srgbClr val="BAA60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621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with 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imagen 5"/>
          <p:cNvSpPr>
            <a:spLocks noGrp="1"/>
          </p:cNvSpPr>
          <p:nvPr>
            <p:ph type="pic" sz="quarter" idx="10"/>
          </p:nvPr>
        </p:nvSpPr>
        <p:spPr>
          <a:xfrm>
            <a:off x="3581309" y="0"/>
            <a:ext cx="5563679" cy="4850718"/>
          </a:xfrm>
          <a:custGeom>
            <a:avLst/>
            <a:gdLst>
              <a:gd name="connsiteX0" fmla="*/ 0 w 5563679"/>
              <a:gd name="connsiteY0" fmla="*/ 0 h 4850718"/>
              <a:gd name="connsiteX1" fmla="*/ 5562692 w 5563679"/>
              <a:gd name="connsiteY1" fmla="*/ 0 h 4850718"/>
              <a:gd name="connsiteX2" fmla="*/ 5562692 w 5563679"/>
              <a:gd name="connsiteY2" fmla="*/ 1566131 h 4850718"/>
              <a:gd name="connsiteX3" fmla="*/ 5563679 w 5563679"/>
              <a:gd name="connsiteY3" fmla="*/ 1566131 h 4850718"/>
              <a:gd name="connsiteX4" fmla="*/ 5563679 w 5563679"/>
              <a:gd name="connsiteY4" fmla="*/ 2642601 h 4850718"/>
              <a:gd name="connsiteX5" fmla="*/ 5484876 w 5563679"/>
              <a:gd name="connsiteY5" fmla="*/ 2761489 h 4850718"/>
              <a:gd name="connsiteX6" fmla="*/ 5436806 w 5563679"/>
              <a:gd name="connsiteY6" fmla="*/ 2771193 h 4850718"/>
              <a:gd name="connsiteX7" fmla="*/ 5436806 w 5563679"/>
              <a:gd name="connsiteY7" fmla="*/ 2771931 h 4850718"/>
              <a:gd name="connsiteX8" fmla="*/ 5413326 w 5563679"/>
              <a:gd name="connsiteY8" fmla="*/ 2774298 h 4850718"/>
              <a:gd name="connsiteX9" fmla="*/ 5336262 w 5563679"/>
              <a:gd name="connsiteY9" fmla="*/ 2820742 h 4850718"/>
              <a:gd name="connsiteX10" fmla="*/ 5315097 w 5563679"/>
              <a:gd name="connsiteY10" fmla="*/ 2857633 h 4850718"/>
              <a:gd name="connsiteX11" fmla="*/ 5315097 w 5563679"/>
              <a:gd name="connsiteY11" fmla="*/ 2920947 h 4850718"/>
              <a:gd name="connsiteX12" fmla="*/ 5236294 w 5563679"/>
              <a:gd name="connsiteY12" fmla="*/ 3039835 h 4850718"/>
              <a:gd name="connsiteX13" fmla="*/ 5188224 w 5563679"/>
              <a:gd name="connsiteY13" fmla="*/ 3049539 h 4850718"/>
              <a:gd name="connsiteX14" fmla="*/ 5188224 w 5563679"/>
              <a:gd name="connsiteY14" fmla="*/ 3050277 h 4850718"/>
              <a:gd name="connsiteX15" fmla="*/ 5164744 w 5563679"/>
              <a:gd name="connsiteY15" fmla="*/ 3052644 h 4850718"/>
              <a:gd name="connsiteX16" fmla="*/ 5065015 w 5563679"/>
              <a:gd name="connsiteY16" fmla="*/ 3138593 h 4850718"/>
              <a:gd name="connsiteX17" fmla="*/ 5064995 w 5563679"/>
              <a:gd name="connsiteY17" fmla="*/ 3138706 h 4850718"/>
              <a:gd name="connsiteX18" fmla="*/ 5064995 w 5563679"/>
              <a:gd name="connsiteY18" fmla="*/ 3698499 h 4850718"/>
              <a:gd name="connsiteX19" fmla="*/ 4986192 w 5563679"/>
              <a:gd name="connsiteY19" fmla="*/ 3817387 h 4850718"/>
              <a:gd name="connsiteX20" fmla="*/ 4938122 w 5563679"/>
              <a:gd name="connsiteY20" fmla="*/ 3827091 h 4850718"/>
              <a:gd name="connsiteX21" fmla="*/ 4938122 w 5563679"/>
              <a:gd name="connsiteY21" fmla="*/ 3827829 h 4850718"/>
              <a:gd name="connsiteX22" fmla="*/ 4914642 w 5563679"/>
              <a:gd name="connsiteY22" fmla="*/ 3830196 h 4850718"/>
              <a:gd name="connsiteX23" fmla="*/ 4814913 w 5563679"/>
              <a:gd name="connsiteY23" fmla="*/ 3916145 h 4850718"/>
              <a:gd name="connsiteX24" fmla="*/ 4814662 w 5563679"/>
              <a:gd name="connsiteY24" fmla="*/ 3917568 h 4850718"/>
              <a:gd name="connsiteX25" fmla="*/ 4814662 w 5563679"/>
              <a:gd name="connsiteY25" fmla="*/ 4185893 h 4850718"/>
              <a:gd name="connsiteX26" fmla="*/ 4685635 w 5563679"/>
              <a:gd name="connsiteY26" fmla="*/ 4314920 h 4850718"/>
              <a:gd name="connsiteX27" fmla="*/ 4685636 w 5563679"/>
              <a:gd name="connsiteY27" fmla="*/ 4314919 h 4850718"/>
              <a:gd name="connsiteX28" fmla="*/ 4556609 w 5563679"/>
              <a:gd name="connsiteY28" fmla="*/ 4185892 h 4850718"/>
              <a:gd name="connsiteX29" fmla="*/ 4556609 w 5563679"/>
              <a:gd name="connsiteY29" fmla="*/ 3905873 h 4850718"/>
              <a:gd name="connsiteX30" fmla="*/ 4554606 w 5563679"/>
              <a:gd name="connsiteY30" fmla="*/ 3894522 h 4850718"/>
              <a:gd name="connsiteX31" fmla="*/ 4454877 w 5563679"/>
              <a:gd name="connsiteY31" fmla="*/ 3808573 h 4850718"/>
              <a:gd name="connsiteX32" fmla="*/ 4431397 w 5563679"/>
              <a:gd name="connsiteY32" fmla="*/ 3806206 h 4850718"/>
              <a:gd name="connsiteX33" fmla="*/ 4431397 w 5563679"/>
              <a:gd name="connsiteY33" fmla="*/ 3805468 h 4850718"/>
              <a:gd name="connsiteX34" fmla="*/ 4383327 w 5563679"/>
              <a:gd name="connsiteY34" fmla="*/ 3795764 h 4850718"/>
              <a:gd name="connsiteX35" fmla="*/ 4304524 w 5563679"/>
              <a:gd name="connsiteY35" fmla="*/ 3676876 h 4850718"/>
              <a:gd name="connsiteX36" fmla="*/ 4304524 w 5563679"/>
              <a:gd name="connsiteY36" fmla="*/ 3586746 h 4850718"/>
              <a:gd name="connsiteX37" fmla="*/ 4296135 w 5563679"/>
              <a:gd name="connsiteY37" fmla="*/ 3545196 h 4850718"/>
              <a:gd name="connsiteX38" fmla="*/ 4177248 w 5563679"/>
              <a:gd name="connsiteY38" fmla="*/ 3466392 h 4850718"/>
              <a:gd name="connsiteX39" fmla="*/ 4058361 w 5563679"/>
              <a:gd name="connsiteY39" fmla="*/ 3545196 h 4850718"/>
              <a:gd name="connsiteX40" fmla="*/ 4056171 w 5563679"/>
              <a:gd name="connsiteY40" fmla="*/ 3556040 h 4850718"/>
              <a:gd name="connsiteX41" fmla="*/ 4056171 w 5563679"/>
              <a:gd name="connsiteY41" fmla="*/ 3796910 h 4850718"/>
              <a:gd name="connsiteX42" fmla="*/ 3977368 w 5563679"/>
              <a:gd name="connsiteY42" fmla="*/ 3915798 h 4850718"/>
              <a:gd name="connsiteX43" fmla="*/ 3929298 w 5563679"/>
              <a:gd name="connsiteY43" fmla="*/ 3925502 h 4850718"/>
              <a:gd name="connsiteX44" fmla="*/ 3929298 w 5563679"/>
              <a:gd name="connsiteY44" fmla="*/ 3926240 h 4850718"/>
              <a:gd name="connsiteX45" fmla="*/ 3905818 w 5563679"/>
              <a:gd name="connsiteY45" fmla="*/ 3928607 h 4850718"/>
              <a:gd name="connsiteX46" fmla="*/ 3806089 w 5563679"/>
              <a:gd name="connsiteY46" fmla="*/ 4014556 h 4850718"/>
              <a:gd name="connsiteX47" fmla="*/ 3805837 w 5563679"/>
              <a:gd name="connsiteY47" fmla="*/ 4015985 h 4850718"/>
              <a:gd name="connsiteX48" fmla="*/ 3805837 w 5563679"/>
              <a:gd name="connsiteY48" fmla="*/ 4120626 h 4850718"/>
              <a:gd name="connsiteX49" fmla="*/ 3676810 w 5563679"/>
              <a:gd name="connsiteY49" fmla="*/ 4249653 h 4850718"/>
              <a:gd name="connsiteX50" fmla="*/ 3676811 w 5563679"/>
              <a:gd name="connsiteY50" fmla="*/ 4249652 h 4850718"/>
              <a:gd name="connsiteX51" fmla="*/ 3547784 w 5563679"/>
              <a:gd name="connsiteY51" fmla="*/ 4120625 h 4850718"/>
              <a:gd name="connsiteX52" fmla="*/ 3547784 w 5563679"/>
              <a:gd name="connsiteY52" fmla="*/ 1566131 h 4850718"/>
              <a:gd name="connsiteX53" fmla="*/ 3547783 w 5563679"/>
              <a:gd name="connsiteY53" fmla="*/ 4137148 h 4850718"/>
              <a:gd name="connsiteX54" fmla="*/ 3537645 w 5563679"/>
              <a:gd name="connsiteY54" fmla="*/ 4086929 h 4850718"/>
              <a:gd name="connsiteX55" fmla="*/ 3418757 w 5563679"/>
              <a:gd name="connsiteY55" fmla="*/ 4008125 h 4850718"/>
              <a:gd name="connsiteX56" fmla="*/ 3299870 w 5563679"/>
              <a:gd name="connsiteY56" fmla="*/ 4086929 h 4850718"/>
              <a:gd name="connsiteX57" fmla="*/ 3290106 w 5563679"/>
              <a:gd name="connsiteY57" fmla="*/ 4135289 h 4850718"/>
              <a:gd name="connsiteX58" fmla="*/ 3290106 w 5563679"/>
              <a:gd name="connsiteY58" fmla="*/ 4721691 h 4850718"/>
              <a:gd name="connsiteX59" fmla="*/ 3161079 w 5563679"/>
              <a:gd name="connsiteY59" fmla="*/ 4850718 h 4850718"/>
              <a:gd name="connsiteX60" fmla="*/ 3161080 w 5563679"/>
              <a:gd name="connsiteY60" fmla="*/ 4850717 h 4850718"/>
              <a:gd name="connsiteX61" fmla="*/ 3032053 w 5563679"/>
              <a:gd name="connsiteY61" fmla="*/ 4721690 h 4850718"/>
              <a:gd name="connsiteX62" fmla="*/ 3032053 w 5563679"/>
              <a:gd name="connsiteY62" fmla="*/ 1566131 h 4850718"/>
              <a:gd name="connsiteX63" fmla="*/ 3032052 w 5563679"/>
              <a:gd name="connsiteY63" fmla="*/ 3824728 h 4850718"/>
              <a:gd name="connsiteX64" fmla="*/ 3021914 w 5563679"/>
              <a:gd name="connsiteY64" fmla="*/ 3774509 h 4850718"/>
              <a:gd name="connsiteX65" fmla="*/ 2903026 w 5563679"/>
              <a:gd name="connsiteY65" fmla="*/ 3695705 h 4850718"/>
              <a:gd name="connsiteX66" fmla="*/ 2784139 w 5563679"/>
              <a:gd name="connsiteY66" fmla="*/ 3774509 h 4850718"/>
              <a:gd name="connsiteX67" fmla="*/ 2780541 w 5563679"/>
              <a:gd name="connsiteY67" fmla="*/ 3792328 h 4850718"/>
              <a:gd name="connsiteX68" fmla="*/ 2780541 w 5563679"/>
              <a:gd name="connsiteY68" fmla="*/ 4101274 h 4850718"/>
              <a:gd name="connsiteX69" fmla="*/ 2651514 w 5563679"/>
              <a:gd name="connsiteY69" fmla="*/ 4230301 h 4850718"/>
              <a:gd name="connsiteX70" fmla="*/ 2651515 w 5563679"/>
              <a:gd name="connsiteY70" fmla="*/ 4230300 h 4850718"/>
              <a:gd name="connsiteX71" fmla="*/ 2522488 w 5563679"/>
              <a:gd name="connsiteY71" fmla="*/ 4101273 h 4850718"/>
              <a:gd name="connsiteX72" fmla="*/ 2522488 w 5563679"/>
              <a:gd name="connsiteY72" fmla="*/ 4054535 h 4850718"/>
              <a:gd name="connsiteX73" fmla="*/ 2503819 w 5563679"/>
              <a:gd name="connsiteY73" fmla="*/ 4021993 h 4850718"/>
              <a:gd name="connsiteX74" fmla="*/ 2426754 w 5563679"/>
              <a:gd name="connsiteY74" fmla="*/ 3975549 h 4850718"/>
              <a:gd name="connsiteX75" fmla="*/ 2403274 w 5563679"/>
              <a:gd name="connsiteY75" fmla="*/ 3973182 h 4850718"/>
              <a:gd name="connsiteX76" fmla="*/ 2403274 w 5563679"/>
              <a:gd name="connsiteY76" fmla="*/ 3972444 h 4850718"/>
              <a:gd name="connsiteX77" fmla="*/ 2355204 w 5563679"/>
              <a:gd name="connsiteY77" fmla="*/ 3962740 h 4850718"/>
              <a:gd name="connsiteX78" fmla="*/ 2276401 w 5563679"/>
              <a:gd name="connsiteY78" fmla="*/ 3843852 h 4850718"/>
              <a:gd name="connsiteX79" fmla="*/ 2276401 w 5563679"/>
              <a:gd name="connsiteY79" fmla="*/ 3729868 h 4850718"/>
              <a:gd name="connsiteX80" fmla="*/ 2268012 w 5563679"/>
              <a:gd name="connsiteY80" fmla="*/ 3688318 h 4850718"/>
              <a:gd name="connsiteX81" fmla="*/ 2149125 w 5563679"/>
              <a:gd name="connsiteY81" fmla="*/ 3609514 h 4850718"/>
              <a:gd name="connsiteX82" fmla="*/ 2030238 w 5563679"/>
              <a:gd name="connsiteY82" fmla="*/ 3688318 h 4850718"/>
              <a:gd name="connsiteX83" fmla="*/ 2028048 w 5563679"/>
              <a:gd name="connsiteY83" fmla="*/ 3699163 h 4850718"/>
              <a:gd name="connsiteX84" fmla="*/ 2028048 w 5563679"/>
              <a:gd name="connsiteY84" fmla="*/ 3852566 h 4850718"/>
              <a:gd name="connsiteX85" fmla="*/ 1949245 w 5563679"/>
              <a:gd name="connsiteY85" fmla="*/ 3971454 h 4850718"/>
              <a:gd name="connsiteX86" fmla="*/ 1901175 w 5563679"/>
              <a:gd name="connsiteY86" fmla="*/ 3981158 h 4850718"/>
              <a:gd name="connsiteX87" fmla="*/ 1901175 w 5563679"/>
              <a:gd name="connsiteY87" fmla="*/ 3981896 h 4850718"/>
              <a:gd name="connsiteX88" fmla="*/ 1877695 w 5563679"/>
              <a:gd name="connsiteY88" fmla="*/ 3984263 h 4850718"/>
              <a:gd name="connsiteX89" fmla="*/ 1777966 w 5563679"/>
              <a:gd name="connsiteY89" fmla="*/ 4070212 h 4850718"/>
              <a:gd name="connsiteX90" fmla="*/ 1775762 w 5563679"/>
              <a:gd name="connsiteY90" fmla="*/ 4082702 h 4850718"/>
              <a:gd name="connsiteX91" fmla="*/ 1775762 w 5563679"/>
              <a:gd name="connsiteY91" fmla="*/ 4216610 h 4850718"/>
              <a:gd name="connsiteX92" fmla="*/ 1646735 w 5563679"/>
              <a:gd name="connsiteY92" fmla="*/ 4345637 h 4850718"/>
              <a:gd name="connsiteX93" fmla="*/ 1646736 w 5563679"/>
              <a:gd name="connsiteY93" fmla="*/ 4345636 h 4850718"/>
              <a:gd name="connsiteX94" fmla="*/ 1517709 w 5563679"/>
              <a:gd name="connsiteY94" fmla="*/ 4216609 h 4850718"/>
              <a:gd name="connsiteX95" fmla="*/ 1517709 w 5563679"/>
              <a:gd name="connsiteY95" fmla="*/ 3851355 h 4850718"/>
              <a:gd name="connsiteX96" fmla="*/ 1515505 w 5563679"/>
              <a:gd name="connsiteY96" fmla="*/ 3838865 h 4850718"/>
              <a:gd name="connsiteX97" fmla="*/ 1415776 w 5563679"/>
              <a:gd name="connsiteY97" fmla="*/ 3752916 h 4850718"/>
              <a:gd name="connsiteX98" fmla="*/ 1392296 w 5563679"/>
              <a:gd name="connsiteY98" fmla="*/ 3750549 h 4850718"/>
              <a:gd name="connsiteX99" fmla="*/ 1392296 w 5563679"/>
              <a:gd name="connsiteY99" fmla="*/ 3749811 h 4850718"/>
              <a:gd name="connsiteX100" fmla="*/ 1344226 w 5563679"/>
              <a:gd name="connsiteY100" fmla="*/ 3740107 h 4850718"/>
              <a:gd name="connsiteX101" fmla="*/ 1265423 w 5563679"/>
              <a:gd name="connsiteY101" fmla="*/ 3621219 h 4850718"/>
              <a:gd name="connsiteX102" fmla="*/ 1265423 w 5563679"/>
              <a:gd name="connsiteY102" fmla="*/ 3244844 h 4850718"/>
              <a:gd name="connsiteX103" fmla="*/ 1257034 w 5563679"/>
              <a:gd name="connsiteY103" fmla="*/ 3203294 h 4850718"/>
              <a:gd name="connsiteX104" fmla="*/ 1138147 w 5563679"/>
              <a:gd name="connsiteY104" fmla="*/ 3124490 h 4850718"/>
              <a:gd name="connsiteX105" fmla="*/ 1019260 w 5563679"/>
              <a:gd name="connsiteY105" fmla="*/ 3203294 h 4850718"/>
              <a:gd name="connsiteX106" fmla="*/ 1016586 w 5563679"/>
              <a:gd name="connsiteY106" fmla="*/ 3216537 h 4850718"/>
              <a:gd name="connsiteX107" fmla="*/ 1016586 w 5563679"/>
              <a:gd name="connsiteY107" fmla="*/ 3277201 h 4850718"/>
              <a:gd name="connsiteX108" fmla="*/ 887559 w 5563679"/>
              <a:gd name="connsiteY108" fmla="*/ 3406228 h 4850718"/>
              <a:gd name="connsiteX109" fmla="*/ 887560 w 5563679"/>
              <a:gd name="connsiteY109" fmla="*/ 3406227 h 4850718"/>
              <a:gd name="connsiteX110" fmla="*/ 758533 w 5563679"/>
              <a:gd name="connsiteY110" fmla="*/ 3277200 h 4850718"/>
              <a:gd name="connsiteX111" fmla="*/ 758533 w 5563679"/>
              <a:gd name="connsiteY111" fmla="*/ 3136420 h 4850718"/>
              <a:gd name="connsiteX112" fmla="*/ 737116 w 5563679"/>
              <a:gd name="connsiteY112" fmla="*/ 3099088 h 4850718"/>
              <a:gd name="connsiteX113" fmla="*/ 660051 w 5563679"/>
              <a:gd name="connsiteY113" fmla="*/ 3052644 h 4850718"/>
              <a:gd name="connsiteX114" fmla="*/ 636571 w 5563679"/>
              <a:gd name="connsiteY114" fmla="*/ 3050277 h 4850718"/>
              <a:gd name="connsiteX115" fmla="*/ 636571 w 5563679"/>
              <a:gd name="connsiteY115" fmla="*/ 3049539 h 4850718"/>
              <a:gd name="connsiteX116" fmla="*/ 588501 w 5563679"/>
              <a:gd name="connsiteY116" fmla="*/ 3039835 h 4850718"/>
              <a:gd name="connsiteX117" fmla="*/ 509698 w 5563679"/>
              <a:gd name="connsiteY117" fmla="*/ 2920947 h 4850718"/>
              <a:gd name="connsiteX118" fmla="*/ 509698 w 5563679"/>
              <a:gd name="connsiteY118" fmla="*/ 1975689 h 4850718"/>
              <a:gd name="connsiteX119" fmla="*/ 501309 w 5563679"/>
              <a:gd name="connsiteY119" fmla="*/ 1934140 h 4850718"/>
              <a:gd name="connsiteX120" fmla="*/ 382422 w 5563679"/>
              <a:gd name="connsiteY120" fmla="*/ 1855336 h 4850718"/>
              <a:gd name="connsiteX121" fmla="*/ 263535 w 5563679"/>
              <a:gd name="connsiteY121" fmla="*/ 1934140 h 4850718"/>
              <a:gd name="connsiteX122" fmla="*/ 258053 w 5563679"/>
              <a:gd name="connsiteY122" fmla="*/ 1961291 h 4850718"/>
              <a:gd name="connsiteX123" fmla="*/ 258053 w 5563679"/>
              <a:gd name="connsiteY123" fmla="*/ 2016326 h 4850718"/>
              <a:gd name="connsiteX124" fmla="*/ 129026 w 5563679"/>
              <a:gd name="connsiteY124" fmla="*/ 2145353 h 4850718"/>
              <a:gd name="connsiteX125" fmla="*/ 129027 w 5563679"/>
              <a:gd name="connsiteY125" fmla="*/ 2145352 h 4850718"/>
              <a:gd name="connsiteX126" fmla="*/ 0 w 5563679"/>
              <a:gd name="connsiteY126" fmla="*/ 2016325 h 4850718"/>
              <a:gd name="connsiteX127" fmla="*/ 0 w 5563679"/>
              <a:gd name="connsiteY127" fmla="*/ 1566131 h 4850718"/>
              <a:gd name="connsiteX0" fmla="*/ 0 w 5563679"/>
              <a:gd name="connsiteY0" fmla="*/ 0 h 4850718"/>
              <a:gd name="connsiteX1" fmla="*/ 5562692 w 5563679"/>
              <a:gd name="connsiteY1" fmla="*/ 0 h 4850718"/>
              <a:gd name="connsiteX2" fmla="*/ 5562692 w 5563679"/>
              <a:gd name="connsiteY2" fmla="*/ 1566131 h 4850718"/>
              <a:gd name="connsiteX3" fmla="*/ 5563679 w 5563679"/>
              <a:gd name="connsiteY3" fmla="*/ 1566131 h 4850718"/>
              <a:gd name="connsiteX4" fmla="*/ 5563679 w 5563679"/>
              <a:gd name="connsiteY4" fmla="*/ 2642601 h 4850718"/>
              <a:gd name="connsiteX5" fmla="*/ 5484876 w 5563679"/>
              <a:gd name="connsiteY5" fmla="*/ 2761489 h 4850718"/>
              <a:gd name="connsiteX6" fmla="*/ 5436806 w 5563679"/>
              <a:gd name="connsiteY6" fmla="*/ 2771193 h 4850718"/>
              <a:gd name="connsiteX7" fmla="*/ 5436806 w 5563679"/>
              <a:gd name="connsiteY7" fmla="*/ 2771931 h 4850718"/>
              <a:gd name="connsiteX8" fmla="*/ 5413326 w 5563679"/>
              <a:gd name="connsiteY8" fmla="*/ 2774298 h 4850718"/>
              <a:gd name="connsiteX9" fmla="*/ 5336262 w 5563679"/>
              <a:gd name="connsiteY9" fmla="*/ 2820742 h 4850718"/>
              <a:gd name="connsiteX10" fmla="*/ 5315097 w 5563679"/>
              <a:gd name="connsiteY10" fmla="*/ 2857633 h 4850718"/>
              <a:gd name="connsiteX11" fmla="*/ 5315097 w 5563679"/>
              <a:gd name="connsiteY11" fmla="*/ 2920947 h 4850718"/>
              <a:gd name="connsiteX12" fmla="*/ 5236294 w 5563679"/>
              <a:gd name="connsiteY12" fmla="*/ 3039835 h 4850718"/>
              <a:gd name="connsiteX13" fmla="*/ 5188224 w 5563679"/>
              <a:gd name="connsiteY13" fmla="*/ 3049539 h 4850718"/>
              <a:gd name="connsiteX14" fmla="*/ 5188224 w 5563679"/>
              <a:gd name="connsiteY14" fmla="*/ 3050277 h 4850718"/>
              <a:gd name="connsiteX15" fmla="*/ 5164744 w 5563679"/>
              <a:gd name="connsiteY15" fmla="*/ 3052644 h 4850718"/>
              <a:gd name="connsiteX16" fmla="*/ 5065015 w 5563679"/>
              <a:gd name="connsiteY16" fmla="*/ 3138593 h 4850718"/>
              <a:gd name="connsiteX17" fmla="*/ 5064995 w 5563679"/>
              <a:gd name="connsiteY17" fmla="*/ 3138706 h 4850718"/>
              <a:gd name="connsiteX18" fmla="*/ 5064995 w 5563679"/>
              <a:gd name="connsiteY18" fmla="*/ 3698499 h 4850718"/>
              <a:gd name="connsiteX19" fmla="*/ 4986192 w 5563679"/>
              <a:gd name="connsiteY19" fmla="*/ 3817387 h 4850718"/>
              <a:gd name="connsiteX20" fmla="*/ 4938122 w 5563679"/>
              <a:gd name="connsiteY20" fmla="*/ 3827091 h 4850718"/>
              <a:gd name="connsiteX21" fmla="*/ 4938122 w 5563679"/>
              <a:gd name="connsiteY21" fmla="*/ 3827829 h 4850718"/>
              <a:gd name="connsiteX22" fmla="*/ 4914642 w 5563679"/>
              <a:gd name="connsiteY22" fmla="*/ 3830196 h 4850718"/>
              <a:gd name="connsiteX23" fmla="*/ 4814913 w 5563679"/>
              <a:gd name="connsiteY23" fmla="*/ 3916145 h 4850718"/>
              <a:gd name="connsiteX24" fmla="*/ 4814662 w 5563679"/>
              <a:gd name="connsiteY24" fmla="*/ 3917568 h 4850718"/>
              <a:gd name="connsiteX25" fmla="*/ 4814662 w 5563679"/>
              <a:gd name="connsiteY25" fmla="*/ 4185893 h 4850718"/>
              <a:gd name="connsiteX26" fmla="*/ 4685635 w 5563679"/>
              <a:gd name="connsiteY26" fmla="*/ 4314920 h 4850718"/>
              <a:gd name="connsiteX27" fmla="*/ 4685636 w 5563679"/>
              <a:gd name="connsiteY27" fmla="*/ 4314919 h 4850718"/>
              <a:gd name="connsiteX28" fmla="*/ 4556609 w 5563679"/>
              <a:gd name="connsiteY28" fmla="*/ 4185892 h 4850718"/>
              <a:gd name="connsiteX29" fmla="*/ 4556609 w 5563679"/>
              <a:gd name="connsiteY29" fmla="*/ 3905873 h 4850718"/>
              <a:gd name="connsiteX30" fmla="*/ 4554606 w 5563679"/>
              <a:gd name="connsiteY30" fmla="*/ 3894522 h 4850718"/>
              <a:gd name="connsiteX31" fmla="*/ 4454877 w 5563679"/>
              <a:gd name="connsiteY31" fmla="*/ 3808573 h 4850718"/>
              <a:gd name="connsiteX32" fmla="*/ 4431397 w 5563679"/>
              <a:gd name="connsiteY32" fmla="*/ 3806206 h 4850718"/>
              <a:gd name="connsiteX33" fmla="*/ 4431397 w 5563679"/>
              <a:gd name="connsiteY33" fmla="*/ 3805468 h 4850718"/>
              <a:gd name="connsiteX34" fmla="*/ 4383327 w 5563679"/>
              <a:gd name="connsiteY34" fmla="*/ 3795764 h 4850718"/>
              <a:gd name="connsiteX35" fmla="*/ 4304524 w 5563679"/>
              <a:gd name="connsiteY35" fmla="*/ 3676876 h 4850718"/>
              <a:gd name="connsiteX36" fmla="*/ 4304524 w 5563679"/>
              <a:gd name="connsiteY36" fmla="*/ 3586746 h 4850718"/>
              <a:gd name="connsiteX37" fmla="*/ 4296135 w 5563679"/>
              <a:gd name="connsiteY37" fmla="*/ 3545196 h 4850718"/>
              <a:gd name="connsiteX38" fmla="*/ 4177248 w 5563679"/>
              <a:gd name="connsiteY38" fmla="*/ 3466392 h 4850718"/>
              <a:gd name="connsiteX39" fmla="*/ 4058361 w 5563679"/>
              <a:gd name="connsiteY39" fmla="*/ 3545196 h 4850718"/>
              <a:gd name="connsiteX40" fmla="*/ 4056171 w 5563679"/>
              <a:gd name="connsiteY40" fmla="*/ 3556040 h 4850718"/>
              <a:gd name="connsiteX41" fmla="*/ 4056171 w 5563679"/>
              <a:gd name="connsiteY41" fmla="*/ 3796910 h 4850718"/>
              <a:gd name="connsiteX42" fmla="*/ 3977368 w 5563679"/>
              <a:gd name="connsiteY42" fmla="*/ 3915798 h 4850718"/>
              <a:gd name="connsiteX43" fmla="*/ 3929298 w 5563679"/>
              <a:gd name="connsiteY43" fmla="*/ 3925502 h 4850718"/>
              <a:gd name="connsiteX44" fmla="*/ 3929298 w 5563679"/>
              <a:gd name="connsiteY44" fmla="*/ 3926240 h 4850718"/>
              <a:gd name="connsiteX45" fmla="*/ 3905818 w 5563679"/>
              <a:gd name="connsiteY45" fmla="*/ 3928607 h 4850718"/>
              <a:gd name="connsiteX46" fmla="*/ 3806089 w 5563679"/>
              <a:gd name="connsiteY46" fmla="*/ 4014556 h 4850718"/>
              <a:gd name="connsiteX47" fmla="*/ 3805837 w 5563679"/>
              <a:gd name="connsiteY47" fmla="*/ 4015985 h 4850718"/>
              <a:gd name="connsiteX48" fmla="*/ 3805837 w 5563679"/>
              <a:gd name="connsiteY48" fmla="*/ 4120626 h 4850718"/>
              <a:gd name="connsiteX49" fmla="*/ 3676810 w 5563679"/>
              <a:gd name="connsiteY49" fmla="*/ 4249653 h 4850718"/>
              <a:gd name="connsiteX50" fmla="*/ 3676811 w 5563679"/>
              <a:gd name="connsiteY50" fmla="*/ 4249652 h 4850718"/>
              <a:gd name="connsiteX51" fmla="*/ 3547784 w 5563679"/>
              <a:gd name="connsiteY51" fmla="*/ 4120625 h 4850718"/>
              <a:gd name="connsiteX52" fmla="*/ 3547784 w 5563679"/>
              <a:gd name="connsiteY52" fmla="*/ 1566131 h 4850718"/>
              <a:gd name="connsiteX53" fmla="*/ 3547783 w 5563679"/>
              <a:gd name="connsiteY53" fmla="*/ 4137148 h 4850718"/>
              <a:gd name="connsiteX54" fmla="*/ 3537645 w 5563679"/>
              <a:gd name="connsiteY54" fmla="*/ 4086929 h 4850718"/>
              <a:gd name="connsiteX55" fmla="*/ 3418757 w 5563679"/>
              <a:gd name="connsiteY55" fmla="*/ 4008125 h 4850718"/>
              <a:gd name="connsiteX56" fmla="*/ 3299870 w 5563679"/>
              <a:gd name="connsiteY56" fmla="*/ 4086929 h 4850718"/>
              <a:gd name="connsiteX57" fmla="*/ 3290106 w 5563679"/>
              <a:gd name="connsiteY57" fmla="*/ 4135289 h 4850718"/>
              <a:gd name="connsiteX58" fmla="*/ 3290106 w 5563679"/>
              <a:gd name="connsiteY58" fmla="*/ 4721691 h 4850718"/>
              <a:gd name="connsiteX59" fmla="*/ 3161079 w 5563679"/>
              <a:gd name="connsiteY59" fmla="*/ 4850718 h 4850718"/>
              <a:gd name="connsiteX60" fmla="*/ 3161080 w 5563679"/>
              <a:gd name="connsiteY60" fmla="*/ 4850717 h 4850718"/>
              <a:gd name="connsiteX61" fmla="*/ 3032053 w 5563679"/>
              <a:gd name="connsiteY61" fmla="*/ 4721690 h 4850718"/>
              <a:gd name="connsiteX62" fmla="*/ 3032052 w 5563679"/>
              <a:gd name="connsiteY62" fmla="*/ 3824728 h 4850718"/>
              <a:gd name="connsiteX63" fmla="*/ 3021914 w 5563679"/>
              <a:gd name="connsiteY63" fmla="*/ 3774509 h 4850718"/>
              <a:gd name="connsiteX64" fmla="*/ 2903026 w 5563679"/>
              <a:gd name="connsiteY64" fmla="*/ 3695705 h 4850718"/>
              <a:gd name="connsiteX65" fmla="*/ 2784139 w 5563679"/>
              <a:gd name="connsiteY65" fmla="*/ 3774509 h 4850718"/>
              <a:gd name="connsiteX66" fmla="*/ 2780541 w 5563679"/>
              <a:gd name="connsiteY66" fmla="*/ 3792328 h 4850718"/>
              <a:gd name="connsiteX67" fmla="*/ 2780541 w 5563679"/>
              <a:gd name="connsiteY67" fmla="*/ 4101274 h 4850718"/>
              <a:gd name="connsiteX68" fmla="*/ 2651514 w 5563679"/>
              <a:gd name="connsiteY68" fmla="*/ 4230301 h 4850718"/>
              <a:gd name="connsiteX69" fmla="*/ 2651515 w 5563679"/>
              <a:gd name="connsiteY69" fmla="*/ 4230300 h 4850718"/>
              <a:gd name="connsiteX70" fmla="*/ 2522488 w 5563679"/>
              <a:gd name="connsiteY70" fmla="*/ 4101273 h 4850718"/>
              <a:gd name="connsiteX71" fmla="*/ 2522488 w 5563679"/>
              <a:gd name="connsiteY71" fmla="*/ 4054535 h 4850718"/>
              <a:gd name="connsiteX72" fmla="*/ 2503819 w 5563679"/>
              <a:gd name="connsiteY72" fmla="*/ 4021993 h 4850718"/>
              <a:gd name="connsiteX73" fmla="*/ 2426754 w 5563679"/>
              <a:gd name="connsiteY73" fmla="*/ 3975549 h 4850718"/>
              <a:gd name="connsiteX74" fmla="*/ 2403274 w 5563679"/>
              <a:gd name="connsiteY74" fmla="*/ 3973182 h 4850718"/>
              <a:gd name="connsiteX75" fmla="*/ 2403274 w 5563679"/>
              <a:gd name="connsiteY75" fmla="*/ 3972444 h 4850718"/>
              <a:gd name="connsiteX76" fmla="*/ 2355204 w 5563679"/>
              <a:gd name="connsiteY76" fmla="*/ 3962740 h 4850718"/>
              <a:gd name="connsiteX77" fmla="*/ 2276401 w 5563679"/>
              <a:gd name="connsiteY77" fmla="*/ 3843852 h 4850718"/>
              <a:gd name="connsiteX78" fmla="*/ 2276401 w 5563679"/>
              <a:gd name="connsiteY78" fmla="*/ 3729868 h 4850718"/>
              <a:gd name="connsiteX79" fmla="*/ 2268012 w 5563679"/>
              <a:gd name="connsiteY79" fmla="*/ 3688318 h 4850718"/>
              <a:gd name="connsiteX80" fmla="*/ 2149125 w 5563679"/>
              <a:gd name="connsiteY80" fmla="*/ 3609514 h 4850718"/>
              <a:gd name="connsiteX81" fmla="*/ 2030238 w 5563679"/>
              <a:gd name="connsiteY81" fmla="*/ 3688318 h 4850718"/>
              <a:gd name="connsiteX82" fmla="*/ 2028048 w 5563679"/>
              <a:gd name="connsiteY82" fmla="*/ 3699163 h 4850718"/>
              <a:gd name="connsiteX83" fmla="*/ 2028048 w 5563679"/>
              <a:gd name="connsiteY83" fmla="*/ 3852566 h 4850718"/>
              <a:gd name="connsiteX84" fmla="*/ 1949245 w 5563679"/>
              <a:gd name="connsiteY84" fmla="*/ 3971454 h 4850718"/>
              <a:gd name="connsiteX85" fmla="*/ 1901175 w 5563679"/>
              <a:gd name="connsiteY85" fmla="*/ 3981158 h 4850718"/>
              <a:gd name="connsiteX86" fmla="*/ 1901175 w 5563679"/>
              <a:gd name="connsiteY86" fmla="*/ 3981896 h 4850718"/>
              <a:gd name="connsiteX87" fmla="*/ 1877695 w 5563679"/>
              <a:gd name="connsiteY87" fmla="*/ 3984263 h 4850718"/>
              <a:gd name="connsiteX88" fmla="*/ 1777966 w 5563679"/>
              <a:gd name="connsiteY88" fmla="*/ 4070212 h 4850718"/>
              <a:gd name="connsiteX89" fmla="*/ 1775762 w 5563679"/>
              <a:gd name="connsiteY89" fmla="*/ 4082702 h 4850718"/>
              <a:gd name="connsiteX90" fmla="*/ 1775762 w 5563679"/>
              <a:gd name="connsiteY90" fmla="*/ 4216610 h 4850718"/>
              <a:gd name="connsiteX91" fmla="*/ 1646735 w 5563679"/>
              <a:gd name="connsiteY91" fmla="*/ 4345637 h 4850718"/>
              <a:gd name="connsiteX92" fmla="*/ 1646736 w 5563679"/>
              <a:gd name="connsiteY92" fmla="*/ 4345636 h 4850718"/>
              <a:gd name="connsiteX93" fmla="*/ 1517709 w 5563679"/>
              <a:gd name="connsiteY93" fmla="*/ 4216609 h 4850718"/>
              <a:gd name="connsiteX94" fmla="*/ 1517709 w 5563679"/>
              <a:gd name="connsiteY94" fmla="*/ 3851355 h 4850718"/>
              <a:gd name="connsiteX95" fmla="*/ 1515505 w 5563679"/>
              <a:gd name="connsiteY95" fmla="*/ 3838865 h 4850718"/>
              <a:gd name="connsiteX96" fmla="*/ 1415776 w 5563679"/>
              <a:gd name="connsiteY96" fmla="*/ 3752916 h 4850718"/>
              <a:gd name="connsiteX97" fmla="*/ 1392296 w 5563679"/>
              <a:gd name="connsiteY97" fmla="*/ 3750549 h 4850718"/>
              <a:gd name="connsiteX98" fmla="*/ 1392296 w 5563679"/>
              <a:gd name="connsiteY98" fmla="*/ 3749811 h 4850718"/>
              <a:gd name="connsiteX99" fmla="*/ 1344226 w 5563679"/>
              <a:gd name="connsiteY99" fmla="*/ 3740107 h 4850718"/>
              <a:gd name="connsiteX100" fmla="*/ 1265423 w 5563679"/>
              <a:gd name="connsiteY100" fmla="*/ 3621219 h 4850718"/>
              <a:gd name="connsiteX101" fmla="*/ 1265423 w 5563679"/>
              <a:gd name="connsiteY101" fmla="*/ 3244844 h 4850718"/>
              <a:gd name="connsiteX102" fmla="*/ 1257034 w 5563679"/>
              <a:gd name="connsiteY102" fmla="*/ 3203294 h 4850718"/>
              <a:gd name="connsiteX103" fmla="*/ 1138147 w 5563679"/>
              <a:gd name="connsiteY103" fmla="*/ 3124490 h 4850718"/>
              <a:gd name="connsiteX104" fmla="*/ 1019260 w 5563679"/>
              <a:gd name="connsiteY104" fmla="*/ 3203294 h 4850718"/>
              <a:gd name="connsiteX105" fmla="*/ 1016586 w 5563679"/>
              <a:gd name="connsiteY105" fmla="*/ 3216537 h 4850718"/>
              <a:gd name="connsiteX106" fmla="*/ 1016586 w 5563679"/>
              <a:gd name="connsiteY106" fmla="*/ 3277201 h 4850718"/>
              <a:gd name="connsiteX107" fmla="*/ 887559 w 5563679"/>
              <a:gd name="connsiteY107" fmla="*/ 3406228 h 4850718"/>
              <a:gd name="connsiteX108" fmla="*/ 887560 w 5563679"/>
              <a:gd name="connsiteY108" fmla="*/ 3406227 h 4850718"/>
              <a:gd name="connsiteX109" fmla="*/ 758533 w 5563679"/>
              <a:gd name="connsiteY109" fmla="*/ 3277200 h 4850718"/>
              <a:gd name="connsiteX110" fmla="*/ 758533 w 5563679"/>
              <a:gd name="connsiteY110" fmla="*/ 3136420 h 4850718"/>
              <a:gd name="connsiteX111" fmla="*/ 737116 w 5563679"/>
              <a:gd name="connsiteY111" fmla="*/ 3099088 h 4850718"/>
              <a:gd name="connsiteX112" fmla="*/ 660051 w 5563679"/>
              <a:gd name="connsiteY112" fmla="*/ 3052644 h 4850718"/>
              <a:gd name="connsiteX113" fmla="*/ 636571 w 5563679"/>
              <a:gd name="connsiteY113" fmla="*/ 3050277 h 4850718"/>
              <a:gd name="connsiteX114" fmla="*/ 636571 w 5563679"/>
              <a:gd name="connsiteY114" fmla="*/ 3049539 h 4850718"/>
              <a:gd name="connsiteX115" fmla="*/ 588501 w 5563679"/>
              <a:gd name="connsiteY115" fmla="*/ 3039835 h 4850718"/>
              <a:gd name="connsiteX116" fmla="*/ 509698 w 5563679"/>
              <a:gd name="connsiteY116" fmla="*/ 2920947 h 4850718"/>
              <a:gd name="connsiteX117" fmla="*/ 509698 w 5563679"/>
              <a:gd name="connsiteY117" fmla="*/ 1975689 h 4850718"/>
              <a:gd name="connsiteX118" fmla="*/ 501309 w 5563679"/>
              <a:gd name="connsiteY118" fmla="*/ 1934140 h 4850718"/>
              <a:gd name="connsiteX119" fmla="*/ 382422 w 5563679"/>
              <a:gd name="connsiteY119" fmla="*/ 1855336 h 4850718"/>
              <a:gd name="connsiteX120" fmla="*/ 263535 w 5563679"/>
              <a:gd name="connsiteY120" fmla="*/ 1934140 h 4850718"/>
              <a:gd name="connsiteX121" fmla="*/ 258053 w 5563679"/>
              <a:gd name="connsiteY121" fmla="*/ 1961291 h 4850718"/>
              <a:gd name="connsiteX122" fmla="*/ 258053 w 5563679"/>
              <a:gd name="connsiteY122" fmla="*/ 2016326 h 4850718"/>
              <a:gd name="connsiteX123" fmla="*/ 129026 w 5563679"/>
              <a:gd name="connsiteY123" fmla="*/ 2145353 h 4850718"/>
              <a:gd name="connsiteX124" fmla="*/ 129027 w 5563679"/>
              <a:gd name="connsiteY124" fmla="*/ 2145352 h 4850718"/>
              <a:gd name="connsiteX125" fmla="*/ 0 w 5563679"/>
              <a:gd name="connsiteY125" fmla="*/ 2016325 h 4850718"/>
              <a:gd name="connsiteX126" fmla="*/ 0 w 5563679"/>
              <a:gd name="connsiteY126" fmla="*/ 1566131 h 4850718"/>
              <a:gd name="connsiteX127" fmla="*/ 0 w 5563679"/>
              <a:gd name="connsiteY127" fmla="*/ 0 h 4850718"/>
              <a:gd name="connsiteX0" fmla="*/ 0 w 5563679"/>
              <a:gd name="connsiteY0" fmla="*/ 0 h 4850718"/>
              <a:gd name="connsiteX1" fmla="*/ 5562692 w 5563679"/>
              <a:gd name="connsiteY1" fmla="*/ 0 h 4850718"/>
              <a:gd name="connsiteX2" fmla="*/ 5562692 w 5563679"/>
              <a:gd name="connsiteY2" fmla="*/ 1566131 h 4850718"/>
              <a:gd name="connsiteX3" fmla="*/ 5563679 w 5563679"/>
              <a:gd name="connsiteY3" fmla="*/ 1566131 h 4850718"/>
              <a:gd name="connsiteX4" fmla="*/ 5563679 w 5563679"/>
              <a:gd name="connsiteY4" fmla="*/ 2642601 h 4850718"/>
              <a:gd name="connsiteX5" fmla="*/ 5484876 w 5563679"/>
              <a:gd name="connsiteY5" fmla="*/ 2761489 h 4850718"/>
              <a:gd name="connsiteX6" fmla="*/ 5436806 w 5563679"/>
              <a:gd name="connsiteY6" fmla="*/ 2771193 h 4850718"/>
              <a:gd name="connsiteX7" fmla="*/ 5436806 w 5563679"/>
              <a:gd name="connsiteY7" fmla="*/ 2771931 h 4850718"/>
              <a:gd name="connsiteX8" fmla="*/ 5413326 w 5563679"/>
              <a:gd name="connsiteY8" fmla="*/ 2774298 h 4850718"/>
              <a:gd name="connsiteX9" fmla="*/ 5336262 w 5563679"/>
              <a:gd name="connsiteY9" fmla="*/ 2820742 h 4850718"/>
              <a:gd name="connsiteX10" fmla="*/ 5315097 w 5563679"/>
              <a:gd name="connsiteY10" fmla="*/ 2857633 h 4850718"/>
              <a:gd name="connsiteX11" fmla="*/ 5315097 w 5563679"/>
              <a:gd name="connsiteY11" fmla="*/ 2920947 h 4850718"/>
              <a:gd name="connsiteX12" fmla="*/ 5236294 w 5563679"/>
              <a:gd name="connsiteY12" fmla="*/ 3039835 h 4850718"/>
              <a:gd name="connsiteX13" fmla="*/ 5188224 w 5563679"/>
              <a:gd name="connsiteY13" fmla="*/ 3049539 h 4850718"/>
              <a:gd name="connsiteX14" fmla="*/ 5188224 w 5563679"/>
              <a:gd name="connsiteY14" fmla="*/ 3050277 h 4850718"/>
              <a:gd name="connsiteX15" fmla="*/ 5164744 w 5563679"/>
              <a:gd name="connsiteY15" fmla="*/ 3052644 h 4850718"/>
              <a:gd name="connsiteX16" fmla="*/ 5065015 w 5563679"/>
              <a:gd name="connsiteY16" fmla="*/ 3138593 h 4850718"/>
              <a:gd name="connsiteX17" fmla="*/ 5064995 w 5563679"/>
              <a:gd name="connsiteY17" fmla="*/ 3138706 h 4850718"/>
              <a:gd name="connsiteX18" fmla="*/ 5064995 w 5563679"/>
              <a:gd name="connsiteY18" fmla="*/ 3698499 h 4850718"/>
              <a:gd name="connsiteX19" fmla="*/ 4986192 w 5563679"/>
              <a:gd name="connsiteY19" fmla="*/ 3817387 h 4850718"/>
              <a:gd name="connsiteX20" fmla="*/ 4938122 w 5563679"/>
              <a:gd name="connsiteY20" fmla="*/ 3827091 h 4850718"/>
              <a:gd name="connsiteX21" fmla="*/ 4938122 w 5563679"/>
              <a:gd name="connsiteY21" fmla="*/ 3827829 h 4850718"/>
              <a:gd name="connsiteX22" fmla="*/ 4914642 w 5563679"/>
              <a:gd name="connsiteY22" fmla="*/ 3830196 h 4850718"/>
              <a:gd name="connsiteX23" fmla="*/ 4814913 w 5563679"/>
              <a:gd name="connsiteY23" fmla="*/ 3916145 h 4850718"/>
              <a:gd name="connsiteX24" fmla="*/ 4814662 w 5563679"/>
              <a:gd name="connsiteY24" fmla="*/ 3917568 h 4850718"/>
              <a:gd name="connsiteX25" fmla="*/ 4814662 w 5563679"/>
              <a:gd name="connsiteY25" fmla="*/ 4185893 h 4850718"/>
              <a:gd name="connsiteX26" fmla="*/ 4685635 w 5563679"/>
              <a:gd name="connsiteY26" fmla="*/ 4314920 h 4850718"/>
              <a:gd name="connsiteX27" fmla="*/ 4685636 w 5563679"/>
              <a:gd name="connsiteY27" fmla="*/ 4314919 h 4850718"/>
              <a:gd name="connsiteX28" fmla="*/ 4556609 w 5563679"/>
              <a:gd name="connsiteY28" fmla="*/ 4185892 h 4850718"/>
              <a:gd name="connsiteX29" fmla="*/ 4556609 w 5563679"/>
              <a:gd name="connsiteY29" fmla="*/ 3905873 h 4850718"/>
              <a:gd name="connsiteX30" fmla="*/ 4554606 w 5563679"/>
              <a:gd name="connsiteY30" fmla="*/ 3894522 h 4850718"/>
              <a:gd name="connsiteX31" fmla="*/ 4454877 w 5563679"/>
              <a:gd name="connsiteY31" fmla="*/ 3808573 h 4850718"/>
              <a:gd name="connsiteX32" fmla="*/ 4431397 w 5563679"/>
              <a:gd name="connsiteY32" fmla="*/ 3806206 h 4850718"/>
              <a:gd name="connsiteX33" fmla="*/ 4431397 w 5563679"/>
              <a:gd name="connsiteY33" fmla="*/ 3805468 h 4850718"/>
              <a:gd name="connsiteX34" fmla="*/ 4383327 w 5563679"/>
              <a:gd name="connsiteY34" fmla="*/ 3795764 h 4850718"/>
              <a:gd name="connsiteX35" fmla="*/ 4304524 w 5563679"/>
              <a:gd name="connsiteY35" fmla="*/ 3676876 h 4850718"/>
              <a:gd name="connsiteX36" fmla="*/ 4304524 w 5563679"/>
              <a:gd name="connsiteY36" fmla="*/ 3586746 h 4850718"/>
              <a:gd name="connsiteX37" fmla="*/ 4296135 w 5563679"/>
              <a:gd name="connsiteY37" fmla="*/ 3545196 h 4850718"/>
              <a:gd name="connsiteX38" fmla="*/ 4177248 w 5563679"/>
              <a:gd name="connsiteY38" fmla="*/ 3466392 h 4850718"/>
              <a:gd name="connsiteX39" fmla="*/ 4058361 w 5563679"/>
              <a:gd name="connsiteY39" fmla="*/ 3545196 h 4850718"/>
              <a:gd name="connsiteX40" fmla="*/ 4056171 w 5563679"/>
              <a:gd name="connsiteY40" fmla="*/ 3556040 h 4850718"/>
              <a:gd name="connsiteX41" fmla="*/ 4056171 w 5563679"/>
              <a:gd name="connsiteY41" fmla="*/ 3796910 h 4850718"/>
              <a:gd name="connsiteX42" fmla="*/ 3977368 w 5563679"/>
              <a:gd name="connsiteY42" fmla="*/ 3915798 h 4850718"/>
              <a:gd name="connsiteX43" fmla="*/ 3929298 w 5563679"/>
              <a:gd name="connsiteY43" fmla="*/ 3925502 h 4850718"/>
              <a:gd name="connsiteX44" fmla="*/ 3929298 w 5563679"/>
              <a:gd name="connsiteY44" fmla="*/ 3926240 h 4850718"/>
              <a:gd name="connsiteX45" fmla="*/ 3905818 w 5563679"/>
              <a:gd name="connsiteY45" fmla="*/ 3928607 h 4850718"/>
              <a:gd name="connsiteX46" fmla="*/ 3806089 w 5563679"/>
              <a:gd name="connsiteY46" fmla="*/ 4014556 h 4850718"/>
              <a:gd name="connsiteX47" fmla="*/ 3805837 w 5563679"/>
              <a:gd name="connsiteY47" fmla="*/ 4015985 h 4850718"/>
              <a:gd name="connsiteX48" fmla="*/ 3805837 w 5563679"/>
              <a:gd name="connsiteY48" fmla="*/ 4120626 h 4850718"/>
              <a:gd name="connsiteX49" fmla="*/ 3676810 w 5563679"/>
              <a:gd name="connsiteY49" fmla="*/ 4249653 h 4850718"/>
              <a:gd name="connsiteX50" fmla="*/ 3676811 w 5563679"/>
              <a:gd name="connsiteY50" fmla="*/ 4249652 h 4850718"/>
              <a:gd name="connsiteX51" fmla="*/ 3547784 w 5563679"/>
              <a:gd name="connsiteY51" fmla="*/ 4120625 h 4850718"/>
              <a:gd name="connsiteX52" fmla="*/ 3547783 w 5563679"/>
              <a:gd name="connsiteY52" fmla="*/ 4137148 h 4850718"/>
              <a:gd name="connsiteX53" fmla="*/ 3537645 w 5563679"/>
              <a:gd name="connsiteY53" fmla="*/ 4086929 h 4850718"/>
              <a:gd name="connsiteX54" fmla="*/ 3418757 w 5563679"/>
              <a:gd name="connsiteY54" fmla="*/ 4008125 h 4850718"/>
              <a:gd name="connsiteX55" fmla="*/ 3299870 w 5563679"/>
              <a:gd name="connsiteY55" fmla="*/ 4086929 h 4850718"/>
              <a:gd name="connsiteX56" fmla="*/ 3290106 w 5563679"/>
              <a:gd name="connsiteY56" fmla="*/ 4135289 h 4850718"/>
              <a:gd name="connsiteX57" fmla="*/ 3290106 w 5563679"/>
              <a:gd name="connsiteY57" fmla="*/ 4721691 h 4850718"/>
              <a:gd name="connsiteX58" fmla="*/ 3161079 w 5563679"/>
              <a:gd name="connsiteY58" fmla="*/ 4850718 h 4850718"/>
              <a:gd name="connsiteX59" fmla="*/ 3161080 w 5563679"/>
              <a:gd name="connsiteY59" fmla="*/ 4850717 h 4850718"/>
              <a:gd name="connsiteX60" fmla="*/ 3032053 w 5563679"/>
              <a:gd name="connsiteY60" fmla="*/ 4721690 h 4850718"/>
              <a:gd name="connsiteX61" fmla="*/ 3032052 w 5563679"/>
              <a:gd name="connsiteY61" fmla="*/ 3824728 h 4850718"/>
              <a:gd name="connsiteX62" fmla="*/ 3021914 w 5563679"/>
              <a:gd name="connsiteY62" fmla="*/ 3774509 h 4850718"/>
              <a:gd name="connsiteX63" fmla="*/ 2903026 w 5563679"/>
              <a:gd name="connsiteY63" fmla="*/ 3695705 h 4850718"/>
              <a:gd name="connsiteX64" fmla="*/ 2784139 w 5563679"/>
              <a:gd name="connsiteY64" fmla="*/ 3774509 h 4850718"/>
              <a:gd name="connsiteX65" fmla="*/ 2780541 w 5563679"/>
              <a:gd name="connsiteY65" fmla="*/ 3792328 h 4850718"/>
              <a:gd name="connsiteX66" fmla="*/ 2780541 w 5563679"/>
              <a:gd name="connsiteY66" fmla="*/ 4101274 h 4850718"/>
              <a:gd name="connsiteX67" fmla="*/ 2651514 w 5563679"/>
              <a:gd name="connsiteY67" fmla="*/ 4230301 h 4850718"/>
              <a:gd name="connsiteX68" fmla="*/ 2651515 w 5563679"/>
              <a:gd name="connsiteY68" fmla="*/ 4230300 h 4850718"/>
              <a:gd name="connsiteX69" fmla="*/ 2522488 w 5563679"/>
              <a:gd name="connsiteY69" fmla="*/ 4101273 h 4850718"/>
              <a:gd name="connsiteX70" fmla="*/ 2522488 w 5563679"/>
              <a:gd name="connsiteY70" fmla="*/ 4054535 h 4850718"/>
              <a:gd name="connsiteX71" fmla="*/ 2503819 w 5563679"/>
              <a:gd name="connsiteY71" fmla="*/ 4021993 h 4850718"/>
              <a:gd name="connsiteX72" fmla="*/ 2426754 w 5563679"/>
              <a:gd name="connsiteY72" fmla="*/ 3975549 h 4850718"/>
              <a:gd name="connsiteX73" fmla="*/ 2403274 w 5563679"/>
              <a:gd name="connsiteY73" fmla="*/ 3973182 h 4850718"/>
              <a:gd name="connsiteX74" fmla="*/ 2403274 w 5563679"/>
              <a:gd name="connsiteY74" fmla="*/ 3972444 h 4850718"/>
              <a:gd name="connsiteX75" fmla="*/ 2355204 w 5563679"/>
              <a:gd name="connsiteY75" fmla="*/ 3962740 h 4850718"/>
              <a:gd name="connsiteX76" fmla="*/ 2276401 w 5563679"/>
              <a:gd name="connsiteY76" fmla="*/ 3843852 h 4850718"/>
              <a:gd name="connsiteX77" fmla="*/ 2276401 w 5563679"/>
              <a:gd name="connsiteY77" fmla="*/ 3729868 h 4850718"/>
              <a:gd name="connsiteX78" fmla="*/ 2268012 w 5563679"/>
              <a:gd name="connsiteY78" fmla="*/ 3688318 h 4850718"/>
              <a:gd name="connsiteX79" fmla="*/ 2149125 w 5563679"/>
              <a:gd name="connsiteY79" fmla="*/ 3609514 h 4850718"/>
              <a:gd name="connsiteX80" fmla="*/ 2030238 w 5563679"/>
              <a:gd name="connsiteY80" fmla="*/ 3688318 h 4850718"/>
              <a:gd name="connsiteX81" fmla="*/ 2028048 w 5563679"/>
              <a:gd name="connsiteY81" fmla="*/ 3699163 h 4850718"/>
              <a:gd name="connsiteX82" fmla="*/ 2028048 w 5563679"/>
              <a:gd name="connsiteY82" fmla="*/ 3852566 h 4850718"/>
              <a:gd name="connsiteX83" fmla="*/ 1949245 w 5563679"/>
              <a:gd name="connsiteY83" fmla="*/ 3971454 h 4850718"/>
              <a:gd name="connsiteX84" fmla="*/ 1901175 w 5563679"/>
              <a:gd name="connsiteY84" fmla="*/ 3981158 h 4850718"/>
              <a:gd name="connsiteX85" fmla="*/ 1901175 w 5563679"/>
              <a:gd name="connsiteY85" fmla="*/ 3981896 h 4850718"/>
              <a:gd name="connsiteX86" fmla="*/ 1877695 w 5563679"/>
              <a:gd name="connsiteY86" fmla="*/ 3984263 h 4850718"/>
              <a:gd name="connsiteX87" fmla="*/ 1777966 w 5563679"/>
              <a:gd name="connsiteY87" fmla="*/ 4070212 h 4850718"/>
              <a:gd name="connsiteX88" fmla="*/ 1775762 w 5563679"/>
              <a:gd name="connsiteY88" fmla="*/ 4082702 h 4850718"/>
              <a:gd name="connsiteX89" fmla="*/ 1775762 w 5563679"/>
              <a:gd name="connsiteY89" fmla="*/ 4216610 h 4850718"/>
              <a:gd name="connsiteX90" fmla="*/ 1646735 w 5563679"/>
              <a:gd name="connsiteY90" fmla="*/ 4345637 h 4850718"/>
              <a:gd name="connsiteX91" fmla="*/ 1646736 w 5563679"/>
              <a:gd name="connsiteY91" fmla="*/ 4345636 h 4850718"/>
              <a:gd name="connsiteX92" fmla="*/ 1517709 w 5563679"/>
              <a:gd name="connsiteY92" fmla="*/ 4216609 h 4850718"/>
              <a:gd name="connsiteX93" fmla="*/ 1517709 w 5563679"/>
              <a:gd name="connsiteY93" fmla="*/ 3851355 h 4850718"/>
              <a:gd name="connsiteX94" fmla="*/ 1515505 w 5563679"/>
              <a:gd name="connsiteY94" fmla="*/ 3838865 h 4850718"/>
              <a:gd name="connsiteX95" fmla="*/ 1415776 w 5563679"/>
              <a:gd name="connsiteY95" fmla="*/ 3752916 h 4850718"/>
              <a:gd name="connsiteX96" fmla="*/ 1392296 w 5563679"/>
              <a:gd name="connsiteY96" fmla="*/ 3750549 h 4850718"/>
              <a:gd name="connsiteX97" fmla="*/ 1392296 w 5563679"/>
              <a:gd name="connsiteY97" fmla="*/ 3749811 h 4850718"/>
              <a:gd name="connsiteX98" fmla="*/ 1344226 w 5563679"/>
              <a:gd name="connsiteY98" fmla="*/ 3740107 h 4850718"/>
              <a:gd name="connsiteX99" fmla="*/ 1265423 w 5563679"/>
              <a:gd name="connsiteY99" fmla="*/ 3621219 h 4850718"/>
              <a:gd name="connsiteX100" fmla="*/ 1265423 w 5563679"/>
              <a:gd name="connsiteY100" fmla="*/ 3244844 h 4850718"/>
              <a:gd name="connsiteX101" fmla="*/ 1257034 w 5563679"/>
              <a:gd name="connsiteY101" fmla="*/ 3203294 h 4850718"/>
              <a:gd name="connsiteX102" fmla="*/ 1138147 w 5563679"/>
              <a:gd name="connsiteY102" fmla="*/ 3124490 h 4850718"/>
              <a:gd name="connsiteX103" fmla="*/ 1019260 w 5563679"/>
              <a:gd name="connsiteY103" fmla="*/ 3203294 h 4850718"/>
              <a:gd name="connsiteX104" fmla="*/ 1016586 w 5563679"/>
              <a:gd name="connsiteY104" fmla="*/ 3216537 h 4850718"/>
              <a:gd name="connsiteX105" fmla="*/ 1016586 w 5563679"/>
              <a:gd name="connsiteY105" fmla="*/ 3277201 h 4850718"/>
              <a:gd name="connsiteX106" fmla="*/ 887559 w 5563679"/>
              <a:gd name="connsiteY106" fmla="*/ 3406228 h 4850718"/>
              <a:gd name="connsiteX107" fmla="*/ 887560 w 5563679"/>
              <a:gd name="connsiteY107" fmla="*/ 3406227 h 4850718"/>
              <a:gd name="connsiteX108" fmla="*/ 758533 w 5563679"/>
              <a:gd name="connsiteY108" fmla="*/ 3277200 h 4850718"/>
              <a:gd name="connsiteX109" fmla="*/ 758533 w 5563679"/>
              <a:gd name="connsiteY109" fmla="*/ 3136420 h 4850718"/>
              <a:gd name="connsiteX110" fmla="*/ 737116 w 5563679"/>
              <a:gd name="connsiteY110" fmla="*/ 3099088 h 4850718"/>
              <a:gd name="connsiteX111" fmla="*/ 660051 w 5563679"/>
              <a:gd name="connsiteY111" fmla="*/ 3052644 h 4850718"/>
              <a:gd name="connsiteX112" fmla="*/ 636571 w 5563679"/>
              <a:gd name="connsiteY112" fmla="*/ 3050277 h 4850718"/>
              <a:gd name="connsiteX113" fmla="*/ 636571 w 5563679"/>
              <a:gd name="connsiteY113" fmla="*/ 3049539 h 4850718"/>
              <a:gd name="connsiteX114" fmla="*/ 588501 w 5563679"/>
              <a:gd name="connsiteY114" fmla="*/ 3039835 h 4850718"/>
              <a:gd name="connsiteX115" fmla="*/ 509698 w 5563679"/>
              <a:gd name="connsiteY115" fmla="*/ 2920947 h 4850718"/>
              <a:gd name="connsiteX116" fmla="*/ 509698 w 5563679"/>
              <a:gd name="connsiteY116" fmla="*/ 1975689 h 4850718"/>
              <a:gd name="connsiteX117" fmla="*/ 501309 w 5563679"/>
              <a:gd name="connsiteY117" fmla="*/ 1934140 h 4850718"/>
              <a:gd name="connsiteX118" fmla="*/ 382422 w 5563679"/>
              <a:gd name="connsiteY118" fmla="*/ 1855336 h 4850718"/>
              <a:gd name="connsiteX119" fmla="*/ 263535 w 5563679"/>
              <a:gd name="connsiteY119" fmla="*/ 1934140 h 4850718"/>
              <a:gd name="connsiteX120" fmla="*/ 258053 w 5563679"/>
              <a:gd name="connsiteY120" fmla="*/ 1961291 h 4850718"/>
              <a:gd name="connsiteX121" fmla="*/ 258053 w 5563679"/>
              <a:gd name="connsiteY121" fmla="*/ 2016326 h 4850718"/>
              <a:gd name="connsiteX122" fmla="*/ 129026 w 5563679"/>
              <a:gd name="connsiteY122" fmla="*/ 2145353 h 4850718"/>
              <a:gd name="connsiteX123" fmla="*/ 129027 w 5563679"/>
              <a:gd name="connsiteY123" fmla="*/ 2145352 h 4850718"/>
              <a:gd name="connsiteX124" fmla="*/ 0 w 5563679"/>
              <a:gd name="connsiteY124" fmla="*/ 2016325 h 4850718"/>
              <a:gd name="connsiteX125" fmla="*/ 0 w 5563679"/>
              <a:gd name="connsiteY125" fmla="*/ 1566131 h 4850718"/>
              <a:gd name="connsiteX126" fmla="*/ 0 w 5563679"/>
              <a:gd name="connsiteY126" fmla="*/ 0 h 4850718"/>
              <a:gd name="connsiteX0" fmla="*/ 0 w 5563679"/>
              <a:gd name="connsiteY0" fmla="*/ 0 h 4850718"/>
              <a:gd name="connsiteX1" fmla="*/ 5562692 w 5563679"/>
              <a:gd name="connsiteY1" fmla="*/ 0 h 4850718"/>
              <a:gd name="connsiteX2" fmla="*/ 5562692 w 5563679"/>
              <a:gd name="connsiteY2" fmla="*/ 1566131 h 4850718"/>
              <a:gd name="connsiteX3" fmla="*/ 5563679 w 5563679"/>
              <a:gd name="connsiteY3" fmla="*/ 2642601 h 4850718"/>
              <a:gd name="connsiteX4" fmla="*/ 5484876 w 5563679"/>
              <a:gd name="connsiteY4" fmla="*/ 2761489 h 4850718"/>
              <a:gd name="connsiteX5" fmla="*/ 5436806 w 5563679"/>
              <a:gd name="connsiteY5" fmla="*/ 2771193 h 4850718"/>
              <a:gd name="connsiteX6" fmla="*/ 5436806 w 5563679"/>
              <a:gd name="connsiteY6" fmla="*/ 2771931 h 4850718"/>
              <a:gd name="connsiteX7" fmla="*/ 5413326 w 5563679"/>
              <a:gd name="connsiteY7" fmla="*/ 2774298 h 4850718"/>
              <a:gd name="connsiteX8" fmla="*/ 5336262 w 5563679"/>
              <a:gd name="connsiteY8" fmla="*/ 2820742 h 4850718"/>
              <a:gd name="connsiteX9" fmla="*/ 5315097 w 5563679"/>
              <a:gd name="connsiteY9" fmla="*/ 2857633 h 4850718"/>
              <a:gd name="connsiteX10" fmla="*/ 5315097 w 5563679"/>
              <a:gd name="connsiteY10" fmla="*/ 2920947 h 4850718"/>
              <a:gd name="connsiteX11" fmla="*/ 5236294 w 5563679"/>
              <a:gd name="connsiteY11" fmla="*/ 3039835 h 4850718"/>
              <a:gd name="connsiteX12" fmla="*/ 5188224 w 5563679"/>
              <a:gd name="connsiteY12" fmla="*/ 3049539 h 4850718"/>
              <a:gd name="connsiteX13" fmla="*/ 5188224 w 5563679"/>
              <a:gd name="connsiteY13" fmla="*/ 3050277 h 4850718"/>
              <a:gd name="connsiteX14" fmla="*/ 5164744 w 5563679"/>
              <a:gd name="connsiteY14" fmla="*/ 3052644 h 4850718"/>
              <a:gd name="connsiteX15" fmla="*/ 5065015 w 5563679"/>
              <a:gd name="connsiteY15" fmla="*/ 3138593 h 4850718"/>
              <a:gd name="connsiteX16" fmla="*/ 5064995 w 5563679"/>
              <a:gd name="connsiteY16" fmla="*/ 3138706 h 4850718"/>
              <a:gd name="connsiteX17" fmla="*/ 5064995 w 5563679"/>
              <a:gd name="connsiteY17" fmla="*/ 3698499 h 4850718"/>
              <a:gd name="connsiteX18" fmla="*/ 4986192 w 5563679"/>
              <a:gd name="connsiteY18" fmla="*/ 3817387 h 4850718"/>
              <a:gd name="connsiteX19" fmla="*/ 4938122 w 5563679"/>
              <a:gd name="connsiteY19" fmla="*/ 3827091 h 4850718"/>
              <a:gd name="connsiteX20" fmla="*/ 4938122 w 5563679"/>
              <a:gd name="connsiteY20" fmla="*/ 3827829 h 4850718"/>
              <a:gd name="connsiteX21" fmla="*/ 4914642 w 5563679"/>
              <a:gd name="connsiteY21" fmla="*/ 3830196 h 4850718"/>
              <a:gd name="connsiteX22" fmla="*/ 4814913 w 5563679"/>
              <a:gd name="connsiteY22" fmla="*/ 3916145 h 4850718"/>
              <a:gd name="connsiteX23" fmla="*/ 4814662 w 5563679"/>
              <a:gd name="connsiteY23" fmla="*/ 3917568 h 4850718"/>
              <a:gd name="connsiteX24" fmla="*/ 4814662 w 5563679"/>
              <a:gd name="connsiteY24" fmla="*/ 4185893 h 4850718"/>
              <a:gd name="connsiteX25" fmla="*/ 4685635 w 5563679"/>
              <a:gd name="connsiteY25" fmla="*/ 4314920 h 4850718"/>
              <a:gd name="connsiteX26" fmla="*/ 4685636 w 5563679"/>
              <a:gd name="connsiteY26" fmla="*/ 4314919 h 4850718"/>
              <a:gd name="connsiteX27" fmla="*/ 4556609 w 5563679"/>
              <a:gd name="connsiteY27" fmla="*/ 4185892 h 4850718"/>
              <a:gd name="connsiteX28" fmla="*/ 4556609 w 5563679"/>
              <a:gd name="connsiteY28" fmla="*/ 3905873 h 4850718"/>
              <a:gd name="connsiteX29" fmla="*/ 4554606 w 5563679"/>
              <a:gd name="connsiteY29" fmla="*/ 3894522 h 4850718"/>
              <a:gd name="connsiteX30" fmla="*/ 4454877 w 5563679"/>
              <a:gd name="connsiteY30" fmla="*/ 3808573 h 4850718"/>
              <a:gd name="connsiteX31" fmla="*/ 4431397 w 5563679"/>
              <a:gd name="connsiteY31" fmla="*/ 3806206 h 4850718"/>
              <a:gd name="connsiteX32" fmla="*/ 4431397 w 5563679"/>
              <a:gd name="connsiteY32" fmla="*/ 3805468 h 4850718"/>
              <a:gd name="connsiteX33" fmla="*/ 4383327 w 5563679"/>
              <a:gd name="connsiteY33" fmla="*/ 3795764 h 4850718"/>
              <a:gd name="connsiteX34" fmla="*/ 4304524 w 5563679"/>
              <a:gd name="connsiteY34" fmla="*/ 3676876 h 4850718"/>
              <a:gd name="connsiteX35" fmla="*/ 4304524 w 5563679"/>
              <a:gd name="connsiteY35" fmla="*/ 3586746 h 4850718"/>
              <a:gd name="connsiteX36" fmla="*/ 4296135 w 5563679"/>
              <a:gd name="connsiteY36" fmla="*/ 3545196 h 4850718"/>
              <a:gd name="connsiteX37" fmla="*/ 4177248 w 5563679"/>
              <a:gd name="connsiteY37" fmla="*/ 3466392 h 4850718"/>
              <a:gd name="connsiteX38" fmla="*/ 4058361 w 5563679"/>
              <a:gd name="connsiteY38" fmla="*/ 3545196 h 4850718"/>
              <a:gd name="connsiteX39" fmla="*/ 4056171 w 5563679"/>
              <a:gd name="connsiteY39" fmla="*/ 3556040 h 4850718"/>
              <a:gd name="connsiteX40" fmla="*/ 4056171 w 5563679"/>
              <a:gd name="connsiteY40" fmla="*/ 3796910 h 4850718"/>
              <a:gd name="connsiteX41" fmla="*/ 3977368 w 5563679"/>
              <a:gd name="connsiteY41" fmla="*/ 3915798 h 4850718"/>
              <a:gd name="connsiteX42" fmla="*/ 3929298 w 5563679"/>
              <a:gd name="connsiteY42" fmla="*/ 3925502 h 4850718"/>
              <a:gd name="connsiteX43" fmla="*/ 3929298 w 5563679"/>
              <a:gd name="connsiteY43" fmla="*/ 3926240 h 4850718"/>
              <a:gd name="connsiteX44" fmla="*/ 3905818 w 5563679"/>
              <a:gd name="connsiteY44" fmla="*/ 3928607 h 4850718"/>
              <a:gd name="connsiteX45" fmla="*/ 3806089 w 5563679"/>
              <a:gd name="connsiteY45" fmla="*/ 4014556 h 4850718"/>
              <a:gd name="connsiteX46" fmla="*/ 3805837 w 5563679"/>
              <a:gd name="connsiteY46" fmla="*/ 4015985 h 4850718"/>
              <a:gd name="connsiteX47" fmla="*/ 3805837 w 5563679"/>
              <a:gd name="connsiteY47" fmla="*/ 4120626 h 4850718"/>
              <a:gd name="connsiteX48" fmla="*/ 3676810 w 5563679"/>
              <a:gd name="connsiteY48" fmla="*/ 4249653 h 4850718"/>
              <a:gd name="connsiteX49" fmla="*/ 3676811 w 5563679"/>
              <a:gd name="connsiteY49" fmla="*/ 4249652 h 4850718"/>
              <a:gd name="connsiteX50" fmla="*/ 3547784 w 5563679"/>
              <a:gd name="connsiteY50" fmla="*/ 4120625 h 4850718"/>
              <a:gd name="connsiteX51" fmla="*/ 3547783 w 5563679"/>
              <a:gd name="connsiteY51" fmla="*/ 4137148 h 4850718"/>
              <a:gd name="connsiteX52" fmla="*/ 3537645 w 5563679"/>
              <a:gd name="connsiteY52" fmla="*/ 4086929 h 4850718"/>
              <a:gd name="connsiteX53" fmla="*/ 3418757 w 5563679"/>
              <a:gd name="connsiteY53" fmla="*/ 4008125 h 4850718"/>
              <a:gd name="connsiteX54" fmla="*/ 3299870 w 5563679"/>
              <a:gd name="connsiteY54" fmla="*/ 4086929 h 4850718"/>
              <a:gd name="connsiteX55" fmla="*/ 3290106 w 5563679"/>
              <a:gd name="connsiteY55" fmla="*/ 4135289 h 4850718"/>
              <a:gd name="connsiteX56" fmla="*/ 3290106 w 5563679"/>
              <a:gd name="connsiteY56" fmla="*/ 4721691 h 4850718"/>
              <a:gd name="connsiteX57" fmla="*/ 3161079 w 5563679"/>
              <a:gd name="connsiteY57" fmla="*/ 4850718 h 4850718"/>
              <a:gd name="connsiteX58" fmla="*/ 3161080 w 5563679"/>
              <a:gd name="connsiteY58" fmla="*/ 4850717 h 4850718"/>
              <a:gd name="connsiteX59" fmla="*/ 3032053 w 5563679"/>
              <a:gd name="connsiteY59" fmla="*/ 4721690 h 4850718"/>
              <a:gd name="connsiteX60" fmla="*/ 3032052 w 5563679"/>
              <a:gd name="connsiteY60" fmla="*/ 3824728 h 4850718"/>
              <a:gd name="connsiteX61" fmla="*/ 3021914 w 5563679"/>
              <a:gd name="connsiteY61" fmla="*/ 3774509 h 4850718"/>
              <a:gd name="connsiteX62" fmla="*/ 2903026 w 5563679"/>
              <a:gd name="connsiteY62" fmla="*/ 3695705 h 4850718"/>
              <a:gd name="connsiteX63" fmla="*/ 2784139 w 5563679"/>
              <a:gd name="connsiteY63" fmla="*/ 3774509 h 4850718"/>
              <a:gd name="connsiteX64" fmla="*/ 2780541 w 5563679"/>
              <a:gd name="connsiteY64" fmla="*/ 3792328 h 4850718"/>
              <a:gd name="connsiteX65" fmla="*/ 2780541 w 5563679"/>
              <a:gd name="connsiteY65" fmla="*/ 4101274 h 4850718"/>
              <a:gd name="connsiteX66" fmla="*/ 2651514 w 5563679"/>
              <a:gd name="connsiteY66" fmla="*/ 4230301 h 4850718"/>
              <a:gd name="connsiteX67" fmla="*/ 2651515 w 5563679"/>
              <a:gd name="connsiteY67" fmla="*/ 4230300 h 4850718"/>
              <a:gd name="connsiteX68" fmla="*/ 2522488 w 5563679"/>
              <a:gd name="connsiteY68" fmla="*/ 4101273 h 4850718"/>
              <a:gd name="connsiteX69" fmla="*/ 2522488 w 5563679"/>
              <a:gd name="connsiteY69" fmla="*/ 4054535 h 4850718"/>
              <a:gd name="connsiteX70" fmla="*/ 2503819 w 5563679"/>
              <a:gd name="connsiteY70" fmla="*/ 4021993 h 4850718"/>
              <a:gd name="connsiteX71" fmla="*/ 2426754 w 5563679"/>
              <a:gd name="connsiteY71" fmla="*/ 3975549 h 4850718"/>
              <a:gd name="connsiteX72" fmla="*/ 2403274 w 5563679"/>
              <a:gd name="connsiteY72" fmla="*/ 3973182 h 4850718"/>
              <a:gd name="connsiteX73" fmla="*/ 2403274 w 5563679"/>
              <a:gd name="connsiteY73" fmla="*/ 3972444 h 4850718"/>
              <a:gd name="connsiteX74" fmla="*/ 2355204 w 5563679"/>
              <a:gd name="connsiteY74" fmla="*/ 3962740 h 4850718"/>
              <a:gd name="connsiteX75" fmla="*/ 2276401 w 5563679"/>
              <a:gd name="connsiteY75" fmla="*/ 3843852 h 4850718"/>
              <a:gd name="connsiteX76" fmla="*/ 2276401 w 5563679"/>
              <a:gd name="connsiteY76" fmla="*/ 3729868 h 4850718"/>
              <a:gd name="connsiteX77" fmla="*/ 2268012 w 5563679"/>
              <a:gd name="connsiteY77" fmla="*/ 3688318 h 4850718"/>
              <a:gd name="connsiteX78" fmla="*/ 2149125 w 5563679"/>
              <a:gd name="connsiteY78" fmla="*/ 3609514 h 4850718"/>
              <a:gd name="connsiteX79" fmla="*/ 2030238 w 5563679"/>
              <a:gd name="connsiteY79" fmla="*/ 3688318 h 4850718"/>
              <a:gd name="connsiteX80" fmla="*/ 2028048 w 5563679"/>
              <a:gd name="connsiteY80" fmla="*/ 3699163 h 4850718"/>
              <a:gd name="connsiteX81" fmla="*/ 2028048 w 5563679"/>
              <a:gd name="connsiteY81" fmla="*/ 3852566 h 4850718"/>
              <a:gd name="connsiteX82" fmla="*/ 1949245 w 5563679"/>
              <a:gd name="connsiteY82" fmla="*/ 3971454 h 4850718"/>
              <a:gd name="connsiteX83" fmla="*/ 1901175 w 5563679"/>
              <a:gd name="connsiteY83" fmla="*/ 3981158 h 4850718"/>
              <a:gd name="connsiteX84" fmla="*/ 1901175 w 5563679"/>
              <a:gd name="connsiteY84" fmla="*/ 3981896 h 4850718"/>
              <a:gd name="connsiteX85" fmla="*/ 1877695 w 5563679"/>
              <a:gd name="connsiteY85" fmla="*/ 3984263 h 4850718"/>
              <a:gd name="connsiteX86" fmla="*/ 1777966 w 5563679"/>
              <a:gd name="connsiteY86" fmla="*/ 4070212 h 4850718"/>
              <a:gd name="connsiteX87" fmla="*/ 1775762 w 5563679"/>
              <a:gd name="connsiteY87" fmla="*/ 4082702 h 4850718"/>
              <a:gd name="connsiteX88" fmla="*/ 1775762 w 5563679"/>
              <a:gd name="connsiteY88" fmla="*/ 4216610 h 4850718"/>
              <a:gd name="connsiteX89" fmla="*/ 1646735 w 5563679"/>
              <a:gd name="connsiteY89" fmla="*/ 4345637 h 4850718"/>
              <a:gd name="connsiteX90" fmla="*/ 1646736 w 5563679"/>
              <a:gd name="connsiteY90" fmla="*/ 4345636 h 4850718"/>
              <a:gd name="connsiteX91" fmla="*/ 1517709 w 5563679"/>
              <a:gd name="connsiteY91" fmla="*/ 4216609 h 4850718"/>
              <a:gd name="connsiteX92" fmla="*/ 1517709 w 5563679"/>
              <a:gd name="connsiteY92" fmla="*/ 3851355 h 4850718"/>
              <a:gd name="connsiteX93" fmla="*/ 1515505 w 5563679"/>
              <a:gd name="connsiteY93" fmla="*/ 3838865 h 4850718"/>
              <a:gd name="connsiteX94" fmla="*/ 1415776 w 5563679"/>
              <a:gd name="connsiteY94" fmla="*/ 3752916 h 4850718"/>
              <a:gd name="connsiteX95" fmla="*/ 1392296 w 5563679"/>
              <a:gd name="connsiteY95" fmla="*/ 3750549 h 4850718"/>
              <a:gd name="connsiteX96" fmla="*/ 1392296 w 5563679"/>
              <a:gd name="connsiteY96" fmla="*/ 3749811 h 4850718"/>
              <a:gd name="connsiteX97" fmla="*/ 1344226 w 5563679"/>
              <a:gd name="connsiteY97" fmla="*/ 3740107 h 4850718"/>
              <a:gd name="connsiteX98" fmla="*/ 1265423 w 5563679"/>
              <a:gd name="connsiteY98" fmla="*/ 3621219 h 4850718"/>
              <a:gd name="connsiteX99" fmla="*/ 1265423 w 5563679"/>
              <a:gd name="connsiteY99" fmla="*/ 3244844 h 4850718"/>
              <a:gd name="connsiteX100" fmla="*/ 1257034 w 5563679"/>
              <a:gd name="connsiteY100" fmla="*/ 3203294 h 4850718"/>
              <a:gd name="connsiteX101" fmla="*/ 1138147 w 5563679"/>
              <a:gd name="connsiteY101" fmla="*/ 3124490 h 4850718"/>
              <a:gd name="connsiteX102" fmla="*/ 1019260 w 5563679"/>
              <a:gd name="connsiteY102" fmla="*/ 3203294 h 4850718"/>
              <a:gd name="connsiteX103" fmla="*/ 1016586 w 5563679"/>
              <a:gd name="connsiteY103" fmla="*/ 3216537 h 4850718"/>
              <a:gd name="connsiteX104" fmla="*/ 1016586 w 5563679"/>
              <a:gd name="connsiteY104" fmla="*/ 3277201 h 4850718"/>
              <a:gd name="connsiteX105" fmla="*/ 887559 w 5563679"/>
              <a:gd name="connsiteY105" fmla="*/ 3406228 h 4850718"/>
              <a:gd name="connsiteX106" fmla="*/ 887560 w 5563679"/>
              <a:gd name="connsiteY106" fmla="*/ 3406227 h 4850718"/>
              <a:gd name="connsiteX107" fmla="*/ 758533 w 5563679"/>
              <a:gd name="connsiteY107" fmla="*/ 3277200 h 4850718"/>
              <a:gd name="connsiteX108" fmla="*/ 758533 w 5563679"/>
              <a:gd name="connsiteY108" fmla="*/ 3136420 h 4850718"/>
              <a:gd name="connsiteX109" fmla="*/ 737116 w 5563679"/>
              <a:gd name="connsiteY109" fmla="*/ 3099088 h 4850718"/>
              <a:gd name="connsiteX110" fmla="*/ 660051 w 5563679"/>
              <a:gd name="connsiteY110" fmla="*/ 3052644 h 4850718"/>
              <a:gd name="connsiteX111" fmla="*/ 636571 w 5563679"/>
              <a:gd name="connsiteY111" fmla="*/ 3050277 h 4850718"/>
              <a:gd name="connsiteX112" fmla="*/ 636571 w 5563679"/>
              <a:gd name="connsiteY112" fmla="*/ 3049539 h 4850718"/>
              <a:gd name="connsiteX113" fmla="*/ 588501 w 5563679"/>
              <a:gd name="connsiteY113" fmla="*/ 3039835 h 4850718"/>
              <a:gd name="connsiteX114" fmla="*/ 509698 w 5563679"/>
              <a:gd name="connsiteY114" fmla="*/ 2920947 h 4850718"/>
              <a:gd name="connsiteX115" fmla="*/ 509698 w 5563679"/>
              <a:gd name="connsiteY115" fmla="*/ 1975689 h 4850718"/>
              <a:gd name="connsiteX116" fmla="*/ 501309 w 5563679"/>
              <a:gd name="connsiteY116" fmla="*/ 1934140 h 4850718"/>
              <a:gd name="connsiteX117" fmla="*/ 382422 w 5563679"/>
              <a:gd name="connsiteY117" fmla="*/ 1855336 h 4850718"/>
              <a:gd name="connsiteX118" fmla="*/ 263535 w 5563679"/>
              <a:gd name="connsiteY118" fmla="*/ 1934140 h 4850718"/>
              <a:gd name="connsiteX119" fmla="*/ 258053 w 5563679"/>
              <a:gd name="connsiteY119" fmla="*/ 1961291 h 4850718"/>
              <a:gd name="connsiteX120" fmla="*/ 258053 w 5563679"/>
              <a:gd name="connsiteY120" fmla="*/ 2016326 h 4850718"/>
              <a:gd name="connsiteX121" fmla="*/ 129026 w 5563679"/>
              <a:gd name="connsiteY121" fmla="*/ 2145353 h 4850718"/>
              <a:gd name="connsiteX122" fmla="*/ 129027 w 5563679"/>
              <a:gd name="connsiteY122" fmla="*/ 2145352 h 4850718"/>
              <a:gd name="connsiteX123" fmla="*/ 0 w 5563679"/>
              <a:gd name="connsiteY123" fmla="*/ 2016325 h 4850718"/>
              <a:gd name="connsiteX124" fmla="*/ 0 w 5563679"/>
              <a:gd name="connsiteY124" fmla="*/ 1566131 h 4850718"/>
              <a:gd name="connsiteX125" fmla="*/ 0 w 5563679"/>
              <a:gd name="connsiteY125" fmla="*/ 0 h 4850718"/>
              <a:gd name="connsiteX0" fmla="*/ 0 w 5563679"/>
              <a:gd name="connsiteY0" fmla="*/ 0 h 4850718"/>
              <a:gd name="connsiteX1" fmla="*/ 5562692 w 5563679"/>
              <a:gd name="connsiteY1" fmla="*/ 0 h 4850718"/>
              <a:gd name="connsiteX2" fmla="*/ 5563679 w 5563679"/>
              <a:gd name="connsiteY2" fmla="*/ 2642601 h 4850718"/>
              <a:gd name="connsiteX3" fmla="*/ 5484876 w 5563679"/>
              <a:gd name="connsiteY3" fmla="*/ 2761489 h 4850718"/>
              <a:gd name="connsiteX4" fmla="*/ 5436806 w 5563679"/>
              <a:gd name="connsiteY4" fmla="*/ 2771193 h 4850718"/>
              <a:gd name="connsiteX5" fmla="*/ 5436806 w 5563679"/>
              <a:gd name="connsiteY5" fmla="*/ 2771931 h 4850718"/>
              <a:gd name="connsiteX6" fmla="*/ 5413326 w 5563679"/>
              <a:gd name="connsiteY6" fmla="*/ 2774298 h 4850718"/>
              <a:gd name="connsiteX7" fmla="*/ 5336262 w 5563679"/>
              <a:gd name="connsiteY7" fmla="*/ 2820742 h 4850718"/>
              <a:gd name="connsiteX8" fmla="*/ 5315097 w 5563679"/>
              <a:gd name="connsiteY8" fmla="*/ 2857633 h 4850718"/>
              <a:gd name="connsiteX9" fmla="*/ 5315097 w 5563679"/>
              <a:gd name="connsiteY9" fmla="*/ 2920947 h 4850718"/>
              <a:gd name="connsiteX10" fmla="*/ 5236294 w 5563679"/>
              <a:gd name="connsiteY10" fmla="*/ 3039835 h 4850718"/>
              <a:gd name="connsiteX11" fmla="*/ 5188224 w 5563679"/>
              <a:gd name="connsiteY11" fmla="*/ 3049539 h 4850718"/>
              <a:gd name="connsiteX12" fmla="*/ 5188224 w 5563679"/>
              <a:gd name="connsiteY12" fmla="*/ 3050277 h 4850718"/>
              <a:gd name="connsiteX13" fmla="*/ 5164744 w 5563679"/>
              <a:gd name="connsiteY13" fmla="*/ 3052644 h 4850718"/>
              <a:gd name="connsiteX14" fmla="*/ 5065015 w 5563679"/>
              <a:gd name="connsiteY14" fmla="*/ 3138593 h 4850718"/>
              <a:gd name="connsiteX15" fmla="*/ 5064995 w 5563679"/>
              <a:gd name="connsiteY15" fmla="*/ 3138706 h 4850718"/>
              <a:gd name="connsiteX16" fmla="*/ 5064995 w 5563679"/>
              <a:gd name="connsiteY16" fmla="*/ 3698499 h 4850718"/>
              <a:gd name="connsiteX17" fmla="*/ 4986192 w 5563679"/>
              <a:gd name="connsiteY17" fmla="*/ 3817387 h 4850718"/>
              <a:gd name="connsiteX18" fmla="*/ 4938122 w 5563679"/>
              <a:gd name="connsiteY18" fmla="*/ 3827091 h 4850718"/>
              <a:gd name="connsiteX19" fmla="*/ 4938122 w 5563679"/>
              <a:gd name="connsiteY19" fmla="*/ 3827829 h 4850718"/>
              <a:gd name="connsiteX20" fmla="*/ 4914642 w 5563679"/>
              <a:gd name="connsiteY20" fmla="*/ 3830196 h 4850718"/>
              <a:gd name="connsiteX21" fmla="*/ 4814913 w 5563679"/>
              <a:gd name="connsiteY21" fmla="*/ 3916145 h 4850718"/>
              <a:gd name="connsiteX22" fmla="*/ 4814662 w 5563679"/>
              <a:gd name="connsiteY22" fmla="*/ 3917568 h 4850718"/>
              <a:gd name="connsiteX23" fmla="*/ 4814662 w 5563679"/>
              <a:gd name="connsiteY23" fmla="*/ 4185893 h 4850718"/>
              <a:gd name="connsiteX24" fmla="*/ 4685635 w 5563679"/>
              <a:gd name="connsiteY24" fmla="*/ 4314920 h 4850718"/>
              <a:gd name="connsiteX25" fmla="*/ 4685636 w 5563679"/>
              <a:gd name="connsiteY25" fmla="*/ 4314919 h 4850718"/>
              <a:gd name="connsiteX26" fmla="*/ 4556609 w 5563679"/>
              <a:gd name="connsiteY26" fmla="*/ 4185892 h 4850718"/>
              <a:gd name="connsiteX27" fmla="*/ 4556609 w 5563679"/>
              <a:gd name="connsiteY27" fmla="*/ 3905873 h 4850718"/>
              <a:gd name="connsiteX28" fmla="*/ 4554606 w 5563679"/>
              <a:gd name="connsiteY28" fmla="*/ 3894522 h 4850718"/>
              <a:gd name="connsiteX29" fmla="*/ 4454877 w 5563679"/>
              <a:gd name="connsiteY29" fmla="*/ 3808573 h 4850718"/>
              <a:gd name="connsiteX30" fmla="*/ 4431397 w 5563679"/>
              <a:gd name="connsiteY30" fmla="*/ 3806206 h 4850718"/>
              <a:gd name="connsiteX31" fmla="*/ 4431397 w 5563679"/>
              <a:gd name="connsiteY31" fmla="*/ 3805468 h 4850718"/>
              <a:gd name="connsiteX32" fmla="*/ 4383327 w 5563679"/>
              <a:gd name="connsiteY32" fmla="*/ 3795764 h 4850718"/>
              <a:gd name="connsiteX33" fmla="*/ 4304524 w 5563679"/>
              <a:gd name="connsiteY33" fmla="*/ 3676876 h 4850718"/>
              <a:gd name="connsiteX34" fmla="*/ 4304524 w 5563679"/>
              <a:gd name="connsiteY34" fmla="*/ 3586746 h 4850718"/>
              <a:gd name="connsiteX35" fmla="*/ 4296135 w 5563679"/>
              <a:gd name="connsiteY35" fmla="*/ 3545196 h 4850718"/>
              <a:gd name="connsiteX36" fmla="*/ 4177248 w 5563679"/>
              <a:gd name="connsiteY36" fmla="*/ 3466392 h 4850718"/>
              <a:gd name="connsiteX37" fmla="*/ 4058361 w 5563679"/>
              <a:gd name="connsiteY37" fmla="*/ 3545196 h 4850718"/>
              <a:gd name="connsiteX38" fmla="*/ 4056171 w 5563679"/>
              <a:gd name="connsiteY38" fmla="*/ 3556040 h 4850718"/>
              <a:gd name="connsiteX39" fmla="*/ 4056171 w 5563679"/>
              <a:gd name="connsiteY39" fmla="*/ 3796910 h 4850718"/>
              <a:gd name="connsiteX40" fmla="*/ 3977368 w 5563679"/>
              <a:gd name="connsiteY40" fmla="*/ 3915798 h 4850718"/>
              <a:gd name="connsiteX41" fmla="*/ 3929298 w 5563679"/>
              <a:gd name="connsiteY41" fmla="*/ 3925502 h 4850718"/>
              <a:gd name="connsiteX42" fmla="*/ 3929298 w 5563679"/>
              <a:gd name="connsiteY42" fmla="*/ 3926240 h 4850718"/>
              <a:gd name="connsiteX43" fmla="*/ 3905818 w 5563679"/>
              <a:gd name="connsiteY43" fmla="*/ 3928607 h 4850718"/>
              <a:gd name="connsiteX44" fmla="*/ 3806089 w 5563679"/>
              <a:gd name="connsiteY44" fmla="*/ 4014556 h 4850718"/>
              <a:gd name="connsiteX45" fmla="*/ 3805837 w 5563679"/>
              <a:gd name="connsiteY45" fmla="*/ 4015985 h 4850718"/>
              <a:gd name="connsiteX46" fmla="*/ 3805837 w 5563679"/>
              <a:gd name="connsiteY46" fmla="*/ 4120626 h 4850718"/>
              <a:gd name="connsiteX47" fmla="*/ 3676810 w 5563679"/>
              <a:gd name="connsiteY47" fmla="*/ 4249653 h 4850718"/>
              <a:gd name="connsiteX48" fmla="*/ 3676811 w 5563679"/>
              <a:gd name="connsiteY48" fmla="*/ 4249652 h 4850718"/>
              <a:gd name="connsiteX49" fmla="*/ 3547784 w 5563679"/>
              <a:gd name="connsiteY49" fmla="*/ 4120625 h 4850718"/>
              <a:gd name="connsiteX50" fmla="*/ 3547783 w 5563679"/>
              <a:gd name="connsiteY50" fmla="*/ 4137148 h 4850718"/>
              <a:gd name="connsiteX51" fmla="*/ 3537645 w 5563679"/>
              <a:gd name="connsiteY51" fmla="*/ 4086929 h 4850718"/>
              <a:gd name="connsiteX52" fmla="*/ 3418757 w 5563679"/>
              <a:gd name="connsiteY52" fmla="*/ 4008125 h 4850718"/>
              <a:gd name="connsiteX53" fmla="*/ 3299870 w 5563679"/>
              <a:gd name="connsiteY53" fmla="*/ 4086929 h 4850718"/>
              <a:gd name="connsiteX54" fmla="*/ 3290106 w 5563679"/>
              <a:gd name="connsiteY54" fmla="*/ 4135289 h 4850718"/>
              <a:gd name="connsiteX55" fmla="*/ 3290106 w 5563679"/>
              <a:gd name="connsiteY55" fmla="*/ 4721691 h 4850718"/>
              <a:gd name="connsiteX56" fmla="*/ 3161079 w 5563679"/>
              <a:gd name="connsiteY56" fmla="*/ 4850718 h 4850718"/>
              <a:gd name="connsiteX57" fmla="*/ 3161080 w 5563679"/>
              <a:gd name="connsiteY57" fmla="*/ 4850717 h 4850718"/>
              <a:gd name="connsiteX58" fmla="*/ 3032053 w 5563679"/>
              <a:gd name="connsiteY58" fmla="*/ 4721690 h 4850718"/>
              <a:gd name="connsiteX59" fmla="*/ 3032052 w 5563679"/>
              <a:gd name="connsiteY59" fmla="*/ 3824728 h 4850718"/>
              <a:gd name="connsiteX60" fmla="*/ 3021914 w 5563679"/>
              <a:gd name="connsiteY60" fmla="*/ 3774509 h 4850718"/>
              <a:gd name="connsiteX61" fmla="*/ 2903026 w 5563679"/>
              <a:gd name="connsiteY61" fmla="*/ 3695705 h 4850718"/>
              <a:gd name="connsiteX62" fmla="*/ 2784139 w 5563679"/>
              <a:gd name="connsiteY62" fmla="*/ 3774509 h 4850718"/>
              <a:gd name="connsiteX63" fmla="*/ 2780541 w 5563679"/>
              <a:gd name="connsiteY63" fmla="*/ 3792328 h 4850718"/>
              <a:gd name="connsiteX64" fmla="*/ 2780541 w 5563679"/>
              <a:gd name="connsiteY64" fmla="*/ 4101274 h 4850718"/>
              <a:gd name="connsiteX65" fmla="*/ 2651514 w 5563679"/>
              <a:gd name="connsiteY65" fmla="*/ 4230301 h 4850718"/>
              <a:gd name="connsiteX66" fmla="*/ 2651515 w 5563679"/>
              <a:gd name="connsiteY66" fmla="*/ 4230300 h 4850718"/>
              <a:gd name="connsiteX67" fmla="*/ 2522488 w 5563679"/>
              <a:gd name="connsiteY67" fmla="*/ 4101273 h 4850718"/>
              <a:gd name="connsiteX68" fmla="*/ 2522488 w 5563679"/>
              <a:gd name="connsiteY68" fmla="*/ 4054535 h 4850718"/>
              <a:gd name="connsiteX69" fmla="*/ 2503819 w 5563679"/>
              <a:gd name="connsiteY69" fmla="*/ 4021993 h 4850718"/>
              <a:gd name="connsiteX70" fmla="*/ 2426754 w 5563679"/>
              <a:gd name="connsiteY70" fmla="*/ 3975549 h 4850718"/>
              <a:gd name="connsiteX71" fmla="*/ 2403274 w 5563679"/>
              <a:gd name="connsiteY71" fmla="*/ 3973182 h 4850718"/>
              <a:gd name="connsiteX72" fmla="*/ 2403274 w 5563679"/>
              <a:gd name="connsiteY72" fmla="*/ 3972444 h 4850718"/>
              <a:gd name="connsiteX73" fmla="*/ 2355204 w 5563679"/>
              <a:gd name="connsiteY73" fmla="*/ 3962740 h 4850718"/>
              <a:gd name="connsiteX74" fmla="*/ 2276401 w 5563679"/>
              <a:gd name="connsiteY74" fmla="*/ 3843852 h 4850718"/>
              <a:gd name="connsiteX75" fmla="*/ 2276401 w 5563679"/>
              <a:gd name="connsiteY75" fmla="*/ 3729868 h 4850718"/>
              <a:gd name="connsiteX76" fmla="*/ 2268012 w 5563679"/>
              <a:gd name="connsiteY76" fmla="*/ 3688318 h 4850718"/>
              <a:gd name="connsiteX77" fmla="*/ 2149125 w 5563679"/>
              <a:gd name="connsiteY77" fmla="*/ 3609514 h 4850718"/>
              <a:gd name="connsiteX78" fmla="*/ 2030238 w 5563679"/>
              <a:gd name="connsiteY78" fmla="*/ 3688318 h 4850718"/>
              <a:gd name="connsiteX79" fmla="*/ 2028048 w 5563679"/>
              <a:gd name="connsiteY79" fmla="*/ 3699163 h 4850718"/>
              <a:gd name="connsiteX80" fmla="*/ 2028048 w 5563679"/>
              <a:gd name="connsiteY80" fmla="*/ 3852566 h 4850718"/>
              <a:gd name="connsiteX81" fmla="*/ 1949245 w 5563679"/>
              <a:gd name="connsiteY81" fmla="*/ 3971454 h 4850718"/>
              <a:gd name="connsiteX82" fmla="*/ 1901175 w 5563679"/>
              <a:gd name="connsiteY82" fmla="*/ 3981158 h 4850718"/>
              <a:gd name="connsiteX83" fmla="*/ 1901175 w 5563679"/>
              <a:gd name="connsiteY83" fmla="*/ 3981896 h 4850718"/>
              <a:gd name="connsiteX84" fmla="*/ 1877695 w 5563679"/>
              <a:gd name="connsiteY84" fmla="*/ 3984263 h 4850718"/>
              <a:gd name="connsiteX85" fmla="*/ 1777966 w 5563679"/>
              <a:gd name="connsiteY85" fmla="*/ 4070212 h 4850718"/>
              <a:gd name="connsiteX86" fmla="*/ 1775762 w 5563679"/>
              <a:gd name="connsiteY86" fmla="*/ 4082702 h 4850718"/>
              <a:gd name="connsiteX87" fmla="*/ 1775762 w 5563679"/>
              <a:gd name="connsiteY87" fmla="*/ 4216610 h 4850718"/>
              <a:gd name="connsiteX88" fmla="*/ 1646735 w 5563679"/>
              <a:gd name="connsiteY88" fmla="*/ 4345637 h 4850718"/>
              <a:gd name="connsiteX89" fmla="*/ 1646736 w 5563679"/>
              <a:gd name="connsiteY89" fmla="*/ 4345636 h 4850718"/>
              <a:gd name="connsiteX90" fmla="*/ 1517709 w 5563679"/>
              <a:gd name="connsiteY90" fmla="*/ 4216609 h 4850718"/>
              <a:gd name="connsiteX91" fmla="*/ 1517709 w 5563679"/>
              <a:gd name="connsiteY91" fmla="*/ 3851355 h 4850718"/>
              <a:gd name="connsiteX92" fmla="*/ 1515505 w 5563679"/>
              <a:gd name="connsiteY92" fmla="*/ 3838865 h 4850718"/>
              <a:gd name="connsiteX93" fmla="*/ 1415776 w 5563679"/>
              <a:gd name="connsiteY93" fmla="*/ 3752916 h 4850718"/>
              <a:gd name="connsiteX94" fmla="*/ 1392296 w 5563679"/>
              <a:gd name="connsiteY94" fmla="*/ 3750549 h 4850718"/>
              <a:gd name="connsiteX95" fmla="*/ 1392296 w 5563679"/>
              <a:gd name="connsiteY95" fmla="*/ 3749811 h 4850718"/>
              <a:gd name="connsiteX96" fmla="*/ 1344226 w 5563679"/>
              <a:gd name="connsiteY96" fmla="*/ 3740107 h 4850718"/>
              <a:gd name="connsiteX97" fmla="*/ 1265423 w 5563679"/>
              <a:gd name="connsiteY97" fmla="*/ 3621219 h 4850718"/>
              <a:gd name="connsiteX98" fmla="*/ 1265423 w 5563679"/>
              <a:gd name="connsiteY98" fmla="*/ 3244844 h 4850718"/>
              <a:gd name="connsiteX99" fmla="*/ 1257034 w 5563679"/>
              <a:gd name="connsiteY99" fmla="*/ 3203294 h 4850718"/>
              <a:gd name="connsiteX100" fmla="*/ 1138147 w 5563679"/>
              <a:gd name="connsiteY100" fmla="*/ 3124490 h 4850718"/>
              <a:gd name="connsiteX101" fmla="*/ 1019260 w 5563679"/>
              <a:gd name="connsiteY101" fmla="*/ 3203294 h 4850718"/>
              <a:gd name="connsiteX102" fmla="*/ 1016586 w 5563679"/>
              <a:gd name="connsiteY102" fmla="*/ 3216537 h 4850718"/>
              <a:gd name="connsiteX103" fmla="*/ 1016586 w 5563679"/>
              <a:gd name="connsiteY103" fmla="*/ 3277201 h 4850718"/>
              <a:gd name="connsiteX104" fmla="*/ 887559 w 5563679"/>
              <a:gd name="connsiteY104" fmla="*/ 3406228 h 4850718"/>
              <a:gd name="connsiteX105" fmla="*/ 887560 w 5563679"/>
              <a:gd name="connsiteY105" fmla="*/ 3406227 h 4850718"/>
              <a:gd name="connsiteX106" fmla="*/ 758533 w 5563679"/>
              <a:gd name="connsiteY106" fmla="*/ 3277200 h 4850718"/>
              <a:gd name="connsiteX107" fmla="*/ 758533 w 5563679"/>
              <a:gd name="connsiteY107" fmla="*/ 3136420 h 4850718"/>
              <a:gd name="connsiteX108" fmla="*/ 737116 w 5563679"/>
              <a:gd name="connsiteY108" fmla="*/ 3099088 h 4850718"/>
              <a:gd name="connsiteX109" fmla="*/ 660051 w 5563679"/>
              <a:gd name="connsiteY109" fmla="*/ 3052644 h 4850718"/>
              <a:gd name="connsiteX110" fmla="*/ 636571 w 5563679"/>
              <a:gd name="connsiteY110" fmla="*/ 3050277 h 4850718"/>
              <a:gd name="connsiteX111" fmla="*/ 636571 w 5563679"/>
              <a:gd name="connsiteY111" fmla="*/ 3049539 h 4850718"/>
              <a:gd name="connsiteX112" fmla="*/ 588501 w 5563679"/>
              <a:gd name="connsiteY112" fmla="*/ 3039835 h 4850718"/>
              <a:gd name="connsiteX113" fmla="*/ 509698 w 5563679"/>
              <a:gd name="connsiteY113" fmla="*/ 2920947 h 4850718"/>
              <a:gd name="connsiteX114" fmla="*/ 509698 w 5563679"/>
              <a:gd name="connsiteY114" fmla="*/ 1975689 h 4850718"/>
              <a:gd name="connsiteX115" fmla="*/ 501309 w 5563679"/>
              <a:gd name="connsiteY115" fmla="*/ 1934140 h 4850718"/>
              <a:gd name="connsiteX116" fmla="*/ 382422 w 5563679"/>
              <a:gd name="connsiteY116" fmla="*/ 1855336 h 4850718"/>
              <a:gd name="connsiteX117" fmla="*/ 263535 w 5563679"/>
              <a:gd name="connsiteY117" fmla="*/ 1934140 h 4850718"/>
              <a:gd name="connsiteX118" fmla="*/ 258053 w 5563679"/>
              <a:gd name="connsiteY118" fmla="*/ 1961291 h 4850718"/>
              <a:gd name="connsiteX119" fmla="*/ 258053 w 5563679"/>
              <a:gd name="connsiteY119" fmla="*/ 2016326 h 4850718"/>
              <a:gd name="connsiteX120" fmla="*/ 129026 w 5563679"/>
              <a:gd name="connsiteY120" fmla="*/ 2145353 h 4850718"/>
              <a:gd name="connsiteX121" fmla="*/ 129027 w 5563679"/>
              <a:gd name="connsiteY121" fmla="*/ 2145352 h 4850718"/>
              <a:gd name="connsiteX122" fmla="*/ 0 w 5563679"/>
              <a:gd name="connsiteY122" fmla="*/ 2016325 h 4850718"/>
              <a:gd name="connsiteX123" fmla="*/ 0 w 5563679"/>
              <a:gd name="connsiteY123" fmla="*/ 1566131 h 4850718"/>
              <a:gd name="connsiteX124" fmla="*/ 0 w 5563679"/>
              <a:gd name="connsiteY124" fmla="*/ 0 h 4850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5563679" h="4850718">
                <a:moveTo>
                  <a:pt x="0" y="0"/>
                </a:moveTo>
                <a:lnTo>
                  <a:pt x="5562692" y="0"/>
                </a:lnTo>
                <a:lnTo>
                  <a:pt x="5563679" y="2642601"/>
                </a:lnTo>
                <a:cubicBezTo>
                  <a:pt x="5563679" y="2696046"/>
                  <a:pt x="5531185" y="2741901"/>
                  <a:pt x="5484876" y="2761489"/>
                </a:cubicBezTo>
                <a:lnTo>
                  <a:pt x="5436806" y="2771193"/>
                </a:lnTo>
                <a:lnTo>
                  <a:pt x="5436806" y="2771931"/>
                </a:lnTo>
                <a:lnTo>
                  <a:pt x="5413326" y="2774298"/>
                </a:lnTo>
                <a:cubicBezTo>
                  <a:pt x="5382527" y="2780600"/>
                  <a:pt x="5355545" y="2797376"/>
                  <a:pt x="5336262" y="2820742"/>
                </a:cubicBezTo>
                <a:lnTo>
                  <a:pt x="5315097" y="2857633"/>
                </a:lnTo>
                <a:lnTo>
                  <a:pt x="5315097" y="2920947"/>
                </a:lnTo>
                <a:cubicBezTo>
                  <a:pt x="5315097" y="2974392"/>
                  <a:pt x="5282603" y="3020247"/>
                  <a:pt x="5236294" y="3039835"/>
                </a:cubicBezTo>
                <a:lnTo>
                  <a:pt x="5188224" y="3049539"/>
                </a:lnTo>
                <a:lnTo>
                  <a:pt x="5188224" y="3050277"/>
                </a:lnTo>
                <a:lnTo>
                  <a:pt x="5164744" y="3052644"/>
                </a:lnTo>
                <a:cubicBezTo>
                  <a:pt x="5118546" y="3062097"/>
                  <a:pt x="5080934" y="3095117"/>
                  <a:pt x="5065015" y="3138593"/>
                </a:cubicBezTo>
                <a:cubicBezTo>
                  <a:pt x="5065008" y="3138631"/>
                  <a:pt x="5065002" y="3138668"/>
                  <a:pt x="5064995" y="3138706"/>
                </a:cubicBezTo>
                <a:lnTo>
                  <a:pt x="5064995" y="3698499"/>
                </a:lnTo>
                <a:cubicBezTo>
                  <a:pt x="5064995" y="3751944"/>
                  <a:pt x="5032501" y="3797799"/>
                  <a:pt x="4986192" y="3817387"/>
                </a:cubicBezTo>
                <a:lnTo>
                  <a:pt x="4938122" y="3827091"/>
                </a:lnTo>
                <a:lnTo>
                  <a:pt x="4938122" y="3827829"/>
                </a:lnTo>
                <a:lnTo>
                  <a:pt x="4914642" y="3830196"/>
                </a:lnTo>
                <a:cubicBezTo>
                  <a:pt x="4868444" y="3839649"/>
                  <a:pt x="4830832" y="3872669"/>
                  <a:pt x="4814913" y="3916145"/>
                </a:cubicBezTo>
                <a:cubicBezTo>
                  <a:pt x="4814829" y="3916619"/>
                  <a:pt x="4814746" y="3917094"/>
                  <a:pt x="4814662" y="3917568"/>
                </a:cubicBezTo>
                <a:lnTo>
                  <a:pt x="4814662" y="4185893"/>
                </a:lnTo>
                <a:cubicBezTo>
                  <a:pt x="4814662" y="4257153"/>
                  <a:pt x="4756895" y="4314920"/>
                  <a:pt x="4685635" y="4314920"/>
                </a:cubicBezTo>
                <a:lnTo>
                  <a:pt x="4685636" y="4314919"/>
                </a:lnTo>
                <a:cubicBezTo>
                  <a:pt x="4614376" y="4314919"/>
                  <a:pt x="4556609" y="4257152"/>
                  <a:pt x="4556609" y="4185892"/>
                </a:cubicBezTo>
                <a:lnTo>
                  <a:pt x="4556609" y="3905873"/>
                </a:lnTo>
                <a:lnTo>
                  <a:pt x="4554606" y="3894522"/>
                </a:lnTo>
                <a:cubicBezTo>
                  <a:pt x="4538687" y="3851046"/>
                  <a:pt x="4501075" y="3818026"/>
                  <a:pt x="4454877" y="3808573"/>
                </a:cubicBezTo>
                <a:lnTo>
                  <a:pt x="4431397" y="3806206"/>
                </a:lnTo>
                <a:lnTo>
                  <a:pt x="4431397" y="3805468"/>
                </a:lnTo>
                <a:lnTo>
                  <a:pt x="4383327" y="3795764"/>
                </a:lnTo>
                <a:cubicBezTo>
                  <a:pt x="4337018" y="3776176"/>
                  <a:pt x="4304524" y="3730321"/>
                  <a:pt x="4304524" y="3676876"/>
                </a:cubicBezTo>
                <a:lnTo>
                  <a:pt x="4304524" y="3586746"/>
                </a:lnTo>
                <a:lnTo>
                  <a:pt x="4296135" y="3545196"/>
                </a:lnTo>
                <a:cubicBezTo>
                  <a:pt x="4276548" y="3498886"/>
                  <a:pt x="4230693" y="3466392"/>
                  <a:pt x="4177248" y="3466392"/>
                </a:cubicBezTo>
                <a:cubicBezTo>
                  <a:pt x="4123803" y="3466392"/>
                  <a:pt x="4077948" y="3498886"/>
                  <a:pt x="4058361" y="3545196"/>
                </a:cubicBezTo>
                <a:lnTo>
                  <a:pt x="4056171" y="3556040"/>
                </a:lnTo>
                <a:lnTo>
                  <a:pt x="4056171" y="3796910"/>
                </a:lnTo>
                <a:cubicBezTo>
                  <a:pt x="4056171" y="3850355"/>
                  <a:pt x="4023677" y="3896210"/>
                  <a:pt x="3977368" y="3915798"/>
                </a:cubicBezTo>
                <a:lnTo>
                  <a:pt x="3929298" y="3925502"/>
                </a:lnTo>
                <a:lnTo>
                  <a:pt x="3929298" y="3926240"/>
                </a:lnTo>
                <a:lnTo>
                  <a:pt x="3905818" y="3928607"/>
                </a:lnTo>
                <a:cubicBezTo>
                  <a:pt x="3859621" y="3938060"/>
                  <a:pt x="3822008" y="3971080"/>
                  <a:pt x="3806089" y="4014556"/>
                </a:cubicBezTo>
                <a:lnTo>
                  <a:pt x="3805837" y="4015985"/>
                </a:lnTo>
                <a:lnTo>
                  <a:pt x="3805837" y="4120626"/>
                </a:lnTo>
                <a:cubicBezTo>
                  <a:pt x="3805837" y="4191886"/>
                  <a:pt x="3748070" y="4249653"/>
                  <a:pt x="3676810" y="4249653"/>
                </a:cubicBezTo>
                <a:lnTo>
                  <a:pt x="3676811" y="4249652"/>
                </a:lnTo>
                <a:cubicBezTo>
                  <a:pt x="3605551" y="4249652"/>
                  <a:pt x="3547784" y="4191885"/>
                  <a:pt x="3547784" y="4120625"/>
                </a:cubicBezTo>
                <a:cubicBezTo>
                  <a:pt x="3547784" y="4126133"/>
                  <a:pt x="3547783" y="4131640"/>
                  <a:pt x="3547783" y="4137148"/>
                </a:cubicBezTo>
                <a:lnTo>
                  <a:pt x="3537645" y="4086929"/>
                </a:lnTo>
                <a:cubicBezTo>
                  <a:pt x="3518057" y="4040619"/>
                  <a:pt x="3472202" y="4008125"/>
                  <a:pt x="3418757" y="4008125"/>
                </a:cubicBezTo>
                <a:cubicBezTo>
                  <a:pt x="3365312" y="4008125"/>
                  <a:pt x="3319457" y="4040619"/>
                  <a:pt x="3299870" y="4086929"/>
                </a:cubicBezTo>
                <a:lnTo>
                  <a:pt x="3290106" y="4135289"/>
                </a:lnTo>
                <a:lnTo>
                  <a:pt x="3290106" y="4721691"/>
                </a:lnTo>
                <a:cubicBezTo>
                  <a:pt x="3290106" y="4792951"/>
                  <a:pt x="3232339" y="4850718"/>
                  <a:pt x="3161079" y="4850718"/>
                </a:cubicBezTo>
                <a:lnTo>
                  <a:pt x="3161080" y="4850717"/>
                </a:lnTo>
                <a:cubicBezTo>
                  <a:pt x="3089820" y="4850717"/>
                  <a:pt x="3032053" y="4792950"/>
                  <a:pt x="3032053" y="4721690"/>
                </a:cubicBezTo>
                <a:cubicBezTo>
                  <a:pt x="3032053" y="4422703"/>
                  <a:pt x="3032052" y="4123715"/>
                  <a:pt x="3032052" y="3824728"/>
                </a:cubicBezTo>
                <a:lnTo>
                  <a:pt x="3021914" y="3774509"/>
                </a:lnTo>
                <a:cubicBezTo>
                  <a:pt x="3002326" y="3728199"/>
                  <a:pt x="2956471" y="3695705"/>
                  <a:pt x="2903026" y="3695705"/>
                </a:cubicBezTo>
                <a:cubicBezTo>
                  <a:pt x="2849581" y="3695705"/>
                  <a:pt x="2803726" y="3728199"/>
                  <a:pt x="2784139" y="3774509"/>
                </a:cubicBezTo>
                <a:lnTo>
                  <a:pt x="2780541" y="3792328"/>
                </a:lnTo>
                <a:lnTo>
                  <a:pt x="2780541" y="4101274"/>
                </a:lnTo>
                <a:cubicBezTo>
                  <a:pt x="2780541" y="4172534"/>
                  <a:pt x="2722774" y="4230301"/>
                  <a:pt x="2651514" y="4230301"/>
                </a:cubicBezTo>
                <a:lnTo>
                  <a:pt x="2651515" y="4230300"/>
                </a:lnTo>
                <a:cubicBezTo>
                  <a:pt x="2580255" y="4230300"/>
                  <a:pt x="2522488" y="4172533"/>
                  <a:pt x="2522488" y="4101273"/>
                </a:cubicBezTo>
                <a:lnTo>
                  <a:pt x="2522488" y="4054535"/>
                </a:lnTo>
                <a:lnTo>
                  <a:pt x="2503819" y="4021993"/>
                </a:lnTo>
                <a:cubicBezTo>
                  <a:pt x="2484535" y="3998627"/>
                  <a:pt x="2457553" y="3981851"/>
                  <a:pt x="2426754" y="3975549"/>
                </a:cubicBezTo>
                <a:lnTo>
                  <a:pt x="2403274" y="3973182"/>
                </a:lnTo>
                <a:lnTo>
                  <a:pt x="2403274" y="3972444"/>
                </a:lnTo>
                <a:lnTo>
                  <a:pt x="2355204" y="3962740"/>
                </a:lnTo>
                <a:cubicBezTo>
                  <a:pt x="2308895" y="3943152"/>
                  <a:pt x="2276401" y="3897297"/>
                  <a:pt x="2276401" y="3843852"/>
                </a:cubicBezTo>
                <a:lnTo>
                  <a:pt x="2276401" y="3729868"/>
                </a:lnTo>
                <a:lnTo>
                  <a:pt x="2268012" y="3688318"/>
                </a:lnTo>
                <a:cubicBezTo>
                  <a:pt x="2248425" y="3642008"/>
                  <a:pt x="2202570" y="3609514"/>
                  <a:pt x="2149125" y="3609514"/>
                </a:cubicBezTo>
                <a:cubicBezTo>
                  <a:pt x="2095680" y="3609514"/>
                  <a:pt x="2049825" y="3642008"/>
                  <a:pt x="2030238" y="3688318"/>
                </a:cubicBezTo>
                <a:lnTo>
                  <a:pt x="2028048" y="3699163"/>
                </a:lnTo>
                <a:lnTo>
                  <a:pt x="2028048" y="3852566"/>
                </a:lnTo>
                <a:cubicBezTo>
                  <a:pt x="2028048" y="3906011"/>
                  <a:pt x="1995554" y="3951866"/>
                  <a:pt x="1949245" y="3971454"/>
                </a:cubicBezTo>
                <a:lnTo>
                  <a:pt x="1901175" y="3981158"/>
                </a:lnTo>
                <a:lnTo>
                  <a:pt x="1901175" y="3981896"/>
                </a:lnTo>
                <a:lnTo>
                  <a:pt x="1877695" y="3984263"/>
                </a:lnTo>
                <a:cubicBezTo>
                  <a:pt x="1831497" y="3993716"/>
                  <a:pt x="1793885" y="4026736"/>
                  <a:pt x="1777966" y="4070212"/>
                </a:cubicBezTo>
                <a:lnTo>
                  <a:pt x="1775762" y="4082702"/>
                </a:lnTo>
                <a:lnTo>
                  <a:pt x="1775762" y="4216610"/>
                </a:lnTo>
                <a:cubicBezTo>
                  <a:pt x="1775762" y="4287870"/>
                  <a:pt x="1717995" y="4345637"/>
                  <a:pt x="1646735" y="4345637"/>
                </a:cubicBezTo>
                <a:lnTo>
                  <a:pt x="1646736" y="4345636"/>
                </a:lnTo>
                <a:cubicBezTo>
                  <a:pt x="1575476" y="4345636"/>
                  <a:pt x="1517709" y="4287869"/>
                  <a:pt x="1517709" y="4216609"/>
                </a:cubicBezTo>
                <a:lnTo>
                  <a:pt x="1517709" y="3851355"/>
                </a:lnTo>
                <a:lnTo>
                  <a:pt x="1515505" y="3838865"/>
                </a:lnTo>
                <a:cubicBezTo>
                  <a:pt x="1499586" y="3795389"/>
                  <a:pt x="1461974" y="3762369"/>
                  <a:pt x="1415776" y="3752916"/>
                </a:cubicBezTo>
                <a:lnTo>
                  <a:pt x="1392296" y="3750549"/>
                </a:lnTo>
                <a:lnTo>
                  <a:pt x="1392296" y="3749811"/>
                </a:lnTo>
                <a:lnTo>
                  <a:pt x="1344226" y="3740107"/>
                </a:lnTo>
                <a:cubicBezTo>
                  <a:pt x="1297917" y="3720519"/>
                  <a:pt x="1265423" y="3674664"/>
                  <a:pt x="1265423" y="3621219"/>
                </a:cubicBezTo>
                <a:lnTo>
                  <a:pt x="1265423" y="3244844"/>
                </a:lnTo>
                <a:lnTo>
                  <a:pt x="1257034" y="3203294"/>
                </a:lnTo>
                <a:cubicBezTo>
                  <a:pt x="1237447" y="3156984"/>
                  <a:pt x="1191592" y="3124490"/>
                  <a:pt x="1138147" y="3124490"/>
                </a:cubicBezTo>
                <a:cubicBezTo>
                  <a:pt x="1084702" y="3124490"/>
                  <a:pt x="1038847" y="3156984"/>
                  <a:pt x="1019260" y="3203294"/>
                </a:cubicBezTo>
                <a:lnTo>
                  <a:pt x="1016586" y="3216537"/>
                </a:lnTo>
                <a:lnTo>
                  <a:pt x="1016586" y="3277201"/>
                </a:lnTo>
                <a:cubicBezTo>
                  <a:pt x="1016586" y="3348461"/>
                  <a:pt x="958819" y="3406228"/>
                  <a:pt x="887559" y="3406228"/>
                </a:cubicBezTo>
                <a:lnTo>
                  <a:pt x="887560" y="3406227"/>
                </a:lnTo>
                <a:cubicBezTo>
                  <a:pt x="816300" y="3406227"/>
                  <a:pt x="758533" y="3348460"/>
                  <a:pt x="758533" y="3277200"/>
                </a:cubicBezTo>
                <a:lnTo>
                  <a:pt x="758533" y="3136420"/>
                </a:lnTo>
                <a:lnTo>
                  <a:pt x="737116" y="3099088"/>
                </a:lnTo>
                <a:cubicBezTo>
                  <a:pt x="717833" y="3075722"/>
                  <a:pt x="690850" y="3058946"/>
                  <a:pt x="660051" y="3052644"/>
                </a:cubicBezTo>
                <a:lnTo>
                  <a:pt x="636571" y="3050277"/>
                </a:lnTo>
                <a:lnTo>
                  <a:pt x="636571" y="3049539"/>
                </a:lnTo>
                <a:lnTo>
                  <a:pt x="588501" y="3039835"/>
                </a:lnTo>
                <a:cubicBezTo>
                  <a:pt x="542192" y="3020247"/>
                  <a:pt x="509698" y="2974392"/>
                  <a:pt x="509698" y="2920947"/>
                </a:cubicBezTo>
                <a:lnTo>
                  <a:pt x="509698" y="1975689"/>
                </a:lnTo>
                <a:lnTo>
                  <a:pt x="501309" y="1934140"/>
                </a:lnTo>
                <a:cubicBezTo>
                  <a:pt x="481722" y="1887830"/>
                  <a:pt x="435867" y="1855336"/>
                  <a:pt x="382422" y="1855336"/>
                </a:cubicBezTo>
                <a:cubicBezTo>
                  <a:pt x="328977" y="1855336"/>
                  <a:pt x="283122" y="1887830"/>
                  <a:pt x="263535" y="1934140"/>
                </a:cubicBezTo>
                <a:lnTo>
                  <a:pt x="258053" y="1961291"/>
                </a:lnTo>
                <a:lnTo>
                  <a:pt x="258053" y="2016326"/>
                </a:lnTo>
                <a:cubicBezTo>
                  <a:pt x="258053" y="2087586"/>
                  <a:pt x="200286" y="2145353"/>
                  <a:pt x="129026" y="2145353"/>
                </a:cubicBezTo>
                <a:lnTo>
                  <a:pt x="129027" y="2145352"/>
                </a:lnTo>
                <a:cubicBezTo>
                  <a:pt x="57767" y="2145352"/>
                  <a:pt x="0" y="2087585"/>
                  <a:pt x="0" y="2016325"/>
                </a:cubicBezTo>
                <a:lnTo>
                  <a:pt x="0" y="1566131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 hasCustomPrompt="1"/>
          </p:nvPr>
        </p:nvSpPr>
        <p:spPr>
          <a:xfrm>
            <a:off x="468313" y="742321"/>
            <a:ext cx="4103688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363757"/>
            <a:ext cx="4103688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02076789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 Background 5"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41508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lor Background 6">
    <p:bg>
      <p:bgPr>
        <a:solidFill>
          <a:srgbClr val="69090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771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 with titl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imagen 7"/>
          <p:cNvSpPr>
            <a:spLocks noGrp="1"/>
          </p:cNvSpPr>
          <p:nvPr>
            <p:ph type="pic" sz="quarter" idx="12"/>
          </p:nvPr>
        </p:nvSpPr>
        <p:spPr>
          <a:xfrm>
            <a:off x="3673775" y="-346183"/>
            <a:ext cx="5563679" cy="5550115"/>
          </a:xfrm>
          <a:custGeom>
            <a:avLst/>
            <a:gdLst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0 w 5563679"/>
              <a:gd name="connsiteY59" fmla="*/ 0 h 5550115"/>
              <a:gd name="connsiteX60" fmla="*/ 3555211 w 5563679"/>
              <a:gd name="connsiteY60" fmla="*/ 1049778 h 5550115"/>
              <a:gd name="connsiteX61" fmla="*/ 3565349 w 5563679"/>
              <a:gd name="connsiteY61" fmla="*/ 999559 h 5550115"/>
              <a:gd name="connsiteX62" fmla="*/ 3684237 w 5563679"/>
              <a:gd name="connsiteY62" fmla="*/ 920755 h 5550115"/>
              <a:gd name="connsiteX63" fmla="*/ 3803124 w 5563679"/>
              <a:gd name="connsiteY63" fmla="*/ 999559 h 5550115"/>
              <a:gd name="connsiteX64" fmla="*/ 3806722 w 5563679"/>
              <a:gd name="connsiteY64" fmla="*/ 1017378 h 5550115"/>
              <a:gd name="connsiteX65" fmla="*/ 3806722 w 5563679"/>
              <a:gd name="connsiteY65" fmla="*/ 1326324 h 5550115"/>
              <a:gd name="connsiteX66" fmla="*/ 3935749 w 5563679"/>
              <a:gd name="connsiteY66" fmla="*/ 1455351 h 5550115"/>
              <a:gd name="connsiteX67" fmla="*/ 3935748 w 5563679"/>
              <a:gd name="connsiteY67" fmla="*/ 1455350 h 5550115"/>
              <a:gd name="connsiteX68" fmla="*/ 4064775 w 5563679"/>
              <a:gd name="connsiteY68" fmla="*/ 1326323 h 5550115"/>
              <a:gd name="connsiteX69" fmla="*/ 4064775 w 5563679"/>
              <a:gd name="connsiteY69" fmla="*/ 1279585 h 5550115"/>
              <a:gd name="connsiteX70" fmla="*/ 4083444 w 5563679"/>
              <a:gd name="connsiteY70" fmla="*/ 1247043 h 5550115"/>
              <a:gd name="connsiteX71" fmla="*/ 4160509 w 5563679"/>
              <a:gd name="connsiteY71" fmla="*/ 1200599 h 5550115"/>
              <a:gd name="connsiteX72" fmla="*/ 4183989 w 5563679"/>
              <a:gd name="connsiteY72" fmla="*/ 1198232 h 5550115"/>
              <a:gd name="connsiteX73" fmla="*/ 4183989 w 5563679"/>
              <a:gd name="connsiteY73" fmla="*/ 1197494 h 5550115"/>
              <a:gd name="connsiteX74" fmla="*/ 4232059 w 5563679"/>
              <a:gd name="connsiteY74" fmla="*/ 1187790 h 5550115"/>
              <a:gd name="connsiteX75" fmla="*/ 4310862 w 5563679"/>
              <a:gd name="connsiteY75" fmla="*/ 1068902 h 5550115"/>
              <a:gd name="connsiteX76" fmla="*/ 4310862 w 5563679"/>
              <a:gd name="connsiteY76" fmla="*/ 954918 h 5550115"/>
              <a:gd name="connsiteX77" fmla="*/ 4319251 w 5563679"/>
              <a:gd name="connsiteY77" fmla="*/ 913368 h 5550115"/>
              <a:gd name="connsiteX78" fmla="*/ 4438138 w 5563679"/>
              <a:gd name="connsiteY78" fmla="*/ 834564 h 5550115"/>
              <a:gd name="connsiteX79" fmla="*/ 4557025 w 5563679"/>
              <a:gd name="connsiteY79" fmla="*/ 913368 h 5550115"/>
              <a:gd name="connsiteX80" fmla="*/ 4559215 w 5563679"/>
              <a:gd name="connsiteY80" fmla="*/ 924213 h 5550115"/>
              <a:gd name="connsiteX81" fmla="*/ 4559215 w 5563679"/>
              <a:gd name="connsiteY81" fmla="*/ 1077616 h 5550115"/>
              <a:gd name="connsiteX82" fmla="*/ 4638018 w 5563679"/>
              <a:gd name="connsiteY82" fmla="*/ 1196504 h 5550115"/>
              <a:gd name="connsiteX83" fmla="*/ 4686088 w 5563679"/>
              <a:gd name="connsiteY83" fmla="*/ 1206208 h 5550115"/>
              <a:gd name="connsiteX84" fmla="*/ 4686088 w 5563679"/>
              <a:gd name="connsiteY84" fmla="*/ 1206946 h 5550115"/>
              <a:gd name="connsiteX85" fmla="*/ 4709568 w 5563679"/>
              <a:gd name="connsiteY85" fmla="*/ 1209313 h 5550115"/>
              <a:gd name="connsiteX86" fmla="*/ 4809296 w 5563679"/>
              <a:gd name="connsiteY86" fmla="*/ 1295262 h 5550115"/>
              <a:gd name="connsiteX87" fmla="*/ 4811500 w 5563679"/>
              <a:gd name="connsiteY87" fmla="*/ 1307752 h 5550115"/>
              <a:gd name="connsiteX88" fmla="*/ 4811500 w 5563679"/>
              <a:gd name="connsiteY88" fmla="*/ 1441660 h 5550115"/>
              <a:gd name="connsiteX89" fmla="*/ 4940527 w 5563679"/>
              <a:gd name="connsiteY89" fmla="*/ 1570687 h 5550115"/>
              <a:gd name="connsiteX90" fmla="*/ 4940526 w 5563679"/>
              <a:gd name="connsiteY90" fmla="*/ 1570686 h 5550115"/>
              <a:gd name="connsiteX91" fmla="*/ 5069553 w 5563679"/>
              <a:gd name="connsiteY91" fmla="*/ 1441659 h 5550115"/>
              <a:gd name="connsiteX92" fmla="*/ 5069553 w 5563679"/>
              <a:gd name="connsiteY92" fmla="*/ 1076405 h 5550115"/>
              <a:gd name="connsiteX93" fmla="*/ 5071757 w 5563679"/>
              <a:gd name="connsiteY93" fmla="*/ 1063915 h 5550115"/>
              <a:gd name="connsiteX94" fmla="*/ 5171486 w 5563679"/>
              <a:gd name="connsiteY94" fmla="*/ 977966 h 5550115"/>
              <a:gd name="connsiteX95" fmla="*/ 5194966 w 5563679"/>
              <a:gd name="connsiteY95" fmla="*/ 975599 h 5550115"/>
              <a:gd name="connsiteX96" fmla="*/ 5194966 w 5563679"/>
              <a:gd name="connsiteY96" fmla="*/ 974861 h 5550115"/>
              <a:gd name="connsiteX97" fmla="*/ 5243036 w 5563679"/>
              <a:gd name="connsiteY97" fmla="*/ 965157 h 5550115"/>
              <a:gd name="connsiteX98" fmla="*/ 5321839 w 5563679"/>
              <a:gd name="connsiteY98" fmla="*/ 846269 h 5550115"/>
              <a:gd name="connsiteX99" fmla="*/ 5321839 w 5563679"/>
              <a:gd name="connsiteY99" fmla="*/ 469894 h 5550115"/>
              <a:gd name="connsiteX100" fmla="*/ 5330228 w 5563679"/>
              <a:gd name="connsiteY100" fmla="*/ 428344 h 5550115"/>
              <a:gd name="connsiteX101" fmla="*/ 5449115 w 5563679"/>
              <a:gd name="connsiteY101" fmla="*/ 349540 h 5550115"/>
              <a:gd name="connsiteX102" fmla="*/ 5548678 w 5563679"/>
              <a:gd name="connsiteY102" fmla="*/ 396494 h 5550115"/>
              <a:gd name="connsiteX103" fmla="*/ 5562692 w 5563679"/>
              <a:gd name="connsiteY103" fmla="*/ 419592 h 5550115"/>
              <a:gd name="connsiteX104" fmla="*/ 5562692 w 5563679"/>
              <a:gd name="connsiteY104" fmla="*/ 2265528 h 5550115"/>
              <a:gd name="connsiteX105" fmla="*/ 5563679 w 5563679"/>
              <a:gd name="connsiteY105" fmla="*/ 2265528 h 5550115"/>
              <a:gd name="connsiteX106" fmla="*/ 5563679 w 5563679"/>
              <a:gd name="connsiteY106" fmla="*/ 3341998 h 5550115"/>
              <a:gd name="connsiteX107" fmla="*/ 5484876 w 5563679"/>
              <a:gd name="connsiteY107" fmla="*/ 3460886 h 5550115"/>
              <a:gd name="connsiteX108" fmla="*/ 5436806 w 5563679"/>
              <a:gd name="connsiteY108" fmla="*/ 3470590 h 5550115"/>
              <a:gd name="connsiteX109" fmla="*/ 5436806 w 5563679"/>
              <a:gd name="connsiteY109" fmla="*/ 3471328 h 5550115"/>
              <a:gd name="connsiteX110" fmla="*/ 5413326 w 5563679"/>
              <a:gd name="connsiteY110" fmla="*/ 3473695 h 5550115"/>
              <a:gd name="connsiteX111" fmla="*/ 5336262 w 5563679"/>
              <a:gd name="connsiteY111" fmla="*/ 3520139 h 5550115"/>
              <a:gd name="connsiteX112" fmla="*/ 5315097 w 5563679"/>
              <a:gd name="connsiteY112" fmla="*/ 3557030 h 5550115"/>
              <a:gd name="connsiteX113" fmla="*/ 5315097 w 5563679"/>
              <a:gd name="connsiteY113" fmla="*/ 3620344 h 5550115"/>
              <a:gd name="connsiteX114" fmla="*/ 5236294 w 5563679"/>
              <a:gd name="connsiteY114" fmla="*/ 3739232 h 5550115"/>
              <a:gd name="connsiteX115" fmla="*/ 5188224 w 5563679"/>
              <a:gd name="connsiteY115" fmla="*/ 3748936 h 5550115"/>
              <a:gd name="connsiteX116" fmla="*/ 5188224 w 5563679"/>
              <a:gd name="connsiteY116" fmla="*/ 3749674 h 5550115"/>
              <a:gd name="connsiteX117" fmla="*/ 5164744 w 5563679"/>
              <a:gd name="connsiteY117" fmla="*/ 3752041 h 5550115"/>
              <a:gd name="connsiteX118" fmla="*/ 5065015 w 5563679"/>
              <a:gd name="connsiteY118" fmla="*/ 3837990 h 5550115"/>
              <a:gd name="connsiteX119" fmla="*/ 5064995 w 5563679"/>
              <a:gd name="connsiteY119" fmla="*/ 3838103 h 5550115"/>
              <a:gd name="connsiteX120" fmla="*/ 5064995 w 5563679"/>
              <a:gd name="connsiteY120" fmla="*/ 4397896 h 5550115"/>
              <a:gd name="connsiteX121" fmla="*/ 4986192 w 5563679"/>
              <a:gd name="connsiteY121" fmla="*/ 4516784 h 5550115"/>
              <a:gd name="connsiteX122" fmla="*/ 4938122 w 5563679"/>
              <a:gd name="connsiteY122" fmla="*/ 4526488 h 5550115"/>
              <a:gd name="connsiteX123" fmla="*/ 4938122 w 5563679"/>
              <a:gd name="connsiteY123" fmla="*/ 4527226 h 5550115"/>
              <a:gd name="connsiteX124" fmla="*/ 4914642 w 5563679"/>
              <a:gd name="connsiteY124" fmla="*/ 4529593 h 5550115"/>
              <a:gd name="connsiteX125" fmla="*/ 4814913 w 5563679"/>
              <a:gd name="connsiteY125" fmla="*/ 4615542 h 5550115"/>
              <a:gd name="connsiteX126" fmla="*/ 4814662 w 5563679"/>
              <a:gd name="connsiteY126" fmla="*/ 4616965 h 5550115"/>
              <a:gd name="connsiteX127" fmla="*/ 4814662 w 5563679"/>
              <a:gd name="connsiteY127" fmla="*/ 4885290 h 5550115"/>
              <a:gd name="connsiteX128" fmla="*/ 4685635 w 5563679"/>
              <a:gd name="connsiteY128" fmla="*/ 5014317 h 5550115"/>
              <a:gd name="connsiteX129" fmla="*/ 4685636 w 5563679"/>
              <a:gd name="connsiteY129" fmla="*/ 5014316 h 5550115"/>
              <a:gd name="connsiteX130" fmla="*/ 4556609 w 5563679"/>
              <a:gd name="connsiteY130" fmla="*/ 4885289 h 5550115"/>
              <a:gd name="connsiteX131" fmla="*/ 4556609 w 5563679"/>
              <a:gd name="connsiteY131" fmla="*/ 4605270 h 5550115"/>
              <a:gd name="connsiteX132" fmla="*/ 4554606 w 5563679"/>
              <a:gd name="connsiteY132" fmla="*/ 4593919 h 5550115"/>
              <a:gd name="connsiteX133" fmla="*/ 4454877 w 5563679"/>
              <a:gd name="connsiteY133" fmla="*/ 4507970 h 5550115"/>
              <a:gd name="connsiteX134" fmla="*/ 4431397 w 5563679"/>
              <a:gd name="connsiteY134" fmla="*/ 4505603 h 5550115"/>
              <a:gd name="connsiteX135" fmla="*/ 4431397 w 5563679"/>
              <a:gd name="connsiteY135" fmla="*/ 4504865 h 5550115"/>
              <a:gd name="connsiteX136" fmla="*/ 4383327 w 5563679"/>
              <a:gd name="connsiteY136" fmla="*/ 4495161 h 5550115"/>
              <a:gd name="connsiteX137" fmla="*/ 4304524 w 5563679"/>
              <a:gd name="connsiteY137" fmla="*/ 4376273 h 5550115"/>
              <a:gd name="connsiteX138" fmla="*/ 4304524 w 5563679"/>
              <a:gd name="connsiteY138" fmla="*/ 4286143 h 5550115"/>
              <a:gd name="connsiteX139" fmla="*/ 4296135 w 5563679"/>
              <a:gd name="connsiteY139" fmla="*/ 4244593 h 5550115"/>
              <a:gd name="connsiteX140" fmla="*/ 4177248 w 5563679"/>
              <a:gd name="connsiteY140" fmla="*/ 4165789 h 5550115"/>
              <a:gd name="connsiteX141" fmla="*/ 4058361 w 5563679"/>
              <a:gd name="connsiteY141" fmla="*/ 4244593 h 5550115"/>
              <a:gd name="connsiteX142" fmla="*/ 4056171 w 5563679"/>
              <a:gd name="connsiteY142" fmla="*/ 4255437 h 5550115"/>
              <a:gd name="connsiteX143" fmla="*/ 4056171 w 5563679"/>
              <a:gd name="connsiteY143" fmla="*/ 4496307 h 5550115"/>
              <a:gd name="connsiteX144" fmla="*/ 3977368 w 5563679"/>
              <a:gd name="connsiteY144" fmla="*/ 4615195 h 5550115"/>
              <a:gd name="connsiteX145" fmla="*/ 3929298 w 5563679"/>
              <a:gd name="connsiteY145" fmla="*/ 4624899 h 5550115"/>
              <a:gd name="connsiteX146" fmla="*/ 3929298 w 5563679"/>
              <a:gd name="connsiteY146" fmla="*/ 4625637 h 5550115"/>
              <a:gd name="connsiteX147" fmla="*/ 3905818 w 5563679"/>
              <a:gd name="connsiteY147" fmla="*/ 4628004 h 5550115"/>
              <a:gd name="connsiteX148" fmla="*/ 3806089 w 5563679"/>
              <a:gd name="connsiteY148" fmla="*/ 4713953 h 5550115"/>
              <a:gd name="connsiteX149" fmla="*/ 3805837 w 5563679"/>
              <a:gd name="connsiteY149" fmla="*/ 4715382 h 5550115"/>
              <a:gd name="connsiteX150" fmla="*/ 3805837 w 5563679"/>
              <a:gd name="connsiteY150" fmla="*/ 4820023 h 5550115"/>
              <a:gd name="connsiteX151" fmla="*/ 3676810 w 5563679"/>
              <a:gd name="connsiteY151" fmla="*/ 4949050 h 5550115"/>
              <a:gd name="connsiteX152" fmla="*/ 3676811 w 5563679"/>
              <a:gd name="connsiteY152" fmla="*/ 4949049 h 5550115"/>
              <a:gd name="connsiteX153" fmla="*/ 3547784 w 5563679"/>
              <a:gd name="connsiteY153" fmla="*/ 4820022 h 5550115"/>
              <a:gd name="connsiteX154" fmla="*/ 3547784 w 5563679"/>
              <a:gd name="connsiteY154" fmla="*/ 2265528 h 5550115"/>
              <a:gd name="connsiteX155" fmla="*/ 3547783 w 5563679"/>
              <a:gd name="connsiteY155" fmla="*/ 4836545 h 5550115"/>
              <a:gd name="connsiteX156" fmla="*/ 3537645 w 5563679"/>
              <a:gd name="connsiteY156" fmla="*/ 4786326 h 5550115"/>
              <a:gd name="connsiteX157" fmla="*/ 3418757 w 5563679"/>
              <a:gd name="connsiteY157" fmla="*/ 4707522 h 5550115"/>
              <a:gd name="connsiteX158" fmla="*/ 3299870 w 5563679"/>
              <a:gd name="connsiteY158" fmla="*/ 4786326 h 5550115"/>
              <a:gd name="connsiteX159" fmla="*/ 3290106 w 5563679"/>
              <a:gd name="connsiteY159" fmla="*/ 4834686 h 5550115"/>
              <a:gd name="connsiteX160" fmla="*/ 3290106 w 5563679"/>
              <a:gd name="connsiteY160" fmla="*/ 5421088 h 5550115"/>
              <a:gd name="connsiteX161" fmla="*/ 3161079 w 5563679"/>
              <a:gd name="connsiteY161" fmla="*/ 5550115 h 5550115"/>
              <a:gd name="connsiteX162" fmla="*/ 3161080 w 5563679"/>
              <a:gd name="connsiteY162" fmla="*/ 5550114 h 5550115"/>
              <a:gd name="connsiteX163" fmla="*/ 3032053 w 5563679"/>
              <a:gd name="connsiteY163" fmla="*/ 5421087 h 5550115"/>
              <a:gd name="connsiteX164" fmla="*/ 3032053 w 5563679"/>
              <a:gd name="connsiteY164" fmla="*/ 2265528 h 5550115"/>
              <a:gd name="connsiteX165" fmla="*/ 3032052 w 5563679"/>
              <a:gd name="connsiteY165" fmla="*/ 4524125 h 5550115"/>
              <a:gd name="connsiteX166" fmla="*/ 3021914 w 5563679"/>
              <a:gd name="connsiteY166" fmla="*/ 4473906 h 5550115"/>
              <a:gd name="connsiteX167" fmla="*/ 2903026 w 5563679"/>
              <a:gd name="connsiteY167" fmla="*/ 4395102 h 5550115"/>
              <a:gd name="connsiteX168" fmla="*/ 2784139 w 5563679"/>
              <a:gd name="connsiteY168" fmla="*/ 4473906 h 5550115"/>
              <a:gd name="connsiteX169" fmla="*/ 2780541 w 5563679"/>
              <a:gd name="connsiteY169" fmla="*/ 4491725 h 5550115"/>
              <a:gd name="connsiteX170" fmla="*/ 2780541 w 5563679"/>
              <a:gd name="connsiteY170" fmla="*/ 4800671 h 5550115"/>
              <a:gd name="connsiteX171" fmla="*/ 2651514 w 5563679"/>
              <a:gd name="connsiteY171" fmla="*/ 4929698 h 5550115"/>
              <a:gd name="connsiteX172" fmla="*/ 2651515 w 5563679"/>
              <a:gd name="connsiteY172" fmla="*/ 4929697 h 5550115"/>
              <a:gd name="connsiteX173" fmla="*/ 2522488 w 5563679"/>
              <a:gd name="connsiteY173" fmla="*/ 4800670 h 5550115"/>
              <a:gd name="connsiteX174" fmla="*/ 2522488 w 5563679"/>
              <a:gd name="connsiteY174" fmla="*/ 4753932 h 5550115"/>
              <a:gd name="connsiteX175" fmla="*/ 2503819 w 5563679"/>
              <a:gd name="connsiteY175" fmla="*/ 4721390 h 5550115"/>
              <a:gd name="connsiteX176" fmla="*/ 2426754 w 5563679"/>
              <a:gd name="connsiteY176" fmla="*/ 4674946 h 5550115"/>
              <a:gd name="connsiteX177" fmla="*/ 2403274 w 5563679"/>
              <a:gd name="connsiteY177" fmla="*/ 4672579 h 5550115"/>
              <a:gd name="connsiteX178" fmla="*/ 2403274 w 5563679"/>
              <a:gd name="connsiteY178" fmla="*/ 4671841 h 5550115"/>
              <a:gd name="connsiteX179" fmla="*/ 2355204 w 5563679"/>
              <a:gd name="connsiteY179" fmla="*/ 4662137 h 5550115"/>
              <a:gd name="connsiteX180" fmla="*/ 2276401 w 5563679"/>
              <a:gd name="connsiteY180" fmla="*/ 4543249 h 5550115"/>
              <a:gd name="connsiteX181" fmla="*/ 2276401 w 5563679"/>
              <a:gd name="connsiteY181" fmla="*/ 4429265 h 5550115"/>
              <a:gd name="connsiteX182" fmla="*/ 2268012 w 5563679"/>
              <a:gd name="connsiteY182" fmla="*/ 4387715 h 5550115"/>
              <a:gd name="connsiteX183" fmla="*/ 2149125 w 5563679"/>
              <a:gd name="connsiteY183" fmla="*/ 4308911 h 5550115"/>
              <a:gd name="connsiteX184" fmla="*/ 2030238 w 5563679"/>
              <a:gd name="connsiteY184" fmla="*/ 4387715 h 5550115"/>
              <a:gd name="connsiteX185" fmla="*/ 2028048 w 5563679"/>
              <a:gd name="connsiteY185" fmla="*/ 4398560 h 5550115"/>
              <a:gd name="connsiteX186" fmla="*/ 2028048 w 5563679"/>
              <a:gd name="connsiteY186" fmla="*/ 4551963 h 5550115"/>
              <a:gd name="connsiteX187" fmla="*/ 1949245 w 5563679"/>
              <a:gd name="connsiteY187" fmla="*/ 4670851 h 5550115"/>
              <a:gd name="connsiteX188" fmla="*/ 1901175 w 5563679"/>
              <a:gd name="connsiteY188" fmla="*/ 4680555 h 5550115"/>
              <a:gd name="connsiteX189" fmla="*/ 1901175 w 5563679"/>
              <a:gd name="connsiteY189" fmla="*/ 4681293 h 5550115"/>
              <a:gd name="connsiteX190" fmla="*/ 1877695 w 5563679"/>
              <a:gd name="connsiteY190" fmla="*/ 4683660 h 5550115"/>
              <a:gd name="connsiteX191" fmla="*/ 1777966 w 5563679"/>
              <a:gd name="connsiteY191" fmla="*/ 4769609 h 5550115"/>
              <a:gd name="connsiteX192" fmla="*/ 1775762 w 5563679"/>
              <a:gd name="connsiteY192" fmla="*/ 4782099 h 5550115"/>
              <a:gd name="connsiteX193" fmla="*/ 1775762 w 5563679"/>
              <a:gd name="connsiteY193" fmla="*/ 4916007 h 5550115"/>
              <a:gd name="connsiteX194" fmla="*/ 1646735 w 5563679"/>
              <a:gd name="connsiteY194" fmla="*/ 5045034 h 5550115"/>
              <a:gd name="connsiteX195" fmla="*/ 1646736 w 5563679"/>
              <a:gd name="connsiteY195" fmla="*/ 5045033 h 5550115"/>
              <a:gd name="connsiteX196" fmla="*/ 1517709 w 5563679"/>
              <a:gd name="connsiteY196" fmla="*/ 4916006 h 5550115"/>
              <a:gd name="connsiteX197" fmla="*/ 1517709 w 5563679"/>
              <a:gd name="connsiteY197" fmla="*/ 4550752 h 5550115"/>
              <a:gd name="connsiteX198" fmla="*/ 1515505 w 5563679"/>
              <a:gd name="connsiteY198" fmla="*/ 4538262 h 5550115"/>
              <a:gd name="connsiteX199" fmla="*/ 1415776 w 5563679"/>
              <a:gd name="connsiteY199" fmla="*/ 4452313 h 5550115"/>
              <a:gd name="connsiteX200" fmla="*/ 1392296 w 5563679"/>
              <a:gd name="connsiteY200" fmla="*/ 4449946 h 5550115"/>
              <a:gd name="connsiteX201" fmla="*/ 1392296 w 5563679"/>
              <a:gd name="connsiteY201" fmla="*/ 4449208 h 5550115"/>
              <a:gd name="connsiteX202" fmla="*/ 1344226 w 5563679"/>
              <a:gd name="connsiteY202" fmla="*/ 4439504 h 5550115"/>
              <a:gd name="connsiteX203" fmla="*/ 1265423 w 5563679"/>
              <a:gd name="connsiteY203" fmla="*/ 4320616 h 5550115"/>
              <a:gd name="connsiteX204" fmla="*/ 1265423 w 5563679"/>
              <a:gd name="connsiteY204" fmla="*/ 3944241 h 5550115"/>
              <a:gd name="connsiteX205" fmla="*/ 1257034 w 5563679"/>
              <a:gd name="connsiteY205" fmla="*/ 3902691 h 5550115"/>
              <a:gd name="connsiteX206" fmla="*/ 1138147 w 5563679"/>
              <a:gd name="connsiteY206" fmla="*/ 3823887 h 5550115"/>
              <a:gd name="connsiteX207" fmla="*/ 1019260 w 5563679"/>
              <a:gd name="connsiteY207" fmla="*/ 3902691 h 5550115"/>
              <a:gd name="connsiteX208" fmla="*/ 1016586 w 5563679"/>
              <a:gd name="connsiteY208" fmla="*/ 3915934 h 5550115"/>
              <a:gd name="connsiteX209" fmla="*/ 1016586 w 5563679"/>
              <a:gd name="connsiteY209" fmla="*/ 3976598 h 5550115"/>
              <a:gd name="connsiteX210" fmla="*/ 887559 w 5563679"/>
              <a:gd name="connsiteY210" fmla="*/ 4105625 h 5550115"/>
              <a:gd name="connsiteX211" fmla="*/ 887560 w 5563679"/>
              <a:gd name="connsiteY211" fmla="*/ 4105624 h 5550115"/>
              <a:gd name="connsiteX212" fmla="*/ 758533 w 5563679"/>
              <a:gd name="connsiteY212" fmla="*/ 3976597 h 5550115"/>
              <a:gd name="connsiteX213" fmla="*/ 758533 w 5563679"/>
              <a:gd name="connsiteY213" fmla="*/ 3835817 h 5550115"/>
              <a:gd name="connsiteX214" fmla="*/ 737116 w 5563679"/>
              <a:gd name="connsiteY214" fmla="*/ 3798485 h 5550115"/>
              <a:gd name="connsiteX215" fmla="*/ 660051 w 5563679"/>
              <a:gd name="connsiteY215" fmla="*/ 3752041 h 5550115"/>
              <a:gd name="connsiteX216" fmla="*/ 636571 w 5563679"/>
              <a:gd name="connsiteY216" fmla="*/ 3749674 h 5550115"/>
              <a:gd name="connsiteX217" fmla="*/ 636571 w 5563679"/>
              <a:gd name="connsiteY217" fmla="*/ 3748936 h 5550115"/>
              <a:gd name="connsiteX218" fmla="*/ 588501 w 5563679"/>
              <a:gd name="connsiteY218" fmla="*/ 3739232 h 5550115"/>
              <a:gd name="connsiteX219" fmla="*/ 509698 w 5563679"/>
              <a:gd name="connsiteY219" fmla="*/ 3620344 h 5550115"/>
              <a:gd name="connsiteX220" fmla="*/ 509698 w 5563679"/>
              <a:gd name="connsiteY220" fmla="*/ 2675086 h 5550115"/>
              <a:gd name="connsiteX221" fmla="*/ 501309 w 5563679"/>
              <a:gd name="connsiteY221" fmla="*/ 2633537 h 5550115"/>
              <a:gd name="connsiteX222" fmla="*/ 382422 w 5563679"/>
              <a:gd name="connsiteY222" fmla="*/ 2554733 h 5550115"/>
              <a:gd name="connsiteX223" fmla="*/ 263535 w 5563679"/>
              <a:gd name="connsiteY223" fmla="*/ 2633537 h 5550115"/>
              <a:gd name="connsiteX224" fmla="*/ 258053 w 5563679"/>
              <a:gd name="connsiteY224" fmla="*/ 2660688 h 5550115"/>
              <a:gd name="connsiteX225" fmla="*/ 258053 w 5563679"/>
              <a:gd name="connsiteY225" fmla="*/ 2715723 h 5550115"/>
              <a:gd name="connsiteX226" fmla="*/ 129026 w 5563679"/>
              <a:gd name="connsiteY226" fmla="*/ 2844750 h 5550115"/>
              <a:gd name="connsiteX227" fmla="*/ 129027 w 5563679"/>
              <a:gd name="connsiteY227" fmla="*/ 2844749 h 5550115"/>
              <a:gd name="connsiteX228" fmla="*/ 0 w 5563679"/>
              <a:gd name="connsiteY228" fmla="*/ 2715722 h 5550115"/>
              <a:gd name="connsiteX229" fmla="*/ 0 w 5563679"/>
              <a:gd name="connsiteY229" fmla="*/ 2265528 h 5550115"/>
              <a:gd name="connsiteX230" fmla="*/ 0 w 5563679"/>
              <a:gd name="connsiteY230" fmla="*/ 546839 h 5550115"/>
              <a:gd name="connsiteX231" fmla="*/ 12233 w 5563679"/>
              <a:gd name="connsiteY231" fmla="*/ 526676 h 5550115"/>
              <a:gd name="connsiteX232" fmla="*/ 111797 w 5563679"/>
              <a:gd name="connsiteY232" fmla="*/ 479722 h 5550115"/>
              <a:gd name="connsiteX233" fmla="*/ 230684 w 5563679"/>
              <a:gd name="connsiteY233" fmla="*/ 558526 h 5550115"/>
              <a:gd name="connsiteX234" fmla="*/ 232874 w 5563679"/>
              <a:gd name="connsiteY234" fmla="*/ 569371 h 5550115"/>
              <a:gd name="connsiteX235" fmla="*/ 232874 w 5563679"/>
              <a:gd name="connsiteY235" fmla="*/ 722774 h 5550115"/>
              <a:gd name="connsiteX236" fmla="*/ 311677 w 5563679"/>
              <a:gd name="connsiteY236" fmla="*/ 841662 h 5550115"/>
              <a:gd name="connsiteX237" fmla="*/ 359747 w 5563679"/>
              <a:gd name="connsiteY237" fmla="*/ 851366 h 5550115"/>
              <a:gd name="connsiteX238" fmla="*/ 359747 w 5563679"/>
              <a:gd name="connsiteY238" fmla="*/ 852104 h 5550115"/>
              <a:gd name="connsiteX239" fmla="*/ 383227 w 5563679"/>
              <a:gd name="connsiteY239" fmla="*/ 854471 h 5550115"/>
              <a:gd name="connsiteX240" fmla="*/ 482956 w 5563679"/>
              <a:gd name="connsiteY240" fmla="*/ 940420 h 5550115"/>
              <a:gd name="connsiteX241" fmla="*/ 485160 w 5563679"/>
              <a:gd name="connsiteY241" fmla="*/ 952910 h 5550115"/>
              <a:gd name="connsiteX242" fmla="*/ 485160 w 5563679"/>
              <a:gd name="connsiteY242" fmla="*/ 1086818 h 5550115"/>
              <a:gd name="connsiteX243" fmla="*/ 614186 w 5563679"/>
              <a:gd name="connsiteY243" fmla="*/ 1215845 h 5550115"/>
              <a:gd name="connsiteX244" fmla="*/ 614185 w 5563679"/>
              <a:gd name="connsiteY244" fmla="*/ 1215844 h 5550115"/>
              <a:gd name="connsiteX245" fmla="*/ 743212 w 5563679"/>
              <a:gd name="connsiteY245" fmla="*/ 1086817 h 5550115"/>
              <a:gd name="connsiteX246" fmla="*/ 743212 w 5563679"/>
              <a:gd name="connsiteY246" fmla="*/ 721563 h 5550115"/>
              <a:gd name="connsiteX247" fmla="*/ 745416 w 5563679"/>
              <a:gd name="connsiteY247" fmla="*/ 709073 h 5550115"/>
              <a:gd name="connsiteX248" fmla="*/ 845145 w 5563679"/>
              <a:gd name="connsiteY248" fmla="*/ 623124 h 5550115"/>
              <a:gd name="connsiteX249" fmla="*/ 868625 w 5563679"/>
              <a:gd name="connsiteY249" fmla="*/ 620757 h 5550115"/>
              <a:gd name="connsiteX250" fmla="*/ 868625 w 5563679"/>
              <a:gd name="connsiteY250" fmla="*/ 620019 h 5550115"/>
              <a:gd name="connsiteX251" fmla="*/ 916695 w 5563679"/>
              <a:gd name="connsiteY251" fmla="*/ 610315 h 5550115"/>
              <a:gd name="connsiteX252" fmla="*/ 995498 w 5563679"/>
              <a:gd name="connsiteY252" fmla="*/ 491427 h 5550115"/>
              <a:gd name="connsiteX253" fmla="*/ 995498 w 5563679"/>
              <a:gd name="connsiteY253" fmla="*/ 115052 h 5550115"/>
              <a:gd name="connsiteX254" fmla="*/ 1003887 w 5563679"/>
              <a:gd name="connsiteY254" fmla="*/ 73502 h 5550115"/>
              <a:gd name="connsiteX255" fmla="*/ 1084406 w 5563679"/>
              <a:gd name="connsiteY255" fmla="*/ 499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1 w 5563679"/>
              <a:gd name="connsiteY59" fmla="*/ 1049778 h 5550115"/>
              <a:gd name="connsiteX60" fmla="*/ 3565349 w 5563679"/>
              <a:gd name="connsiteY60" fmla="*/ 999559 h 5550115"/>
              <a:gd name="connsiteX61" fmla="*/ 3684237 w 5563679"/>
              <a:gd name="connsiteY61" fmla="*/ 920755 h 5550115"/>
              <a:gd name="connsiteX62" fmla="*/ 3803124 w 5563679"/>
              <a:gd name="connsiteY62" fmla="*/ 999559 h 5550115"/>
              <a:gd name="connsiteX63" fmla="*/ 3806722 w 5563679"/>
              <a:gd name="connsiteY63" fmla="*/ 1017378 h 5550115"/>
              <a:gd name="connsiteX64" fmla="*/ 3806722 w 5563679"/>
              <a:gd name="connsiteY64" fmla="*/ 1326324 h 5550115"/>
              <a:gd name="connsiteX65" fmla="*/ 3935749 w 5563679"/>
              <a:gd name="connsiteY65" fmla="*/ 1455351 h 5550115"/>
              <a:gd name="connsiteX66" fmla="*/ 3935748 w 5563679"/>
              <a:gd name="connsiteY66" fmla="*/ 1455350 h 5550115"/>
              <a:gd name="connsiteX67" fmla="*/ 4064775 w 5563679"/>
              <a:gd name="connsiteY67" fmla="*/ 1326323 h 5550115"/>
              <a:gd name="connsiteX68" fmla="*/ 4064775 w 5563679"/>
              <a:gd name="connsiteY68" fmla="*/ 1279585 h 5550115"/>
              <a:gd name="connsiteX69" fmla="*/ 4083444 w 5563679"/>
              <a:gd name="connsiteY69" fmla="*/ 1247043 h 5550115"/>
              <a:gd name="connsiteX70" fmla="*/ 4160509 w 5563679"/>
              <a:gd name="connsiteY70" fmla="*/ 1200599 h 5550115"/>
              <a:gd name="connsiteX71" fmla="*/ 4183989 w 5563679"/>
              <a:gd name="connsiteY71" fmla="*/ 1198232 h 5550115"/>
              <a:gd name="connsiteX72" fmla="*/ 4183989 w 5563679"/>
              <a:gd name="connsiteY72" fmla="*/ 1197494 h 5550115"/>
              <a:gd name="connsiteX73" fmla="*/ 4232059 w 5563679"/>
              <a:gd name="connsiteY73" fmla="*/ 1187790 h 5550115"/>
              <a:gd name="connsiteX74" fmla="*/ 4310862 w 5563679"/>
              <a:gd name="connsiteY74" fmla="*/ 1068902 h 5550115"/>
              <a:gd name="connsiteX75" fmla="*/ 4310862 w 5563679"/>
              <a:gd name="connsiteY75" fmla="*/ 954918 h 5550115"/>
              <a:gd name="connsiteX76" fmla="*/ 4319251 w 5563679"/>
              <a:gd name="connsiteY76" fmla="*/ 913368 h 5550115"/>
              <a:gd name="connsiteX77" fmla="*/ 4438138 w 5563679"/>
              <a:gd name="connsiteY77" fmla="*/ 834564 h 5550115"/>
              <a:gd name="connsiteX78" fmla="*/ 4557025 w 5563679"/>
              <a:gd name="connsiteY78" fmla="*/ 913368 h 5550115"/>
              <a:gd name="connsiteX79" fmla="*/ 4559215 w 5563679"/>
              <a:gd name="connsiteY79" fmla="*/ 924213 h 5550115"/>
              <a:gd name="connsiteX80" fmla="*/ 4559215 w 5563679"/>
              <a:gd name="connsiteY80" fmla="*/ 1077616 h 5550115"/>
              <a:gd name="connsiteX81" fmla="*/ 4638018 w 5563679"/>
              <a:gd name="connsiteY81" fmla="*/ 1196504 h 5550115"/>
              <a:gd name="connsiteX82" fmla="*/ 4686088 w 5563679"/>
              <a:gd name="connsiteY82" fmla="*/ 1206208 h 5550115"/>
              <a:gd name="connsiteX83" fmla="*/ 4686088 w 5563679"/>
              <a:gd name="connsiteY83" fmla="*/ 1206946 h 5550115"/>
              <a:gd name="connsiteX84" fmla="*/ 4709568 w 5563679"/>
              <a:gd name="connsiteY84" fmla="*/ 1209313 h 5550115"/>
              <a:gd name="connsiteX85" fmla="*/ 4809296 w 5563679"/>
              <a:gd name="connsiteY85" fmla="*/ 1295262 h 5550115"/>
              <a:gd name="connsiteX86" fmla="*/ 4811500 w 5563679"/>
              <a:gd name="connsiteY86" fmla="*/ 1307752 h 5550115"/>
              <a:gd name="connsiteX87" fmla="*/ 4811500 w 5563679"/>
              <a:gd name="connsiteY87" fmla="*/ 1441660 h 5550115"/>
              <a:gd name="connsiteX88" fmla="*/ 4940527 w 5563679"/>
              <a:gd name="connsiteY88" fmla="*/ 1570687 h 5550115"/>
              <a:gd name="connsiteX89" fmla="*/ 4940526 w 5563679"/>
              <a:gd name="connsiteY89" fmla="*/ 1570686 h 5550115"/>
              <a:gd name="connsiteX90" fmla="*/ 5069553 w 5563679"/>
              <a:gd name="connsiteY90" fmla="*/ 1441659 h 5550115"/>
              <a:gd name="connsiteX91" fmla="*/ 5069553 w 5563679"/>
              <a:gd name="connsiteY91" fmla="*/ 1076405 h 5550115"/>
              <a:gd name="connsiteX92" fmla="*/ 5071757 w 5563679"/>
              <a:gd name="connsiteY92" fmla="*/ 1063915 h 5550115"/>
              <a:gd name="connsiteX93" fmla="*/ 5171486 w 5563679"/>
              <a:gd name="connsiteY93" fmla="*/ 977966 h 5550115"/>
              <a:gd name="connsiteX94" fmla="*/ 5194966 w 5563679"/>
              <a:gd name="connsiteY94" fmla="*/ 975599 h 5550115"/>
              <a:gd name="connsiteX95" fmla="*/ 5194966 w 5563679"/>
              <a:gd name="connsiteY95" fmla="*/ 974861 h 5550115"/>
              <a:gd name="connsiteX96" fmla="*/ 5243036 w 5563679"/>
              <a:gd name="connsiteY96" fmla="*/ 965157 h 5550115"/>
              <a:gd name="connsiteX97" fmla="*/ 5321839 w 5563679"/>
              <a:gd name="connsiteY97" fmla="*/ 846269 h 5550115"/>
              <a:gd name="connsiteX98" fmla="*/ 5321839 w 5563679"/>
              <a:gd name="connsiteY98" fmla="*/ 469894 h 5550115"/>
              <a:gd name="connsiteX99" fmla="*/ 5330228 w 5563679"/>
              <a:gd name="connsiteY99" fmla="*/ 428344 h 5550115"/>
              <a:gd name="connsiteX100" fmla="*/ 5449115 w 5563679"/>
              <a:gd name="connsiteY100" fmla="*/ 349540 h 5550115"/>
              <a:gd name="connsiteX101" fmla="*/ 5548678 w 5563679"/>
              <a:gd name="connsiteY101" fmla="*/ 396494 h 5550115"/>
              <a:gd name="connsiteX102" fmla="*/ 5562692 w 5563679"/>
              <a:gd name="connsiteY102" fmla="*/ 419592 h 5550115"/>
              <a:gd name="connsiteX103" fmla="*/ 5562692 w 5563679"/>
              <a:gd name="connsiteY103" fmla="*/ 2265528 h 5550115"/>
              <a:gd name="connsiteX104" fmla="*/ 5563679 w 5563679"/>
              <a:gd name="connsiteY104" fmla="*/ 2265528 h 5550115"/>
              <a:gd name="connsiteX105" fmla="*/ 5563679 w 5563679"/>
              <a:gd name="connsiteY105" fmla="*/ 3341998 h 5550115"/>
              <a:gd name="connsiteX106" fmla="*/ 5484876 w 5563679"/>
              <a:gd name="connsiteY106" fmla="*/ 3460886 h 5550115"/>
              <a:gd name="connsiteX107" fmla="*/ 5436806 w 5563679"/>
              <a:gd name="connsiteY107" fmla="*/ 3470590 h 5550115"/>
              <a:gd name="connsiteX108" fmla="*/ 5436806 w 5563679"/>
              <a:gd name="connsiteY108" fmla="*/ 3471328 h 5550115"/>
              <a:gd name="connsiteX109" fmla="*/ 5413326 w 5563679"/>
              <a:gd name="connsiteY109" fmla="*/ 3473695 h 5550115"/>
              <a:gd name="connsiteX110" fmla="*/ 5336262 w 5563679"/>
              <a:gd name="connsiteY110" fmla="*/ 3520139 h 5550115"/>
              <a:gd name="connsiteX111" fmla="*/ 5315097 w 5563679"/>
              <a:gd name="connsiteY111" fmla="*/ 3557030 h 5550115"/>
              <a:gd name="connsiteX112" fmla="*/ 5315097 w 5563679"/>
              <a:gd name="connsiteY112" fmla="*/ 3620344 h 5550115"/>
              <a:gd name="connsiteX113" fmla="*/ 5236294 w 5563679"/>
              <a:gd name="connsiteY113" fmla="*/ 3739232 h 5550115"/>
              <a:gd name="connsiteX114" fmla="*/ 5188224 w 5563679"/>
              <a:gd name="connsiteY114" fmla="*/ 3748936 h 5550115"/>
              <a:gd name="connsiteX115" fmla="*/ 5188224 w 5563679"/>
              <a:gd name="connsiteY115" fmla="*/ 3749674 h 5550115"/>
              <a:gd name="connsiteX116" fmla="*/ 5164744 w 5563679"/>
              <a:gd name="connsiteY116" fmla="*/ 3752041 h 5550115"/>
              <a:gd name="connsiteX117" fmla="*/ 5065015 w 5563679"/>
              <a:gd name="connsiteY117" fmla="*/ 3837990 h 5550115"/>
              <a:gd name="connsiteX118" fmla="*/ 5064995 w 5563679"/>
              <a:gd name="connsiteY118" fmla="*/ 3838103 h 5550115"/>
              <a:gd name="connsiteX119" fmla="*/ 5064995 w 5563679"/>
              <a:gd name="connsiteY119" fmla="*/ 4397896 h 5550115"/>
              <a:gd name="connsiteX120" fmla="*/ 4986192 w 5563679"/>
              <a:gd name="connsiteY120" fmla="*/ 4516784 h 5550115"/>
              <a:gd name="connsiteX121" fmla="*/ 4938122 w 5563679"/>
              <a:gd name="connsiteY121" fmla="*/ 4526488 h 5550115"/>
              <a:gd name="connsiteX122" fmla="*/ 4938122 w 5563679"/>
              <a:gd name="connsiteY122" fmla="*/ 4527226 h 5550115"/>
              <a:gd name="connsiteX123" fmla="*/ 4914642 w 5563679"/>
              <a:gd name="connsiteY123" fmla="*/ 4529593 h 5550115"/>
              <a:gd name="connsiteX124" fmla="*/ 4814913 w 5563679"/>
              <a:gd name="connsiteY124" fmla="*/ 4615542 h 5550115"/>
              <a:gd name="connsiteX125" fmla="*/ 4814662 w 5563679"/>
              <a:gd name="connsiteY125" fmla="*/ 4616965 h 5550115"/>
              <a:gd name="connsiteX126" fmla="*/ 4814662 w 5563679"/>
              <a:gd name="connsiteY126" fmla="*/ 4885290 h 5550115"/>
              <a:gd name="connsiteX127" fmla="*/ 4685635 w 5563679"/>
              <a:gd name="connsiteY127" fmla="*/ 5014317 h 5550115"/>
              <a:gd name="connsiteX128" fmla="*/ 4685636 w 5563679"/>
              <a:gd name="connsiteY128" fmla="*/ 5014316 h 5550115"/>
              <a:gd name="connsiteX129" fmla="*/ 4556609 w 5563679"/>
              <a:gd name="connsiteY129" fmla="*/ 4885289 h 5550115"/>
              <a:gd name="connsiteX130" fmla="*/ 4556609 w 5563679"/>
              <a:gd name="connsiteY130" fmla="*/ 4605270 h 5550115"/>
              <a:gd name="connsiteX131" fmla="*/ 4554606 w 5563679"/>
              <a:gd name="connsiteY131" fmla="*/ 4593919 h 5550115"/>
              <a:gd name="connsiteX132" fmla="*/ 4454877 w 5563679"/>
              <a:gd name="connsiteY132" fmla="*/ 4507970 h 5550115"/>
              <a:gd name="connsiteX133" fmla="*/ 4431397 w 5563679"/>
              <a:gd name="connsiteY133" fmla="*/ 4505603 h 5550115"/>
              <a:gd name="connsiteX134" fmla="*/ 4431397 w 5563679"/>
              <a:gd name="connsiteY134" fmla="*/ 4504865 h 5550115"/>
              <a:gd name="connsiteX135" fmla="*/ 4383327 w 5563679"/>
              <a:gd name="connsiteY135" fmla="*/ 4495161 h 5550115"/>
              <a:gd name="connsiteX136" fmla="*/ 4304524 w 5563679"/>
              <a:gd name="connsiteY136" fmla="*/ 4376273 h 5550115"/>
              <a:gd name="connsiteX137" fmla="*/ 4304524 w 5563679"/>
              <a:gd name="connsiteY137" fmla="*/ 4286143 h 5550115"/>
              <a:gd name="connsiteX138" fmla="*/ 4296135 w 5563679"/>
              <a:gd name="connsiteY138" fmla="*/ 4244593 h 5550115"/>
              <a:gd name="connsiteX139" fmla="*/ 4177248 w 5563679"/>
              <a:gd name="connsiteY139" fmla="*/ 4165789 h 5550115"/>
              <a:gd name="connsiteX140" fmla="*/ 4058361 w 5563679"/>
              <a:gd name="connsiteY140" fmla="*/ 4244593 h 5550115"/>
              <a:gd name="connsiteX141" fmla="*/ 4056171 w 5563679"/>
              <a:gd name="connsiteY141" fmla="*/ 4255437 h 5550115"/>
              <a:gd name="connsiteX142" fmla="*/ 4056171 w 5563679"/>
              <a:gd name="connsiteY142" fmla="*/ 4496307 h 5550115"/>
              <a:gd name="connsiteX143" fmla="*/ 3977368 w 5563679"/>
              <a:gd name="connsiteY143" fmla="*/ 4615195 h 5550115"/>
              <a:gd name="connsiteX144" fmla="*/ 3929298 w 5563679"/>
              <a:gd name="connsiteY144" fmla="*/ 4624899 h 5550115"/>
              <a:gd name="connsiteX145" fmla="*/ 3929298 w 5563679"/>
              <a:gd name="connsiteY145" fmla="*/ 4625637 h 5550115"/>
              <a:gd name="connsiteX146" fmla="*/ 3905818 w 5563679"/>
              <a:gd name="connsiteY146" fmla="*/ 4628004 h 5550115"/>
              <a:gd name="connsiteX147" fmla="*/ 3806089 w 5563679"/>
              <a:gd name="connsiteY147" fmla="*/ 4713953 h 5550115"/>
              <a:gd name="connsiteX148" fmla="*/ 3805837 w 5563679"/>
              <a:gd name="connsiteY148" fmla="*/ 4715382 h 5550115"/>
              <a:gd name="connsiteX149" fmla="*/ 3805837 w 5563679"/>
              <a:gd name="connsiteY149" fmla="*/ 4820023 h 5550115"/>
              <a:gd name="connsiteX150" fmla="*/ 3676810 w 5563679"/>
              <a:gd name="connsiteY150" fmla="*/ 4949050 h 5550115"/>
              <a:gd name="connsiteX151" fmla="*/ 3676811 w 5563679"/>
              <a:gd name="connsiteY151" fmla="*/ 4949049 h 5550115"/>
              <a:gd name="connsiteX152" fmla="*/ 3547784 w 5563679"/>
              <a:gd name="connsiteY152" fmla="*/ 4820022 h 5550115"/>
              <a:gd name="connsiteX153" fmla="*/ 3547784 w 5563679"/>
              <a:gd name="connsiteY153" fmla="*/ 2265528 h 5550115"/>
              <a:gd name="connsiteX154" fmla="*/ 3547783 w 5563679"/>
              <a:gd name="connsiteY154" fmla="*/ 4836545 h 5550115"/>
              <a:gd name="connsiteX155" fmla="*/ 3537645 w 5563679"/>
              <a:gd name="connsiteY155" fmla="*/ 4786326 h 5550115"/>
              <a:gd name="connsiteX156" fmla="*/ 3418757 w 5563679"/>
              <a:gd name="connsiteY156" fmla="*/ 4707522 h 5550115"/>
              <a:gd name="connsiteX157" fmla="*/ 3299870 w 5563679"/>
              <a:gd name="connsiteY157" fmla="*/ 4786326 h 5550115"/>
              <a:gd name="connsiteX158" fmla="*/ 3290106 w 5563679"/>
              <a:gd name="connsiteY158" fmla="*/ 4834686 h 5550115"/>
              <a:gd name="connsiteX159" fmla="*/ 3290106 w 5563679"/>
              <a:gd name="connsiteY159" fmla="*/ 5421088 h 5550115"/>
              <a:gd name="connsiteX160" fmla="*/ 3161079 w 5563679"/>
              <a:gd name="connsiteY160" fmla="*/ 5550115 h 5550115"/>
              <a:gd name="connsiteX161" fmla="*/ 3161080 w 5563679"/>
              <a:gd name="connsiteY161" fmla="*/ 5550114 h 5550115"/>
              <a:gd name="connsiteX162" fmla="*/ 3032053 w 5563679"/>
              <a:gd name="connsiteY162" fmla="*/ 5421087 h 5550115"/>
              <a:gd name="connsiteX163" fmla="*/ 3032053 w 5563679"/>
              <a:gd name="connsiteY163" fmla="*/ 2265528 h 5550115"/>
              <a:gd name="connsiteX164" fmla="*/ 3032052 w 5563679"/>
              <a:gd name="connsiteY164" fmla="*/ 4524125 h 5550115"/>
              <a:gd name="connsiteX165" fmla="*/ 3021914 w 5563679"/>
              <a:gd name="connsiteY165" fmla="*/ 4473906 h 5550115"/>
              <a:gd name="connsiteX166" fmla="*/ 2903026 w 5563679"/>
              <a:gd name="connsiteY166" fmla="*/ 4395102 h 5550115"/>
              <a:gd name="connsiteX167" fmla="*/ 2784139 w 5563679"/>
              <a:gd name="connsiteY167" fmla="*/ 4473906 h 5550115"/>
              <a:gd name="connsiteX168" fmla="*/ 2780541 w 5563679"/>
              <a:gd name="connsiteY168" fmla="*/ 4491725 h 5550115"/>
              <a:gd name="connsiteX169" fmla="*/ 2780541 w 5563679"/>
              <a:gd name="connsiteY169" fmla="*/ 4800671 h 5550115"/>
              <a:gd name="connsiteX170" fmla="*/ 2651514 w 5563679"/>
              <a:gd name="connsiteY170" fmla="*/ 4929698 h 5550115"/>
              <a:gd name="connsiteX171" fmla="*/ 2651515 w 5563679"/>
              <a:gd name="connsiteY171" fmla="*/ 4929697 h 5550115"/>
              <a:gd name="connsiteX172" fmla="*/ 2522488 w 5563679"/>
              <a:gd name="connsiteY172" fmla="*/ 4800670 h 5550115"/>
              <a:gd name="connsiteX173" fmla="*/ 2522488 w 5563679"/>
              <a:gd name="connsiteY173" fmla="*/ 4753932 h 5550115"/>
              <a:gd name="connsiteX174" fmla="*/ 2503819 w 5563679"/>
              <a:gd name="connsiteY174" fmla="*/ 4721390 h 5550115"/>
              <a:gd name="connsiteX175" fmla="*/ 2426754 w 5563679"/>
              <a:gd name="connsiteY175" fmla="*/ 4674946 h 5550115"/>
              <a:gd name="connsiteX176" fmla="*/ 2403274 w 5563679"/>
              <a:gd name="connsiteY176" fmla="*/ 4672579 h 5550115"/>
              <a:gd name="connsiteX177" fmla="*/ 2403274 w 5563679"/>
              <a:gd name="connsiteY177" fmla="*/ 4671841 h 5550115"/>
              <a:gd name="connsiteX178" fmla="*/ 2355204 w 5563679"/>
              <a:gd name="connsiteY178" fmla="*/ 4662137 h 5550115"/>
              <a:gd name="connsiteX179" fmla="*/ 2276401 w 5563679"/>
              <a:gd name="connsiteY179" fmla="*/ 4543249 h 5550115"/>
              <a:gd name="connsiteX180" fmla="*/ 2276401 w 5563679"/>
              <a:gd name="connsiteY180" fmla="*/ 4429265 h 5550115"/>
              <a:gd name="connsiteX181" fmla="*/ 2268012 w 5563679"/>
              <a:gd name="connsiteY181" fmla="*/ 4387715 h 5550115"/>
              <a:gd name="connsiteX182" fmla="*/ 2149125 w 5563679"/>
              <a:gd name="connsiteY182" fmla="*/ 4308911 h 5550115"/>
              <a:gd name="connsiteX183" fmla="*/ 2030238 w 5563679"/>
              <a:gd name="connsiteY183" fmla="*/ 4387715 h 5550115"/>
              <a:gd name="connsiteX184" fmla="*/ 2028048 w 5563679"/>
              <a:gd name="connsiteY184" fmla="*/ 4398560 h 5550115"/>
              <a:gd name="connsiteX185" fmla="*/ 2028048 w 5563679"/>
              <a:gd name="connsiteY185" fmla="*/ 4551963 h 5550115"/>
              <a:gd name="connsiteX186" fmla="*/ 1949245 w 5563679"/>
              <a:gd name="connsiteY186" fmla="*/ 4670851 h 5550115"/>
              <a:gd name="connsiteX187" fmla="*/ 1901175 w 5563679"/>
              <a:gd name="connsiteY187" fmla="*/ 4680555 h 5550115"/>
              <a:gd name="connsiteX188" fmla="*/ 1901175 w 5563679"/>
              <a:gd name="connsiteY188" fmla="*/ 4681293 h 5550115"/>
              <a:gd name="connsiteX189" fmla="*/ 1877695 w 5563679"/>
              <a:gd name="connsiteY189" fmla="*/ 4683660 h 5550115"/>
              <a:gd name="connsiteX190" fmla="*/ 1777966 w 5563679"/>
              <a:gd name="connsiteY190" fmla="*/ 4769609 h 5550115"/>
              <a:gd name="connsiteX191" fmla="*/ 1775762 w 5563679"/>
              <a:gd name="connsiteY191" fmla="*/ 4782099 h 5550115"/>
              <a:gd name="connsiteX192" fmla="*/ 1775762 w 5563679"/>
              <a:gd name="connsiteY192" fmla="*/ 4916007 h 5550115"/>
              <a:gd name="connsiteX193" fmla="*/ 1646735 w 5563679"/>
              <a:gd name="connsiteY193" fmla="*/ 5045034 h 5550115"/>
              <a:gd name="connsiteX194" fmla="*/ 1646736 w 5563679"/>
              <a:gd name="connsiteY194" fmla="*/ 5045033 h 5550115"/>
              <a:gd name="connsiteX195" fmla="*/ 1517709 w 5563679"/>
              <a:gd name="connsiteY195" fmla="*/ 4916006 h 5550115"/>
              <a:gd name="connsiteX196" fmla="*/ 1517709 w 5563679"/>
              <a:gd name="connsiteY196" fmla="*/ 4550752 h 5550115"/>
              <a:gd name="connsiteX197" fmla="*/ 1515505 w 5563679"/>
              <a:gd name="connsiteY197" fmla="*/ 4538262 h 5550115"/>
              <a:gd name="connsiteX198" fmla="*/ 1415776 w 5563679"/>
              <a:gd name="connsiteY198" fmla="*/ 4452313 h 5550115"/>
              <a:gd name="connsiteX199" fmla="*/ 1392296 w 5563679"/>
              <a:gd name="connsiteY199" fmla="*/ 4449946 h 5550115"/>
              <a:gd name="connsiteX200" fmla="*/ 1392296 w 5563679"/>
              <a:gd name="connsiteY200" fmla="*/ 4449208 h 5550115"/>
              <a:gd name="connsiteX201" fmla="*/ 1344226 w 5563679"/>
              <a:gd name="connsiteY201" fmla="*/ 4439504 h 5550115"/>
              <a:gd name="connsiteX202" fmla="*/ 1265423 w 5563679"/>
              <a:gd name="connsiteY202" fmla="*/ 4320616 h 5550115"/>
              <a:gd name="connsiteX203" fmla="*/ 1265423 w 5563679"/>
              <a:gd name="connsiteY203" fmla="*/ 3944241 h 5550115"/>
              <a:gd name="connsiteX204" fmla="*/ 1257034 w 5563679"/>
              <a:gd name="connsiteY204" fmla="*/ 3902691 h 5550115"/>
              <a:gd name="connsiteX205" fmla="*/ 1138147 w 5563679"/>
              <a:gd name="connsiteY205" fmla="*/ 3823887 h 5550115"/>
              <a:gd name="connsiteX206" fmla="*/ 1019260 w 5563679"/>
              <a:gd name="connsiteY206" fmla="*/ 3902691 h 5550115"/>
              <a:gd name="connsiteX207" fmla="*/ 1016586 w 5563679"/>
              <a:gd name="connsiteY207" fmla="*/ 3915934 h 5550115"/>
              <a:gd name="connsiteX208" fmla="*/ 1016586 w 5563679"/>
              <a:gd name="connsiteY208" fmla="*/ 3976598 h 5550115"/>
              <a:gd name="connsiteX209" fmla="*/ 887559 w 5563679"/>
              <a:gd name="connsiteY209" fmla="*/ 4105625 h 5550115"/>
              <a:gd name="connsiteX210" fmla="*/ 887560 w 5563679"/>
              <a:gd name="connsiteY210" fmla="*/ 4105624 h 5550115"/>
              <a:gd name="connsiteX211" fmla="*/ 758533 w 5563679"/>
              <a:gd name="connsiteY211" fmla="*/ 3976597 h 5550115"/>
              <a:gd name="connsiteX212" fmla="*/ 758533 w 5563679"/>
              <a:gd name="connsiteY212" fmla="*/ 3835817 h 5550115"/>
              <a:gd name="connsiteX213" fmla="*/ 737116 w 5563679"/>
              <a:gd name="connsiteY213" fmla="*/ 3798485 h 5550115"/>
              <a:gd name="connsiteX214" fmla="*/ 660051 w 5563679"/>
              <a:gd name="connsiteY214" fmla="*/ 3752041 h 5550115"/>
              <a:gd name="connsiteX215" fmla="*/ 636571 w 5563679"/>
              <a:gd name="connsiteY215" fmla="*/ 3749674 h 5550115"/>
              <a:gd name="connsiteX216" fmla="*/ 636571 w 5563679"/>
              <a:gd name="connsiteY216" fmla="*/ 3748936 h 5550115"/>
              <a:gd name="connsiteX217" fmla="*/ 588501 w 5563679"/>
              <a:gd name="connsiteY217" fmla="*/ 3739232 h 5550115"/>
              <a:gd name="connsiteX218" fmla="*/ 509698 w 5563679"/>
              <a:gd name="connsiteY218" fmla="*/ 3620344 h 5550115"/>
              <a:gd name="connsiteX219" fmla="*/ 509698 w 5563679"/>
              <a:gd name="connsiteY219" fmla="*/ 2675086 h 5550115"/>
              <a:gd name="connsiteX220" fmla="*/ 501309 w 5563679"/>
              <a:gd name="connsiteY220" fmla="*/ 2633537 h 5550115"/>
              <a:gd name="connsiteX221" fmla="*/ 382422 w 5563679"/>
              <a:gd name="connsiteY221" fmla="*/ 2554733 h 5550115"/>
              <a:gd name="connsiteX222" fmla="*/ 263535 w 5563679"/>
              <a:gd name="connsiteY222" fmla="*/ 2633537 h 5550115"/>
              <a:gd name="connsiteX223" fmla="*/ 258053 w 5563679"/>
              <a:gd name="connsiteY223" fmla="*/ 2660688 h 5550115"/>
              <a:gd name="connsiteX224" fmla="*/ 258053 w 5563679"/>
              <a:gd name="connsiteY224" fmla="*/ 2715723 h 5550115"/>
              <a:gd name="connsiteX225" fmla="*/ 129026 w 5563679"/>
              <a:gd name="connsiteY225" fmla="*/ 2844750 h 5550115"/>
              <a:gd name="connsiteX226" fmla="*/ 129027 w 5563679"/>
              <a:gd name="connsiteY226" fmla="*/ 2844749 h 5550115"/>
              <a:gd name="connsiteX227" fmla="*/ 0 w 5563679"/>
              <a:gd name="connsiteY227" fmla="*/ 2715722 h 5550115"/>
              <a:gd name="connsiteX228" fmla="*/ 0 w 5563679"/>
              <a:gd name="connsiteY228" fmla="*/ 2265528 h 5550115"/>
              <a:gd name="connsiteX229" fmla="*/ 0 w 5563679"/>
              <a:gd name="connsiteY229" fmla="*/ 546839 h 5550115"/>
              <a:gd name="connsiteX230" fmla="*/ 12233 w 5563679"/>
              <a:gd name="connsiteY230" fmla="*/ 526676 h 5550115"/>
              <a:gd name="connsiteX231" fmla="*/ 111797 w 5563679"/>
              <a:gd name="connsiteY231" fmla="*/ 479722 h 5550115"/>
              <a:gd name="connsiteX232" fmla="*/ 230684 w 5563679"/>
              <a:gd name="connsiteY232" fmla="*/ 558526 h 5550115"/>
              <a:gd name="connsiteX233" fmla="*/ 232874 w 5563679"/>
              <a:gd name="connsiteY233" fmla="*/ 569371 h 5550115"/>
              <a:gd name="connsiteX234" fmla="*/ 232874 w 5563679"/>
              <a:gd name="connsiteY234" fmla="*/ 722774 h 5550115"/>
              <a:gd name="connsiteX235" fmla="*/ 311677 w 5563679"/>
              <a:gd name="connsiteY235" fmla="*/ 841662 h 5550115"/>
              <a:gd name="connsiteX236" fmla="*/ 359747 w 5563679"/>
              <a:gd name="connsiteY236" fmla="*/ 851366 h 5550115"/>
              <a:gd name="connsiteX237" fmla="*/ 359747 w 5563679"/>
              <a:gd name="connsiteY237" fmla="*/ 852104 h 5550115"/>
              <a:gd name="connsiteX238" fmla="*/ 383227 w 5563679"/>
              <a:gd name="connsiteY238" fmla="*/ 854471 h 5550115"/>
              <a:gd name="connsiteX239" fmla="*/ 482956 w 5563679"/>
              <a:gd name="connsiteY239" fmla="*/ 940420 h 5550115"/>
              <a:gd name="connsiteX240" fmla="*/ 485160 w 5563679"/>
              <a:gd name="connsiteY240" fmla="*/ 952910 h 5550115"/>
              <a:gd name="connsiteX241" fmla="*/ 485160 w 5563679"/>
              <a:gd name="connsiteY241" fmla="*/ 1086818 h 5550115"/>
              <a:gd name="connsiteX242" fmla="*/ 614186 w 5563679"/>
              <a:gd name="connsiteY242" fmla="*/ 1215845 h 5550115"/>
              <a:gd name="connsiteX243" fmla="*/ 614185 w 5563679"/>
              <a:gd name="connsiteY243" fmla="*/ 1215844 h 5550115"/>
              <a:gd name="connsiteX244" fmla="*/ 743212 w 5563679"/>
              <a:gd name="connsiteY244" fmla="*/ 1086817 h 5550115"/>
              <a:gd name="connsiteX245" fmla="*/ 743212 w 5563679"/>
              <a:gd name="connsiteY245" fmla="*/ 721563 h 5550115"/>
              <a:gd name="connsiteX246" fmla="*/ 745416 w 5563679"/>
              <a:gd name="connsiteY246" fmla="*/ 709073 h 5550115"/>
              <a:gd name="connsiteX247" fmla="*/ 845145 w 5563679"/>
              <a:gd name="connsiteY247" fmla="*/ 623124 h 5550115"/>
              <a:gd name="connsiteX248" fmla="*/ 868625 w 5563679"/>
              <a:gd name="connsiteY248" fmla="*/ 620757 h 5550115"/>
              <a:gd name="connsiteX249" fmla="*/ 868625 w 5563679"/>
              <a:gd name="connsiteY249" fmla="*/ 620019 h 5550115"/>
              <a:gd name="connsiteX250" fmla="*/ 916695 w 5563679"/>
              <a:gd name="connsiteY250" fmla="*/ 610315 h 5550115"/>
              <a:gd name="connsiteX251" fmla="*/ 995498 w 5563679"/>
              <a:gd name="connsiteY251" fmla="*/ 491427 h 5550115"/>
              <a:gd name="connsiteX252" fmla="*/ 995498 w 5563679"/>
              <a:gd name="connsiteY252" fmla="*/ 115052 h 5550115"/>
              <a:gd name="connsiteX253" fmla="*/ 1003887 w 5563679"/>
              <a:gd name="connsiteY253" fmla="*/ 73502 h 5550115"/>
              <a:gd name="connsiteX254" fmla="*/ 1084406 w 5563679"/>
              <a:gd name="connsiteY254" fmla="*/ 499 h 5550115"/>
              <a:gd name="connsiteX255" fmla="*/ 1087705 w 5563679"/>
              <a:gd name="connsiteY255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1362198 h 5550115"/>
              <a:gd name="connsiteX50" fmla="*/ 3049618 w 5563679"/>
              <a:gd name="connsiteY50" fmla="*/ 1311979 h 5550115"/>
              <a:gd name="connsiteX51" fmla="*/ 3168506 w 5563679"/>
              <a:gd name="connsiteY51" fmla="*/ 1233175 h 5550115"/>
              <a:gd name="connsiteX52" fmla="*/ 3287393 w 5563679"/>
              <a:gd name="connsiteY52" fmla="*/ 1311979 h 5550115"/>
              <a:gd name="connsiteX53" fmla="*/ 3297157 w 5563679"/>
              <a:gd name="connsiteY53" fmla="*/ 1360339 h 5550115"/>
              <a:gd name="connsiteX54" fmla="*/ 3297157 w 5563679"/>
              <a:gd name="connsiteY54" fmla="*/ 1946741 h 5550115"/>
              <a:gd name="connsiteX55" fmla="*/ 3426184 w 5563679"/>
              <a:gd name="connsiteY55" fmla="*/ 2075768 h 5550115"/>
              <a:gd name="connsiteX56" fmla="*/ 3426183 w 5563679"/>
              <a:gd name="connsiteY56" fmla="*/ 2075767 h 5550115"/>
              <a:gd name="connsiteX57" fmla="*/ 3555210 w 5563679"/>
              <a:gd name="connsiteY57" fmla="*/ 1946740 h 5550115"/>
              <a:gd name="connsiteX58" fmla="*/ 3555211 w 5563679"/>
              <a:gd name="connsiteY58" fmla="*/ 1049778 h 5550115"/>
              <a:gd name="connsiteX59" fmla="*/ 3565349 w 5563679"/>
              <a:gd name="connsiteY59" fmla="*/ 999559 h 5550115"/>
              <a:gd name="connsiteX60" fmla="*/ 3684237 w 5563679"/>
              <a:gd name="connsiteY60" fmla="*/ 920755 h 5550115"/>
              <a:gd name="connsiteX61" fmla="*/ 3803124 w 5563679"/>
              <a:gd name="connsiteY61" fmla="*/ 999559 h 5550115"/>
              <a:gd name="connsiteX62" fmla="*/ 3806722 w 5563679"/>
              <a:gd name="connsiteY62" fmla="*/ 1017378 h 5550115"/>
              <a:gd name="connsiteX63" fmla="*/ 3806722 w 5563679"/>
              <a:gd name="connsiteY63" fmla="*/ 1326324 h 5550115"/>
              <a:gd name="connsiteX64" fmla="*/ 3935749 w 5563679"/>
              <a:gd name="connsiteY64" fmla="*/ 1455351 h 5550115"/>
              <a:gd name="connsiteX65" fmla="*/ 3935748 w 5563679"/>
              <a:gd name="connsiteY65" fmla="*/ 1455350 h 5550115"/>
              <a:gd name="connsiteX66" fmla="*/ 4064775 w 5563679"/>
              <a:gd name="connsiteY66" fmla="*/ 1326323 h 5550115"/>
              <a:gd name="connsiteX67" fmla="*/ 4064775 w 5563679"/>
              <a:gd name="connsiteY67" fmla="*/ 1279585 h 5550115"/>
              <a:gd name="connsiteX68" fmla="*/ 4083444 w 5563679"/>
              <a:gd name="connsiteY68" fmla="*/ 1247043 h 5550115"/>
              <a:gd name="connsiteX69" fmla="*/ 4160509 w 5563679"/>
              <a:gd name="connsiteY69" fmla="*/ 1200599 h 5550115"/>
              <a:gd name="connsiteX70" fmla="*/ 4183989 w 5563679"/>
              <a:gd name="connsiteY70" fmla="*/ 1198232 h 5550115"/>
              <a:gd name="connsiteX71" fmla="*/ 4183989 w 5563679"/>
              <a:gd name="connsiteY71" fmla="*/ 1197494 h 5550115"/>
              <a:gd name="connsiteX72" fmla="*/ 4232059 w 5563679"/>
              <a:gd name="connsiteY72" fmla="*/ 1187790 h 5550115"/>
              <a:gd name="connsiteX73" fmla="*/ 4310862 w 5563679"/>
              <a:gd name="connsiteY73" fmla="*/ 1068902 h 5550115"/>
              <a:gd name="connsiteX74" fmla="*/ 4310862 w 5563679"/>
              <a:gd name="connsiteY74" fmla="*/ 954918 h 5550115"/>
              <a:gd name="connsiteX75" fmla="*/ 4319251 w 5563679"/>
              <a:gd name="connsiteY75" fmla="*/ 913368 h 5550115"/>
              <a:gd name="connsiteX76" fmla="*/ 4438138 w 5563679"/>
              <a:gd name="connsiteY76" fmla="*/ 834564 h 5550115"/>
              <a:gd name="connsiteX77" fmla="*/ 4557025 w 5563679"/>
              <a:gd name="connsiteY77" fmla="*/ 913368 h 5550115"/>
              <a:gd name="connsiteX78" fmla="*/ 4559215 w 5563679"/>
              <a:gd name="connsiteY78" fmla="*/ 924213 h 5550115"/>
              <a:gd name="connsiteX79" fmla="*/ 4559215 w 5563679"/>
              <a:gd name="connsiteY79" fmla="*/ 1077616 h 5550115"/>
              <a:gd name="connsiteX80" fmla="*/ 4638018 w 5563679"/>
              <a:gd name="connsiteY80" fmla="*/ 1196504 h 5550115"/>
              <a:gd name="connsiteX81" fmla="*/ 4686088 w 5563679"/>
              <a:gd name="connsiteY81" fmla="*/ 1206208 h 5550115"/>
              <a:gd name="connsiteX82" fmla="*/ 4686088 w 5563679"/>
              <a:gd name="connsiteY82" fmla="*/ 1206946 h 5550115"/>
              <a:gd name="connsiteX83" fmla="*/ 4709568 w 5563679"/>
              <a:gd name="connsiteY83" fmla="*/ 1209313 h 5550115"/>
              <a:gd name="connsiteX84" fmla="*/ 4809296 w 5563679"/>
              <a:gd name="connsiteY84" fmla="*/ 1295262 h 5550115"/>
              <a:gd name="connsiteX85" fmla="*/ 4811500 w 5563679"/>
              <a:gd name="connsiteY85" fmla="*/ 1307752 h 5550115"/>
              <a:gd name="connsiteX86" fmla="*/ 4811500 w 5563679"/>
              <a:gd name="connsiteY86" fmla="*/ 1441660 h 5550115"/>
              <a:gd name="connsiteX87" fmla="*/ 4940527 w 5563679"/>
              <a:gd name="connsiteY87" fmla="*/ 1570687 h 5550115"/>
              <a:gd name="connsiteX88" fmla="*/ 4940526 w 5563679"/>
              <a:gd name="connsiteY88" fmla="*/ 1570686 h 5550115"/>
              <a:gd name="connsiteX89" fmla="*/ 5069553 w 5563679"/>
              <a:gd name="connsiteY89" fmla="*/ 1441659 h 5550115"/>
              <a:gd name="connsiteX90" fmla="*/ 5069553 w 5563679"/>
              <a:gd name="connsiteY90" fmla="*/ 1076405 h 5550115"/>
              <a:gd name="connsiteX91" fmla="*/ 5071757 w 5563679"/>
              <a:gd name="connsiteY91" fmla="*/ 1063915 h 5550115"/>
              <a:gd name="connsiteX92" fmla="*/ 5171486 w 5563679"/>
              <a:gd name="connsiteY92" fmla="*/ 977966 h 5550115"/>
              <a:gd name="connsiteX93" fmla="*/ 5194966 w 5563679"/>
              <a:gd name="connsiteY93" fmla="*/ 975599 h 5550115"/>
              <a:gd name="connsiteX94" fmla="*/ 5194966 w 5563679"/>
              <a:gd name="connsiteY94" fmla="*/ 974861 h 5550115"/>
              <a:gd name="connsiteX95" fmla="*/ 5243036 w 5563679"/>
              <a:gd name="connsiteY95" fmla="*/ 965157 h 5550115"/>
              <a:gd name="connsiteX96" fmla="*/ 5321839 w 5563679"/>
              <a:gd name="connsiteY96" fmla="*/ 846269 h 5550115"/>
              <a:gd name="connsiteX97" fmla="*/ 5321839 w 5563679"/>
              <a:gd name="connsiteY97" fmla="*/ 469894 h 5550115"/>
              <a:gd name="connsiteX98" fmla="*/ 5330228 w 5563679"/>
              <a:gd name="connsiteY98" fmla="*/ 428344 h 5550115"/>
              <a:gd name="connsiteX99" fmla="*/ 5449115 w 5563679"/>
              <a:gd name="connsiteY99" fmla="*/ 349540 h 5550115"/>
              <a:gd name="connsiteX100" fmla="*/ 5548678 w 5563679"/>
              <a:gd name="connsiteY100" fmla="*/ 396494 h 5550115"/>
              <a:gd name="connsiteX101" fmla="*/ 5562692 w 5563679"/>
              <a:gd name="connsiteY101" fmla="*/ 419592 h 5550115"/>
              <a:gd name="connsiteX102" fmla="*/ 5562692 w 5563679"/>
              <a:gd name="connsiteY102" fmla="*/ 2265528 h 5550115"/>
              <a:gd name="connsiteX103" fmla="*/ 5563679 w 5563679"/>
              <a:gd name="connsiteY103" fmla="*/ 2265528 h 5550115"/>
              <a:gd name="connsiteX104" fmla="*/ 5563679 w 5563679"/>
              <a:gd name="connsiteY104" fmla="*/ 3341998 h 5550115"/>
              <a:gd name="connsiteX105" fmla="*/ 5484876 w 5563679"/>
              <a:gd name="connsiteY105" fmla="*/ 3460886 h 5550115"/>
              <a:gd name="connsiteX106" fmla="*/ 5436806 w 5563679"/>
              <a:gd name="connsiteY106" fmla="*/ 3470590 h 5550115"/>
              <a:gd name="connsiteX107" fmla="*/ 5436806 w 5563679"/>
              <a:gd name="connsiteY107" fmla="*/ 3471328 h 5550115"/>
              <a:gd name="connsiteX108" fmla="*/ 5413326 w 5563679"/>
              <a:gd name="connsiteY108" fmla="*/ 3473695 h 5550115"/>
              <a:gd name="connsiteX109" fmla="*/ 5336262 w 5563679"/>
              <a:gd name="connsiteY109" fmla="*/ 3520139 h 5550115"/>
              <a:gd name="connsiteX110" fmla="*/ 5315097 w 5563679"/>
              <a:gd name="connsiteY110" fmla="*/ 3557030 h 5550115"/>
              <a:gd name="connsiteX111" fmla="*/ 5315097 w 5563679"/>
              <a:gd name="connsiteY111" fmla="*/ 3620344 h 5550115"/>
              <a:gd name="connsiteX112" fmla="*/ 5236294 w 5563679"/>
              <a:gd name="connsiteY112" fmla="*/ 3739232 h 5550115"/>
              <a:gd name="connsiteX113" fmla="*/ 5188224 w 5563679"/>
              <a:gd name="connsiteY113" fmla="*/ 3748936 h 5550115"/>
              <a:gd name="connsiteX114" fmla="*/ 5188224 w 5563679"/>
              <a:gd name="connsiteY114" fmla="*/ 3749674 h 5550115"/>
              <a:gd name="connsiteX115" fmla="*/ 5164744 w 5563679"/>
              <a:gd name="connsiteY115" fmla="*/ 3752041 h 5550115"/>
              <a:gd name="connsiteX116" fmla="*/ 5065015 w 5563679"/>
              <a:gd name="connsiteY116" fmla="*/ 3837990 h 5550115"/>
              <a:gd name="connsiteX117" fmla="*/ 5064995 w 5563679"/>
              <a:gd name="connsiteY117" fmla="*/ 3838103 h 5550115"/>
              <a:gd name="connsiteX118" fmla="*/ 5064995 w 5563679"/>
              <a:gd name="connsiteY118" fmla="*/ 4397896 h 5550115"/>
              <a:gd name="connsiteX119" fmla="*/ 4986192 w 5563679"/>
              <a:gd name="connsiteY119" fmla="*/ 4516784 h 5550115"/>
              <a:gd name="connsiteX120" fmla="*/ 4938122 w 5563679"/>
              <a:gd name="connsiteY120" fmla="*/ 4526488 h 5550115"/>
              <a:gd name="connsiteX121" fmla="*/ 4938122 w 5563679"/>
              <a:gd name="connsiteY121" fmla="*/ 4527226 h 5550115"/>
              <a:gd name="connsiteX122" fmla="*/ 4914642 w 5563679"/>
              <a:gd name="connsiteY122" fmla="*/ 4529593 h 5550115"/>
              <a:gd name="connsiteX123" fmla="*/ 4814913 w 5563679"/>
              <a:gd name="connsiteY123" fmla="*/ 4615542 h 5550115"/>
              <a:gd name="connsiteX124" fmla="*/ 4814662 w 5563679"/>
              <a:gd name="connsiteY124" fmla="*/ 4616965 h 5550115"/>
              <a:gd name="connsiteX125" fmla="*/ 4814662 w 5563679"/>
              <a:gd name="connsiteY125" fmla="*/ 4885290 h 5550115"/>
              <a:gd name="connsiteX126" fmla="*/ 4685635 w 5563679"/>
              <a:gd name="connsiteY126" fmla="*/ 5014317 h 5550115"/>
              <a:gd name="connsiteX127" fmla="*/ 4685636 w 5563679"/>
              <a:gd name="connsiteY127" fmla="*/ 5014316 h 5550115"/>
              <a:gd name="connsiteX128" fmla="*/ 4556609 w 5563679"/>
              <a:gd name="connsiteY128" fmla="*/ 4885289 h 5550115"/>
              <a:gd name="connsiteX129" fmla="*/ 4556609 w 5563679"/>
              <a:gd name="connsiteY129" fmla="*/ 4605270 h 5550115"/>
              <a:gd name="connsiteX130" fmla="*/ 4554606 w 5563679"/>
              <a:gd name="connsiteY130" fmla="*/ 4593919 h 5550115"/>
              <a:gd name="connsiteX131" fmla="*/ 4454877 w 5563679"/>
              <a:gd name="connsiteY131" fmla="*/ 4507970 h 5550115"/>
              <a:gd name="connsiteX132" fmla="*/ 4431397 w 5563679"/>
              <a:gd name="connsiteY132" fmla="*/ 4505603 h 5550115"/>
              <a:gd name="connsiteX133" fmla="*/ 4431397 w 5563679"/>
              <a:gd name="connsiteY133" fmla="*/ 4504865 h 5550115"/>
              <a:gd name="connsiteX134" fmla="*/ 4383327 w 5563679"/>
              <a:gd name="connsiteY134" fmla="*/ 4495161 h 5550115"/>
              <a:gd name="connsiteX135" fmla="*/ 4304524 w 5563679"/>
              <a:gd name="connsiteY135" fmla="*/ 4376273 h 5550115"/>
              <a:gd name="connsiteX136" fmla="*/ 4304524 w 5563679"/>
              <a:gd name="connsiteY136" fmla="*/ 4286143 h 5550115"/>
              <a:gd name="connsiteX137" fmla="*/ 4296135 w 5563679"/>
              <a:gd name="connsiteY137" fmla="*/ 4244593 h 5550115"/>
              <a:gd name="connsiteX138" fmla="*/ 4177248 w 5563679"/>
              <a:gd name="connsiteY138" fmla="*/ 4165789 h 5550115"/>
              <a:gd name="connsiteX139" fmla="*/ 4058361 w 5563679"/>
              <a:gd name="connsiteY139" fmla="*/ 4244593 h 5550115"/>
              <a:gd name="connsiteX140" fmla="*/ 4056171 w 5563679"/>
              <a:gd name="connsiteY140" fmla="*/ 4255437 h 5550115"/>
              <a:gd name="connsiteX141" fmla="*/ 4056171 w 5563679"/>
              <a:gd name="connsiteY141" fmla="*/ 4496307 h 5550115"/>
              <a:gd name="connsiteX142" fmla="*/ 3977368 w 5563679"/>
              <a:gd name="connsiteY142" fmla="*/ 4615195 h 5550115"/>
              <a:gd name="connsiteX143" fmla="*/ 3929298 w 5563679"/>
              <a:gd name="connsiteY143" fmla="*/ 4624899 h 5550115"/>
              <a:gd name="connsiteX144" fmla="*/ 3929298 w 5563679"/>
              <a:gd name="connsiteY144" fmla="*/ 4625637 h 5550115"/>
              <a:gd name="connsiteX145" fmla="*/ 3905818 w 5563679"/>
              <a:gd name="connsiteY145" fmla="*/ 4628004 h 5550115"/>
              <a:gd name="connsiteX146" fmla="*/ 3806089 w 5563679"/>
              <a:gd name="connsiteY146" fmla="*/ 4713953 h 5550115"/>
              <a:gd name="connsiteX147" fmla="*/ 3805837 w 5563679"/>
              <a:gd name="connsiteY147" fmla="*/ 4715382 h 5550115"/>
              <a:gd name="connsiteX148" fmla="*/ 3805837 w 5563679"/>
              <a:gd name="connsiteY148" fmla="*/ 4820023 h 5550115"/>
              <a:gd name="connsiteX149" fmla="*/ 3676810 w 5563679"/>
              <a:gd name="connsiteY149" fmla="*/ 4949050 h 5550115"/>
              <a:gd name="connsiteX150" fmla="*/ 3676811 w 5563679"/>
              <a:gd name="connsiteY150" fmla="*/ 4949049 h 5550115"/>
              <a:gd name="connsiteX151" fmla="*/ 3547784 w 5563679"/>
              <a:gd name="connsiteY151" fmla="*/ 4820022 h 5550115"/>
              <a:gd name="connsiteX152" fmla="*/ 3547784 w 5563679"/>
              <a:gd name="connsiteY152" fmla="*/ 2265528 h 5550115"/>
              <a:gd name="connsiteX153" fmla="*/ 3547783 w 5563679"/>
              <a:gd name="connsiteY153" fmla="*/ 4836545 h 5550115"/>
              <a:gd name="connsiteX154" fmla="*/ 3537645 w 5563679"/>
              <a:gd name="connsiteY154" fmla="*/ 4786326 h 5550115"/>
              <a:gd name="connsiteX155" fmla="*/ 3418757 w 5563679"/>
              <a:gd name="connsiteY155" fmla="*/ 4707522 h 5550115"/>
              <a:gd name="connsiteX156" fmla="*/ 3299870 w 5563679"/>
              <a:gd name="connsiteY156" fmla="*/ 4786326 h 5550115"/>
              <a:gd name="connsiteX157" fmla="*/ 3290106 w 5563679"/>
              <a:gd name="connsiteY157" fmla="*/ 4834686 h 5550115"/>
              <a:gd name="connsiteX158" fmla="*/ 3290106 w 5563679"/>
              <a:gd name="connsiteY158" fmla="*/ 5421088 h 5550115"/>
              <a:gd name="connsiteX159" fmla="*/ 3161079 w 5563679"/>
              <a:gd name="connsiteY159" fmla="*/ 5550115 h 5550115"/>
              <a:gd name="connsiteX160" fmla="*/ 3161080 w 5563679"/>
              <a:gd name="connsiteY160" fmla="*/ 5550114 h 5550115"/>
              <a:gd name="connsiteX161" fmla="*/ 3032053 w 5563679"/>
              <a:gd name="connsiteY161" fmla="*/ 5421087 h 5550115"/>
              <a:gd name="connsiteX162" fmla="*/ 3032053 w 5563679"/>
              <a:gd name="connsiteY162" fmla="*/ 2265528 h 5550115"/>
              <a:gd name="connsiteX163" fmla="*/ 3032052 w 5563679"/>
              <a:gd name="connsiteY163" fmla="*/ 4524125 h 5550115"/>
              <a:gd name="connsiteX164" fmla="*/ 3021914 w 5563679"/>
              <a:gd name="connsiteY164" fmla="*/ 4473906 h 5550115"/>
              <a:gd name="connsiteX165" fmla="*/ 2903026 w 5563679"/>
              <a:gd name="connsiteY165" fmla="*/ 4395102 h 5550115"/>
              <a:gd name="connsiteX166" fmla="*/ 2784139 w 5563679"/>
              <a:gd name="connsiteY166" fmla="*/ 4473906 h 5550115"/>
              <a:gd name="connsiteX167" fmla="*/ 2780541 w 5563679"/>
              <a:gd name="connsiteY167" fmla="*/ 4491725 h 5550115"/>
              <a:gd name="connsiteX168" fmla="*/ 2780541 w 5563679"/>
              <a:gd name="connsiteY168" fmla="*/ 4800671 h 5550115"/>
              <a:gd name="connsiteX169" fmla="*/ 2651514 w 5563679"/>
              <a:gd name="connsiteY169" fmla="*/ 4929698 h 5550115"/>
              <a:gd name="connsiteX170" fmla="*/ 2651515 w 5563679"/>
              <a:gd name="connsiteY170" fmla="*/ 4929697 h 5550115"/>
              <a:gd name="connsiteX171" fmla="*/ 2522488 w 5563679"/>
              <a:gd name="connsiteY171" fmla="*/ 4800670 h 5550115"/>
              <a:gd name="connsiteX172" fmla="*/ 2522488 w 5563679"/>
              <a:gd name="connsiteY172" fmla="*/ 4753932 h 5550115"/>
              <a:gd name="connsiteX173" fmla="*/ 2503819 w 5563679"/>
              <a:gd name="connsiteY173" fmla="*/ 4721390 h 5550115"/>
              <a:gd name="connsiteX174" fmla="*/ 2426754 w 5563679"/>
              <a:gd name="connsiteY174" fmla="*/ 4674946 h 5550115"/>
              <a:gd name="connsiteX175" fmla="*/ 2403274 w 5563679"/>
              <a:gd name="connsiteY175" fmla="*/ 4672579 h 5550115"/>
              <a:gd name="connsiteX176" fmla="*/ 2403274 w 5563679"/>
              <a:gd name="connsiteY176" fmla="*/ 4671841 h 5550115"/>
              <a:gd name="connsiteX177" fmla="*/ 2355204 w 5563679"/>
              <a:gd name="connsiteY177" fmla="*/ 4662137 h 5550115"/>
              <a:gd name="connsiteX178" fmla="*/ 2276401 w 5563679"/>
              <a:gd name="connsiteY178" fmla="*/ 4543249 h 5550115"/>
              <a:gd name="connsiteX179" fmla="*/ 2276401 w 5563679"/>
              <a:gd name="connsiteY179" fmla="*/ 4429265 h 5550115"/>
              <a:gd name="connsiteX180" fmla="*/ 2268012 w 5563679"/>
              <a:gd name="connsiteY180" fmla="*/ 4387715 h 5550115"/>
              <a:gd name="connsiteX181" fmla="*/ 2149125 w 5563679"/>
              <a:gd name="connsiteY181" fmla="*/ 4308911 h 5550115"/>
              <a:gd name="connsiteX182" fmla="*/ 2030238 w 5563679"/>
              <a:gd name="connsiteY182" fmla="*/ 4387715 h 5550115"/>
              <a:gd name="connsiteX183" fmla="*/ 2028048 w 5563679"/>
              <a:gd name="connsiteY183" fmla="*/ 4398560 h 5550115"/>
              <a:gd name="connsiteX184" fmla="*/ 2028048 w 5563679"/>
              <a:gd name="connsiteY184" fmla="*/ 4551963 h 5550115"/>
              <a:gd name="connsiteX185" fmla="*/ 1949245 w 5563679"/>
              <a:gd name="connsiteY185" fmla="*/ 4670851 h 5550115"/>
              <a:gd name="connsiteX186" fmla="*/ 1901175 w 5563679"/>
              <a:gd name="connsiteY186" fmla="*/ 4680555 h 5550115"/>
              <a:gd name="connsiteX187" fmla="*/ 1901175 w 5563679"/>
              <a:gd name="connsiteY187" fmla="*/ 4681293 h 5550115"/>
              <a:gd name="connsiteX188" fmla="*/ 1877695 w 5563679"/>
              <a:gd name="connsiteY188" fmla="*/ 4683660 h 5550115"/>
              <a:gd name="connsiteX189" fmla="*/ 1777966 w 5563679"/>
              <a:gd name="connsiteY189" fmla="*/ 4769609 h 5550115"/>
              <a:gd name="connsiteX190" fmla="*/ 1775762 w 5563679"/>
              <a:gd name="connsiteY190" fmla="*/ 4782099 h 5550115"/>
              <a:gd name="connsiteX191" fmla="*/ 1775762 w 5563679"/>
              <a:gd name="connsiteY191" fmla="*/ 4916007 h 5550115"/>
              <a:gd name="connsiteX192" fmla="*/ 1646735 w 5563679"/>
              <a:gd name="connsiteY192" fmla="*/ 5045034 h 5550115"/>
              <a:gd name="connsiteX193" fmla="*/ 1646736 w 5563679"/>
              <a:gd name="connsiteY193" fmla="*/ 5045033 h 5550115"/>
              <a:gd name="connsiteX194" fmla="*/ 1517709 w 5563679"/>
              <a:gd name="connsiteY194" fmla="*/ 4916006 h 5550115"/>
              <a:gd name="connsiteX195" fmla="*/ 1517709 w 5563679"/>
              <a:gd name="connsiteY195" fmla="*/ 4550752 h 5550115"/>
              <a:gd name="connsiteX196" fmla="*/ 1515505 w 5563679"/>
              <a:gd name="connsiteY196" fmla="*/ 4538262 h 5550115"/>
              <a:gd name="connsiteX197" fmla="*/ 1415776 w 5563679"/>
              <a:gd name="connsiteY197" fmla="*/ 4452313 h 5550115"/>
              <a:gd name="connsiteX198" fmla="*/ 1392296 w 5563679"/>
              <a:gd name="connsiteY198" fmla="*/ 4449946 h 5550115"/>
              <a:gd name="connsiteX199" fmla="*/ 1392296 w 5563679"/>
              <a:gd name="connsiteY199" fmla="*/ 4449208 h 5550115"/>
              <a:gd name="connsiteX200" fmla="*/ 1344226 w 5563679"/>
              <a:gd name="connsiteY200" fmla="*/ 4439504 h 5550115"/>
              <a:gd name="connsiteX201" fmla="*/ 1265423 w 5563679"/>
              <a:gd name="connsiteY201" fmla="*/ 4320616 h 5550115"/>
              <a:gd name="connsiteX202" fmla="*/ 1265423 w 5563679"/>
              <a:gd name="connsiteY202" fmla="*/ 3944241 h 5550115"/>
              <a:gd name="connsiteX203" fmla="*/ 1257034 w 5563679"/>
              <a:gd name="connsiteY203" fmla="*/ 3902691 h 5550115"/>
              <a:gd name="connsiteX204" fmla="*/ 1138147 w 5563679"/>
              <a:gd name="connsiteY204" fmla="*/ 3823887 h 5550115"/>
              <a:gd name="connsiteX205" fmla="*/ 1019260 w 5563679"/>
              <a:gd name="connsiteY205" fmla="*/ 3902691 h 5550115"/>
              <a:gd name="connsiteX206" fmla="*/ 1016586 w 5563679"/>
              <a:gd name="connsiteY206" fmla="*/ 3915934 h 5550115"/>
              <a:gd name="connsiteX207" fmla="*/ 1016586 w 5563679"/>
              <a:gd name="connsiteY207" fmla="*/ 3976598 h 5550115"/>
              <a:gd name="connsiteX208" fmla="*/ 887559 w 5563679"/>
              <a:gd name="connsiteY208" fmla="*/ 4105625 h 5550115"/>
              <a:gd name="connsiteX209" fmla="*/ 887560 w 5563679"/>
              <a:gd name="connsiteY209" fmla="*/ 4105624 h 5550115"/>
              <a:gd name="connsiteX210" fmla="*/ 758533 w 5563679"/>
              <a:gd name="connsiteY210" fmla="*/ 3976597 h 5550115"/>
              <a:gd name="connsiteX211" fmla="*/ 758533 w 5563679"/>
              <a:gd name="connsiteY211" fmla="*/ 3835817 h 5550115"/>
              <a:gd name="connsiteX212" fmla="*/ 737116 w 5563679"/>
              <a:gd name="connsiteY212" fmla="*/ 3798485 h 5550115"/>
              <a:gd name="connsiteX213" fmla="*/ 660051 w 5563679"/>
              <a:gd name="connsiteY213" fmla="*/ 3752041 h 5550115"/>
              <a:gd name="connsiteX214" fmla="*/ 636571 w 5563679"/>
              <a:gd name="connsiteY214" fmla="*/ 3749674 h 5550115"/>
              <a:gd name="connsiteX215" fmla="*/ 636571 w 5563679"/>
              <a:gd name="connsiteY215" fmla="*/ 3748936 h 5550115"/>
              <a:gd name="connsiteX216" fmla="*/ 588501 w 5563679"/>
              <a:gd name="connsiteY216" fmla="*/ 3739232 h 5550115"/>
              <a:gd name="connsiteX217" fmla="*/ 509698 w 5563679"/>
              <a:gd name="connsiteY217" fmla="*/ 3620344 h 5550115"/>
              <a:gd name="connsiteX218" fmla="*/ 509698 w 5563679"/>
              <a:gd name="connsiteY218" fmla="*/ 2675086 h 5550115"/>
              <a:gd name="connsiteX219" fmla="*/ 501309 w 5563679"/>
              <a:gd name="connsiteY219" fmla="*/ 2633537 h 5550115"/>
              <a:gd name="connsiteX220" fmla="*/ 382422 w 5563679"/>
              <a:gd name="connsiteY220" fmla="*/ 2554733 h 5550115"/>
              <a:gd name="connsiteX221" fmla="*/ 263535 w 5563679"/>
              <a:gd name="connsiteY221" fmla="*/ 2633537 h 5550115"/>
              <a:gd name="connsiteX222" fmla="*/ 258053 w 5563679"/>
              <a:gd name="connsiteY222" fmla="*/ 2660688 h 5550115"/>
              <a:gd name="connsiteX223" fmla="*/ 258053 w 5563679"/>
              <a:gd name="connsiteY223" fmla="*/ 2715723 h 5550115"/>
              <a:gd name="connsiteX224" fmla="*/ 129026 w 5563679"/>
              <a:gd name="connsiteY224" fmla="*/ 2844750 h 5550115"/>
              <a:gd name="connsiteX225" fmla="*/ 129027 w 5563679"/>
              <a:gd name="connsiteY225" fmla="*/ 2844749 h 5550115"/>
              <a:gd name="connsiteX226" fmla="*/ 0 w 5563679"/>
              <a:gd name="connsiteY226" fmla="*/ 2715722 h 5550115"/>
              <a:gd name="connsiteX227" fmla="*/ 0 w 5563679"/>
              <a:gd name="connsiteY227" fmla="*/ 2265528 h 5550115"/>
              <a:gd name="connsiteX228" fmla="*/ 0 w 5563679"/>
              <a:gd name="connsiteY228" fmla="*/ 546839 h 5550115"/>
              <a:gd name="connsiteX229" fmla="*/ 12233 w 5563679"/>
              <a:gd name="connsiteY229" fmla="*/ 526676 h 5550115"/>
              <a:gd name="connsiteX230" fmla="*/ 111797 w 5563679"/>
              <a:gd name="connsiteY230" fmla="*/ 479722 h 5550115"/>
              <a:gd name="connsiteX231" fmla="*/ 230684 w 5563679"/>
              <a:gd name="connsiteY231" fmla="*/ 558526 h 5550115"/>
              <a:gd name="connsiteX232" fmla="*/ 232874 w 5563679"/>
              <a:gd name="connsiteY232" fmla="*/ 569371 h 5550115"/>
              <a:gd name="connsiteX233" fmla="*/ 232874 w 5563679"/>
              <a:gd name="connsiteY233" fmla="*/ 722774 h 5550115"/>
              <a:gd name="connsiteX234" fmla="*/ 311677 w 5563679"/>
              <a:gd name="connsiteY234" fmla="*/ 841662 h 5550115"/>
              <a:gd name="connsiteX235" fmla="*/ 359747 w 5563679"/>
              <a:gd name="connsiteY235" fmla="*/ 851366 h 5550115"/>
              <a:gd name="connsiteX236" fmla="*/ 359747 w 5563679"/>
              <a:gd name="connsiteY236" fmla="*/ 852104 h 5550115"/>
              <a:gd name="connsiteX237" fmla="*/ 383227 w 5563679"/>
              <a:gd name="connsiteY237" fmla="*/ 854471 h 5550115"/>
              <a:gd name="connsiteX238" fmla="*/ 482956 w 5563679"/>
              <a:gd name="connsiteY238" fmla="*/ 940420 h 5550115"/>
              <a:gd name="connsiteX239" fmla="*/ 485160 w 5563679"/>
              <a:gd name="connsiteY239" fmla="*/ 952910 h 5550115"/>
              <a:gd name="connsiteX240" fmla="*/ 485160 w 5563679"/>
              <a:gd name="connsiteY240" fmla="*/ 1086818 h 5550115"/>
              <a:gd name="connsiteX241" fmla="*/ 614186 w 5563679"/>
              <a:gd name="connsiteY241" fmla="*/ 1215845 h 5550115"/>
              <a:gd name="connsiteX242" fmla="*/ 614185 w 5563679"/>
              <a:gd name="connsiteY242" fmla="*/ 1215844 h 5550115"/>
              <a:gd name="connsiteX243" fmla="*/ 743212 w 5563679"/>
              <a:gd name="connsiteY243" fmla="*/ 1086817 h 5550115"/>
              <a:gd name="connsiteX244" fmla="*/ 743212 w 5563679"/>
              <a:gd name="connsiteY244" fmla="*/ 721563 h 5550115"/>
              <a:gd name="connsiteX245" fmla="*/ 745416 w 5563679"/>
              <a:gd name="connsiteY245" fmla="*/ 709073 h 5550115"/>
              <a:gd name="connsiteX246" fmla="*/ 845145 w 5563679"/>
              <a:gd name="connsiteY246" fmla="*/ 623124 h 5550115"/>
              <a:gd name="connsiteX247" fmla="*/ 868625 w 5563679"/>
              <a:gd name="connsiteY247" fmla="*/ 620757 h 5550115"/>
              <a:gd name="connsiteX248" fmla="*/ 868625 w 5563679"/>
              <a:gd name="connsiteY248" fmla="*/ 620019 h 5550115"/>
              <a:gd name="connsiteX249" fmla="*/ 916695 w 5563679"/>
              <a:gd name="connsiteY249" fmla="*/ 610315 h 5550115"/>
              <a:gd name="connsiteX250" fmla="*/ 995498 w 5563679"/>
              <a:gd name="connsiteY250" fmla="*/ 491427 h 5550115"/>
              <a:gd name="connsiteX251" fmla="*/ 995498 w 5563679"/>
              <a:gd name="connsiteY251" fmla="*/ 115052 h 5550115"/>
              <a:gd name="connsiteX252" fmla="*/ 1003887 w 5563679"/>
              <a:gd name="connsiteY252" fmla="*/ 73502 h 5550115"/>
              <a:gd name="connsiteX253" fmla="*/ 1084406 w 5563679"/>
              <a:gd name="connsiteY253" fmla="*/ 499 h 5550115"/>
              <a:gd name="connsiteX254" fmla="*/ 1087705 w 5563679"/>
              <a:gd name="connsiteY254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80 w 5563679"/>
              <a:gd name="connsiteY48" fmla="*/ 1362198 h 5550115"/>
              <a:gd name="connsiteX49" fmla="*/ 3049618 w 5563679"/>
              <a:gd name="connsiteY49" fmla="*/ 1311979 h 5550115"/>
              <a:gd name="connsiteX50" fmla="*/ 3168506 w 5563679"/>
              <a:gd name="connsiteY50" fmla="*/ 1233175 h 5550115"/>
              <a:gd name="connsiteX51" fmla="*/ 3287393 w 5563679"/>
              <a:gd name="connsiteY51" fmla="*/ 1311979 h 5550115"/>
              <a:gd name="connsiteX52" fmla="*/ 3297157 w 5563679"/>
              <a:gd name="connsiteY52" fmla="*/ 1360339 h 5550115"/>
              <a:gd name="connsiteX53" fmla="*/ 3297157 w 5563679"/>
              <a:gd name="connsiteY53" fmla="*/ 1946741 h 5550115"/>
              <a:gd name="connsiteX54" fmla="*/ 3426184 w 5563679"/>
              <a:gd name="connsiteY54" fmla="*/ 2075768 h 5550115"/>
              <a:gd name="connsiteX55" fmla="*/ 3426183 w 5563679"/>
              <a:gd name="connsiteY55" fmla="*/ 2075767 h 5550115"/>
              <a:gd name="connsiteX56" fmla="*/ 3555210 w 5563679"/>
              <a:gd name="connsiteY56" fmla="*/ 1946740 h 5550115"/>
              <a:gd name="connsiteX57" fmla="*/ 3555211 w 5563679"/>
              <a:gd name="connsiteY57" fmla="*/ 1049778 h 5550115"/>
              <a:gd name="connsiteX58" fmla="*/ 3565349 w 5563679"/>
              <a:gd name="connsiteY58" fmla="*/ 999559 h 5550115"/>
              <a:gd name="connsiteX59" fmla="*/ 3684237 w 5563679"/>
              <a:gd name="connsiteY59" fmla="*/ 920755 h 5550115"/>
              <a:gd name="connsiteX60" fmla="*/ 3803124 w 5563679"/>
              <a:gd name="connsiteY60" fmla="*/ 999559 h 5550115"/>
              <a:gd name="connsiteX61" fmla="*/ 3806722 w 5563679"/>
              <a:gd name="connsiteY61" fmla="*/ 1017378 h 5550115"/>
              <a:gd name="connsiteX62" fmla="*/ 3806722 w 5563679"/>
              <a:gd name="connsiteY62" fmla="*/ 1326324 h 5550115"/>
              <a:gd name="connsiteX63" fmla="*/ 3935749 w 5563679"/>
              <a:gd name="connsiteY63" fmla="*/ 1455351 h 5550115"/>
              <a:gd name="connsiteX64" fmla="*/ 3935748 w 5563679"/>
              <a:gd name="connsiteY64" fmla="*/ 1455350 h 5550115"/>
              <a:gd name="connsiteX65" fmla="*/ 4064775 w 5563679"/>
              <a:gd name="connsiteY65" fmla="*/ 1326323 h 5550115"/>
              <a:gd name="connsiteX66" fmla="*/ 4064775 w 5563679"/>
              <a:gd name="connsiteY66" fmla="*/ 1279585 h 5550115"/>
              <a:gd name="connsiteX67" fmla="*/ 4083444 w 5563679"/>
              <a:gd name="connsiteY67" fmla="*/ 1247043 h 5550115"/>
              <a:gd name="connsiteX68" fmla="*/ 4160509 w 5563679"/>
              <a:gd name="connsiteY68" fmla="*/ 1200599 h 5550115"/>
              <a:gd name="connsiteX69" fmla="*/ 4183989 w 5563679"/>
              <a:gd name="connsiteY69" fmla="*/ 1198232 h 5550115"/>
              <a:gd name="connsiteX70" fmla="*/ 4183989 w 5563679"/>
              <a:gd name="connsiteY70" fmla="*/ 1197494 h 5550115"/>
              <a:gd name="connsiteX71" fmla="*/ 4232059 w 5563679"/>
              <a:gd name="connsiteY71" fmla="*/ 1187790 h 5550115"/>
              <a:gd name="connsiteX72" fmla="*/ 4310862 w 5563679"/>
              <a:gd name="connsiteY72" fmla="*/ 1068902 h 5550115"/>
              <a:gd name="connsiteX73" fmla="*/ 4310862 w 5563679"/>
              <a:gd name="connsiteY73" fmla="*/ 954918 h 5550115"/>
              <a:gd name="connsiteX74" fmla="*/ 4319251 w 5563679"/>
              <a:gd name="connsiteY74" fmla="*/ 913368 h 5550115"/>
              <a:gd name="connsiteX75" fmla="*/ 4438138 w 5563679"/>
              <a:gd name="connsiteY75" fmla="*/ 834564 h 5550115"/>
              <a:gd name="connsiteX76" fmla="*/ 4557025 w 5563679"/>
              <a:gd name="connsiteY76" fmla="*/ 913368 h 5550115"/>
              <a:gd name="connsiteX77" fmla="*/ 4559215 w 5563679"/>
              <a:gd name="connsiteY77" fmla="*/ 924213 h 5550115"/>
              <a:gd name="connsiteX78" fmla="*/ 4559215 w 5563679"/>
              <a:gd name="connsiteY78" fmla="*/ 1077616 h 5550115"/>
              <a:gd name="connsiteX79" fmla="*/ 4638018 w 5563679"/>
              <a:gd name="connsiteY79" fmla="*/ 1196504 h 5550115"/>
              <a:gd name="connsiteX80" fmla="*/ 4686088 w 5563679"/>
              <a:gd name="connsiteY80" fmla="*/ 1206208 h 5550115"/>
              <a:gd name="connsiteX81" fmla="*/ 4686088 w 5563679"/>
              <a:gd name="connsiteY81" fmla="*/ 1206946 h 5550115"/>
              <a:gd name="connsiteX82" fmla="*/ 4709568 w 5563679"/>
              <a:gd name="connsiteY82" fmla="*/ 1209313 h 5550115"/>
              <a:gd name="connsiteX83" fmla="*/ 4809296 w 5563679"/>
              <a:gd name="connsiteY83" fmla="*/ 1295262 h 5550115"/>
              <a:gd name="connsiteX84" fmla="*/ 4811500 w 5563679"/>
              <a:gd name="connsiteY84" fmla="*/ 1307752 h 5550115"/>
              <a:gd name="connsiteX85" fmla="*/ 4811500 w 5563679"/>
              <a:gd name="connsiteY85" fmla="*/ 1441660 h 5550115"/>
              <a:gd name="connsiteX86" fmla="*/ 4940527 w 5563679"/>
              <a:gd name="connsiteY86" fmla="*/ 1570687 h 5550115"/>
              <a:gd name="connsiteX87" fmla="*/ 4940526 w 5563679"/>
              <a:gd name="connsiteY87" fmla="*/ 1570686 h 5550115"/>
              <a:gd name="connsiteX88" fmla="*/ 5069553 w 5563679"/>
              <a:gd name="connsiteY88" fmla="*/ 1441659 h 5550115"/>
              <a:gd name="connsiteX89" fmla="*/ 5069553 w 5563679"/>
              <a:gd name="connsiteY89" fmla="*/ 1076405 h 5550115"/>
              <a:gd name="connsiteX90" fmla="*/ 5071757 w 5563679"/>
              <a:gd name="connsiteY90" fmla="*/ 1063915 h 5550115"/>
              <a:gd name="connsiteX91" fmla="*/ 5171486 w 5563679"/>
              <a:gd name="connsiteY91" fmla="*/ 977966 h 5550115"/>
              <a:gd name="connsiteX92" fmla="*/ 5194966 w 5563679"/>
              <a:gd name="connsiteY92" fmla="*/ 975599 h 5550115"/>
              <a:gd name="connsiteX93" fmla="*/ 5194966 w 5563679"/>
              <a:gd name="connsiteY93" fmla="*/ 974861 h 5550115"/>
              <a:gd name="connsiteX94" fmla="*/ 5243036 w 5563679"/>
              <a:gd name="connsiteY94" fmla="*/ 965157 h 5550115"/>
              <a:gd name="connsiteX95" fmla="*/ 5321839 w 5563679"/>
              <a:gd name="connsiteY95" fmla="*/ 846269 h 5550115"/>
              <a:gd name="connsiteX96" fmla="*/ 5321839 w 5563679"/>
              <a:gd name="connsiteY96" fmla="*/ 469894 h 5550115"/>
              <a:gd name="connsiteX97" fmla="*/ 5330228 w 5563679"/>
              <a:gd name="connsiteY97" fmla="*/ 428344 h 5550115"/>
              <a:gd name="connsiteX98" fmla="*/ 5449115 w 5563679"/>
              <a:gd name="connsiteY98" fmla="*/ 349540 h 5550115"/>
              <a:gd name="connsiteX99" fmla="*/ 5548678 w 5563679"/>
              <a:gd name="connsiteY99" fmla="*/ 396494 h 5550115"/>
              <a:gd name="connsiteX100" fmla="*/ 5562692 w 5563679"/>
              <a:gd name="connsiteY100" fmla="*/ 419592 h 5550115"/>
              <a:gd name="connsiteX101" fmla="*/ 5562692 w 5563679"/>
              <a:gd name="connsiteY101" fmla="*/ 2265528 h 5550115"/>
              <a:gd name="connsiteX102" fmla="*/ 5563679 w 5563679"/>
              <a:gd name="connsiteY102" fmla="*/ 2265528 h 5550115"/>
              <a:gd name="connsiteX103" fmla="*/ 5563679 w 5563679"/>
              <a:gd name="connsiteY103" fmla="*/ 3341998 h 5550115"/>
              <a:gd name="connsiteX104" fmla="*/ 5484876 w 5563679"/>
              <a:gd name="connsiteY104" fmla="*/ 3460886 h 5550115"/>
              <a:gd name="connsiteX105" fmla="*/ 5436806 w 5563679"/>
              <a:gd name="connsiteY105" fmla="*/ 3470590 h 5550115"/>
              <a:gd name="connsiteX106" fmla="*/ 5436806 w 5563679"/>
              <a:gd name="connsiteY106" fmla="*/ 3471328 h 5550115"/>
              <a:gd name="connsiteX107" fmla="*/ 5413326 w 5563679"/>
              <a:gd name="connsiteY107" fmla="*/ 3473695 h 5550115"/>
              <a:gd name="connsiteX108" fmla="*/ 5336262 w 5563679"/>
              <a:gd name="connsiteY108" fmla="*/ 3520139 h 5550115"/>
              <a:gd name="connsiteX109" fmla="*/ 5315097 w 5563679"/>
              <a:gd name="connsiteY109" fmla="*/ 3557030 h 5550115"/>
              <a:gd name="connsiteX110" fmla="*/ 5315097 w 5563679"/>
              <a:gd name="connsiteY110" fmla="*/ 3620344 h 5550115"/>
              <a:gd name="connsiteX111" fmla="*/ 5236294 w 5563679"/>
              <a:gd name="connsiteY111" fmla="*/ 3739232 h 5550115"/>
              <a:gd name="connsiteX112" fmla="*/ 5188224 w 5563679"/>
              <a:gd name="connsiteY112" fmla="*/ 3748936 h 5550115"/>
              <a:gd name="connsiteX113" fmla="*/ 5188224 w 5563679"/>
              <a:gd name="connsiteY113" fmla="*/ 3749674 h 5550115"/>
              <a:gd name="connsiteX114" fmla="*/ 5164744 w 5563679"/>
              <a:gd name="connsiteY114" fmla="*/ 3752041 h 5550115"/>
              <a:gd name="connsiteX115" fmla="*/ 5065015 w 5563679"/>
              <a:gd name="connsiteY115" fmla="*/ 3837990 h 5550115"/>
              <a:gd name="connsiteX116" fmla="*/ 5064995 w 5563679"/>
              <a:gd name="connsiteY116" fmla="*/ 3838103 h 5550115"/>
              <a:gd name="connsiteX117" fmla="*/ 5064995 w 5563679"/>
              <a:gd name="connsiteY117" fmla="*/ 4397896 h 5550115"/>
              <a:gd name="connsiteX118" fmla="*/ 4986192 w 5563679"/>
              <a:gd name="connsiteY118" fmla="*/ 4516784 h 5550115"/>
              <a:gd name="connsiteX119" fmla="*/ 4938122 w 5563679"/>
              <a:gd name="connsiteY119" fmla="*/ 4526488 h 5550115"/>
              <a:gd name="connsiteX120" fmla="*/ 4938122 w 5563679"/>
              <a:gd name="connsiteY120" fmla="*/ 4527226 h 5550115"/>
              <a:gd name="connsiteX121" fmla="*/ 4914642 w 5563679"/>
              <a:gd name="connsiteY121" fmla="*/ 4529593 h 5550115"/>
              <a:gd name="connsiteX122" fmla="*/ 4814913 w 5563679"/>
              <a:gd name="connsiteY122" fmla="*/ 4615542 h 5550115"/>
              <a:gd name="connsiteX123" fmla="*/ 4814662 w 5563679"/>
              <a:gd name="connsiteY123" fmla="*/ 4616965 h 5550115"/>
              <a:gd name="connsiteX124" fmla="*/ 4814662 w 5563679"/>
              <a:gd name="connsiteY124" fmla="*/ 4885290 h 5550115"/>
              <a:gd name="connsiteX125" fmla="*/ 4685635 w 5563679"/>
              <a:gd name="connsiteY125" fmla="*/ 5014317 h 5550115"/>
              <a:gd name="connsiteX126" fmla="*/ 4685636 w 5563679"/>
              <a:gd name="connsiteY126" fmla="*/ 5014316 h 5550115"/>
              <a:gd name="connsiteX127" fmla="*/ 4556609 w 5563679"/>
              <a:gd name="connsiteY127" fmla="*/ 4885289 h 5550115"/>
              <a:gd name="connsiteX128" fmla="*/ 4556609 w 5563679"/>
              <a:gd name="connsiteY128" fmla="*/ 4605270 h 5550115"/>
              <a:gd name="connsiteX129" fmla="*/ 4554606 w 5563679"/>
              <a:gd name="connsiteY129" fmla="*/ 4593919 h 5550115"/>
              <a:gd name="connsiteX130" fmla="*/ 4454877 w 5563679"/>
              <a:gd name="connsiteY130" fmla="*/ 4507970 h 5550115"/>
              <a:gd name="connsiteX131" fmla="*/ 4431397 w 5563679"/>
              <a:gd name="connsiteY131" fmla="*/ 4505603 h 5550115"/>
              <a:gd name="connsiteX132" fmla="*/ 4431397 w 5563679"/>
              <a:gd name="connsiteY132" fmla="*/ 4504865 h 5550115"/>
              <a:gd name="connsiteX133" fmla="*/ 4383327 w 5563679"/>
              <a:gd name="connsiteY133" fmla="*/ 4495161 h 5550115"/>
              <a:gd name="connsiteX134" fmla="*/ 4304524 w 5563679"/>
              <a:gd name="connsiteY134" fmla="*/ 4376273 h 5550115"/>
              <a:gd name="connsiteX135" fmla="*/ 4304524 w 5563679"/>
              <a:gd name="connsiteY135" fmla="*/ 4286143 h 5550115"/>
              <a:gd name="connsiteX136" fmla="*/ 4296135 w 5563679"/>
              <a:gd name="connsiteY136" fmla="*/ 4244593 h 5550115"/>
              <a:gd name="connsiteX137" fmla="*/ 4177248 w 5563679"/>
              <a:gd name="connsiteY137" fmla="*/ 4165789 h 5550115"/>
              <a:gd name="connsiteX138" fmla="*/ 4058361 w 5563679"/>
              <a:gd name="connsiteY138" fmla="*/ 4244593 h 5550115"/>
              <a:gd name="connsiteX139" fmla="*/ 4056171 w 5563679"/>
              <a:gd name="connsiteY139" fmla="*/ 4255437 h 5550115"/>
              <a:gd name="connsiteX140" fmla="*/ 4056171 w 5563679"/>
              <a:gd name="connsiteY140" fmla="*/ 4496307 h 5550115"/>
              <a:gd name="connsiteX141" fmla="*/ 3977368 w 5563679"/>
              <a:gd name="connsiteY141" fmla="*/ 4615195 h 5550115"/>
              <a:gd name="connsiteX142" fmla="*/ 3929298 w 5563679"/>
              <a:gd name="connsiteY142" fmla="*/ 4624899 h 5550115"/>
              <a:gd name="connsiteX143" fmla="*/ 3929298 w 5563679"/>
              <a:gd name="connsiteY143" fmla="*/ 4625637 h 5550115"/>
              <a:gd name="connsiteX144" fmla="*/ 3905818 w 5563679"/>
              <a:gd name="connsiteY144" fmla="*/ 4628004 h 5550115"/>
              <a:gd name="connsiteX145" fmla="*/ 3806089 w 5563679"/>
              <a:gd name="connsiteY145" fmla="*/ 4713953 h 5550115"/>
              <a:gd name="connsiteX146" fmla="*/ 3805837 w 5563679"/>
              <a:gd name="connsiteY146" fmla="*/ 4715382 h 5550115"/>
              <a:gd name="connsiteX147" fmla="*/ 3805837 w 5563679"/>
              <a:gd name="connsiteY147" fmla="*/ 4820023 h 5550115"/>
              <a:gd name="connsiteX148" fmla="*/ 3676810 w 5563679"/>
              <a:gd name="connsiteY148" fmla="*/ 4949050 h 5550115"/>
              <a:gd name="connsiteX149" fmla="*/ 3676811 w 5563679"/>
              <a:gd name="connsiteY149" fmla="*/ 4949049 h 5550115"/>
              <a:gd name="connsiteX150" fmla="*/ 3547784 w 5563679"/>
              <a:gd name="connsiteY150" fmla="*/ 4820022 h 5550115"/>
              <a:gd name="connsiteX151" fmla="*/ 3547784 w 5563679"/>
              <a:gd name="connsiteY151" fmla="*/ 2265528 h 5550115"/>
              <a:gd name="connsiteX152" fmla="*/ 3547783 w 5563679"/>
              <a:gd name="connsiteY152" fmla="*/ 4836545 h 5550115"/>
              <a:gd name="connsiteX153" fmla="*/ 3537645 w 5563679"/>
              <a:gd name="connsiteY153" fmla="*/ 4786326 h 5550115"/>
              <a:gd name="connsiteX154" fmla="*/ 3418757 w 5563679"/>
              <a:gd name="connsiteY154" fmla="*/ 4707522 h 5550115"/>
              <a:gd name="connsiteX155" fmla="*/ 3299870 w 5563679"/>
              <a:gd name="connsiteY155" fmla="*/ 4786326 h 5550115"/>
              <a:gd name="connsiteX156" fmla="*/ 3290106 w 5563679"/>
              <a:gd name="connsiteY156" fmla="*/ 4834686 h 5550115"/>
              <a:gd name="connsiteX157" fmla="*/ 3290106 w 5563679"/>
              <a:gd name="connsiteY157" fmla="*/ 5421088 h 5550115"/>
              <a:gd name="connsiteX158" fmla="*/ 3161079 w 5563679"/>
              <a:gd name="connsiteY158" fmla="*/ 5550115 h 5550115"/>
              <a:gd name="connsiteX159" fmla="*/ 3161080 w 5563679"/>
              <a:gd name="connsiteY159" fmla="*/ 5550114 h 5550115"/>
              <a:gd name="connsiteX160" fmla="*/ 3032053 w 5563679"/>
              <a:gd name="connsiteY160" fmla="*/ 5421087 h 5550115"/>
              <a:gd name="connsiteX161" fmla="*/ 3032053 w 5563679"/>
              <a:gd name="connsiteY161" fmla="*/ 2265528 h 5550115"/>
              <a:gd name="connsiteX162" fmla="*/ 3032052 w 5563679"/>
              <a:gd name="connsiteY162" fmla="*/ 4524125 h 5550115"/>
              <a:gd name="connsiteX163" fmla="*/ 3021914 w 5563679"/>
              <a:gd name="connsiteY163" fmla="*/ 4473906 h 5550115"/>
              <a:gd name="connsiteX164" fmla="*/ 2903026 w 5563679"/>
              <a:gd name="connsiteY164" fmla="*/ 4395102 h 5550115"/>
              <a:gd name="connsiteX165" fmla="*/ 2784139 w 5563679"/>
              <a:gd name="connsiteY165" fmla="*/ 4473906 h 5550115"/>
              <a:gd name="connsiteX166" fmla="*/ 2780541 w 5563679"/>
              <a:gd name="connsiteY166" fmla="*/ 4491725 h 5550115"/>
              <a:gd name="connsiteX167" fmla="*/ 2780541 w 5563679"/>
              <a:gd name="connsiteY167" fmla="*/ 4800671 h 5550115"/>
              <a:gd name="connsiteX168" fmla="*/ 2651514 w 5563679"/>
              <a:gd name="connsiteY168" fmla="*/ 4929698 h 5550115"/>
              <a:gd name="connsiteX169" fmla="*/ 2651515 w 5563679"/>
              <a:gd name="connsiteY169" fmla="*/ 4929697 h 5550115"/>
              <a:gd name="connsiteX170" fmla="*/ 2522488 w 5563679"/>
              <a:gd name="connsiteY170" fmla="*/ 4800670 h 5550115"/>
              <a:gd name="connsiteX171" fmla="*/ 2522488 w 5563679"/>
              <a:gd name="connsiteY171" fmla="*/ 4753932 h 5550115"/>
              <a:gd name="connsiteX172" fmla="*/ 2503819 w 5563679"/>
              <a:gd name="connsiteY172" fmla="*/ 4721390 h 5550115"/>
              <a:gd name="connsiteX173" fmla="*/ 2426754 w 5563679"/>
              <a:gd name="connsiteY173" fmla="*/ 4674946 h 5550115"/>
              <a:gd name="connsiteX174" fmla="*/ 2403274 w 5563679"/>
              <a:gd name="connsiteY174" fmla="*/ 4672579 h 5550115"/>
              <a:gd name="connsiteX175" fmla="*/ 2403274 w 5563679"/>
              <a:gd name="connsiteY175" fmla="*/ 4671841 h 5550115"/>
              <a:gd name="connsiteX176" fmla="*/ 2355204 w 5563679"/>
              <a:gd name="connsiteY176" fmla="*/ 4662137 h 5550115"/>
              <a:gd name="connsiteX177" fmla="*/ 2276401 w 5563679"/>
              <a:gd name="connsiteY177" fmla="*/ 4543249 h 5550115"/>
              <a:gd name="connsiteX178" fmla="*/ 2276401 w 5563679"/>
              <a:gd name="connsiteY178" fmla="*/ 4429265 h 5550115"/>
              <a:gd name="connsiteX179" fmla="*/ 2268012 w 5563679"/>
              <a:gd name="connsiteY179" fmla="*/ 4387715 h 5550115"/>
              <a:gd name="connsiteX180" fmla="*/ 2149125 w 5563679"/>
              <a:gd name="connsiteY180" fmla="*/ 4308911 h 5550115"/>
              <a:gd name="connsiteX181" fmla="*/ 2030238 w 5563679"/>
              <a:gd name="connsiteY181" fmla="*/ 4387715 h 5550115"/>
              <a:gd name="connsiteX182" fmla="*/ 2028048 w 5563679"/>
              <a:gd name="connsiteY182" fmla="*/ 4398560 h 5550115"/>
              <a:gd name="connsiteX183" fmla="*/ 2028048 w 5563679"/>
              <a:gd name="connsiteY183" fmla="*/ 4551963 h 5550115"/>
              <a:gd name="connsiteX184" fmla="*/ 1949245 w 5563679"/>
              <a:gd name="connsiteY184" fmla="*/ 4670851 h 5550115"/>
              <a:gd name="connsiteX185" fmla="*/ 1901175 w 5563679"/>
              <a:gd name="connsiteY185" fmla="*/ 4680555 h 5550115"/>
              <a:gd name="connsiteX186" fmla="*/ 1901175 w 5563679"/>
              <a:gd name="connsiteY186" fmla="*/ 4681293 h 5550115"/>
              <a:gd name="connsiteX187" fmla="*/ 1877695 w 5563679"/>
              <a:gd name="connsiteY187" fmla="*/ 4683660 h 5550115"/>
              <a:gd name="connsiteX188" fmla="*/ 1777966 w 5563679"/>
              <a:gd name="connsiteY188" fmla="*/ 4769609 h 5550115"/>
              <a:gd name="connsiteX189" fmla="*/ 1775762 w 5563679"/>
              <a:gd name="connsiteY189" fmla="*/ 4782099 h 5550115"/>
              <a:gd name="connsiteX190" fmla="*/ 1775762 w 5563679"/>
              <a:gd name="connsiteY190" fmla="*/ 4916007 h 5550115"/>
              <a:gd name="connsiteX191" fmla="*/ 1646735 w 5563679"/>
              <a:gd name="connsiteY191" fmla="*/ 5045034 h 5550115"/>
              <a:gd name="connsiteX192" fmla="*/ 1646736 w 5563679"/>
              <a:gd name="connsiteY192" fmla="*/ 5045033 h 5550115"/>
              <a:gd name="connsiteX193" fmla="*/ 1517709 w 5563679"/>
              <a:gd name="connsiteY193" fmla="*/ 4916006 h 5550115"/>
              <a:gd name="connsiteX194" fmla="*/ 1517709 w 5563679"/>
              <a:gd name="connsiteY194" fmla="*/ 4550752 h 5550115"/>
              <a:gd name="connsiteX195" fmla="*/ 1515505 w 5563679"/>
              <a:gd name="connsiteY195" fmla="*/ 4538262 h 5550115"/>
              <a:gd name="connsiteX196" fmla="*/ 1415776 w 5563679"/>
              <a:gd name="connsiteY196" fmla="*/ 4452313 h 5550115"/>
              <a:gd name="connsiteX197" fmla="*/ 1392296 w 5563679"/>
              <a:gd name="connsiteY197" fmla="*/ 4449946 h 5550115"/>
              <a:gd name="connsiteX198" fmla="*/ 1392296 w 5563679"/>
              <a:gd name="connsiteY198" fmla="*/ 4449208 h 5550115"/>
              <a:gd name="connsiteX199" fmla="*/ 1344226 w 5563679"/>
              <a:gd name="connsiteY199" fmla="*/ 4439504 h 5550115"/>
              <a:gd name="connsiteX200" fmla="*/ 1265423 w 5563679"/>
              <a:gd name="connsiteY200" fmla="*/ 4320616 h 5550115"/>
              <a:gd name="connsiteX201" fmla="*/ 1265423 w 5563679"/>
              <a:gd name="connsiteY201" fmla="*/ 3944241 h 5550115"/>
              <a:gd name="connsiteX202" fmla="*/ 1257034 w 5563679"/>
              <a:gd name="connsiteY202" fmla="*/ 3902691 h 5550115"/>
              <a:gd name="connsiteX203" fmla="*/ 1138147 w 5563679"/>
              <a:gd name="connsiteY203" fmla="*/ 3823887 h 5550115"/>
              <a:gd name="connsiteX204" fmla="*/ 1019260 w 5563679"/>
              <a:gd name="connsiteY204" fmla="*/ 3902691 h 5550115"/>
              <a:gd name="connsiteX205" fmla="*/ 1016586 w 5563679"/>
              <a:gd name="connsiteY205" fmla="*/ 3915934 h 5550115"/>
              <a:gd name="connsiteX206" fmla="*/ 1016586 w 5563679"/>
              <a:gd name="connsiteY206" fmla="*/ 3976598 h 5550115"/>
              <a:gd name="connsiteX207" fmla="*/ 887559 w 5563679"/>
              <a:gd name="connsiteY207" fmla="*/ 4105625 h 5550115"/>
              <a:gd name="connsiteX208" fmla="*/ 887560 w 5563679"/>
              <a:gd name="connsiteY208" fmla="*/ 4105624 h 5550115"/>
              <a:gd name="connsiteX209" fmla="*/ 758533 w 5563679"/>
              <a:gd name="connsiteY209" fmla="*/ 3976597 h 5550115"/>
              <a:gd name="connsiteX210" fmla="*/ 758533 w 5563679"/>
              <a:gd name="connsiteY210" fmla="*/ 3835817 h 5550115"/>
              <a:gd name="connsiteX211" fmla="*/ 737116 w 5563679"/>
              <a:gd name="connsiteY211" fmla="*/ 3798485 h 5550115"/>
              <a:gd name="connsiteX212" fmla="*/ 660051 w 5563679"/>
              <a:gd name="connsiteY212" fmla="*/ 3752041 h 5550115"/>
              <a:gd name="connsiteX213" fmla="*/ 636571 w 5563679"/>
              <a:gd name="connsiteY213" fmla="*/ 3749674 h 5550115"/>
              <a:gd name="connsiteX214" fmla="*/ 636571 w 5563679"/>
              <a:gd name="connsiteY214" fmla="*/ 3748936 h 5550115"/>
              <a:gd name="connsiteX215" fmla="*/ 588501 w 5563679"/>
              <a:gd name="connsiteY215" fmla="*/ 3739232 h 5550115"/>
              <a:gd name="connsiteX216" fmla="*/ 509698 w 5563679"/>
              <a:gd name="connsiteY216" fmla="*/ 3620344 h 5550115"/>
              <a:gd name="connsiteX217" fmla="*/ 509698 w 5563679"/>
              <a:gd name="connsiteY217" fmla="*/ 2675086 h 5550115"/>
              <a:gd name="connsiteX218" fmla="*/ 501309 w 5563679"/>
              <a:gd name="connsiteY218" fmla="*/ 2633537 h 5550115"/>
              <a:gd name="connsiteX219" fmla="*/ 382422 w 5563679"/>
              <a:gd name="connsiteY219" fmla="*/ 2554733 h 5550115"/>
              <a:gd name="connsiteX220" fmla="*/ 263535 w 5563679"/>
              <a:gd name="connsiteY220" fmla="*/ 2633537 h 5550115"/>
              <a:gd name="connsiteX221" fmla="*/ 258053 w 5563679"/>
              <a:gd name="connsiteY221" fmla="*/ 2660688 h 5550115"/>
              <a:gd name="connsiteX222" fmla="*/ 258053 w 5563679"/>
              <a:gd name="connsiteY222" fmla="*/ 2715723 h 5550115"/>
              <a:gd name="connsiteX223" fmla="*/ 129026 w 5563679"/>
              <a:gd name="connsiteY223" fmla="*/ 2844750 h 5550115"/>
              <a:gd name="connsiteX224" fmla="*/ 129027 w 5563679"/>
              <a:gd name="connsiteY224" fmla="*/ 2844749 h 5550115"/>
              <a:gd name="connsiteX225" fmla="*/ 0 w 5563679"/>
              <a:gd name="connsiteY225" fmla="*/ 2715722 h 5550115"/>
              <a:gd name="connsiteX226" fmla="*/ 0 w 5563679"/>
              <a:gd name="connsiteY226" fmla="*/ 2265528 h 5550115"/>
              <a:gd name="connsiteX227" fmla="*/ 0 w 5563679"/>
              <a:gd name="connsiteY227" fmla="*/ 546839 h 5550115"/>
              <a:gd name="connsiteX228" fmla="*/ 12233 w 5563679"/>
              <a:gd name="connsiteY228" fmla="*/ 526676 h 5550115"/>
              <a:gd name="connsiteX229" fmla="*/ 111797 w 5563679"/>
              <a:gd name="connsiteY229" fmla="*/ 479722 h 5550115"/>
              <a:gd name="connsiteX230" fmla="*/ 230684 w 5563679"/>
              <a:gd name="connsiteY230" fmla="*/ 558526 h 5550115"/>
              <a:gd name="connsiteX231" fmla="*/ 232874 w 5563679"/>
              <a:gd name="connsiteY231" fmla="*/ 569371 h 5550115"/>
              <a:gd name="connsiteX232" fmla="*/ 232874 w 5563679"/>
              <a:gd name="connsiteY232" fmla="*/ 722774 h 5550115"/>
              <a:gd name="connsiteX233" fmla="*/ 311677 w 5563679"/>
              <a:gd name="connsiteY233" fmla="*/ 841662 h 5550115"/>
              <a:gd name="connsiteX234" fmla="*/ 359747 w 5563679"/>
              <a:gd name="connsiteY234" fmla="*/ 851366 h 5550115"/>
              <a:gd name="connsiteX235" fmla="*/ 359747 w 5563679"/>
              <a:gd name="connsiteY235" fmla="*/ 852104 h 5550115"/>
              <a:gd name="connsiteX236" fmla="*/ 383227 w 5563679"/>
              <a:gd name="connsiteY236" fmla="*/ 854471 h 5550115"/>
              <a:gd name="connsiteX237" fmla="*/ 482956 w 5563679"/>
              <a:gd name="connsiteY237" fmla="*/ 940420 h 5550115"/>
              <a:gd name="connsiteX238" fmla="*/ 485160 w 5563679"/>
              <a:gd name="connsiteY238" fmla="*/ 952910 h 5550115"/>
              <a:gd name="connsiteX239" fmla="*/ 485160 w 5563679"/>
              <a:gd name="connsiteY239" fmla="*/ 1086818 h 5550115"/>
              <a:gd name="connsiteX240" fmla="*/ 614186 w 5563679"/>
              <a:gd name="connsiteY240" fmla="*/ 1215845 h 5550115"/>
              <a:gd name="connsiteX241" fmla="*/ 614185 w 5563679"/>
              <a:gd name="connsiteY241" fmla="*/ 1215844 h 5550115"/>
              <a:gd name="connsiteX242" fmla="*/ 743212 w 5563679"/>
              <a:gd name="connsiteY242" fmla="*/ 1086817 h 5550115"/>
              <a:gd name="connsiteX243" fmla="*/ 743212 w 5563679"/>
              <a:gd name="connsiteY243" fmla="*/ 721563 h 5550115"/>
              <a:gd name="connsiteX244" fmla="*/ 745416 w 5563679"/>
              <a:gd name="connsiteY244" fmla="*/ 709073 h 5550115"/>
              <a:gd name="connsiteX245" fmla="*/ 845145 w 5563679"/>
              <a:gd name="connsiteY245" fmla="*/ 623124 h 5550115"/>
              <a:gd name="connsiteX246" fmla="*/ 868625 w 5563679"/>
              <a:gd name="connsiteY246" fmla="*/ 620757 h 5550115"/>
              <a:gd name="connsiteX247" fmla="*/ 868625 w 5563679"/>
              <a:gd name="connsiteY247" fmla="*/ 620019 h 5550115"/>
              <a:gd name="connsiteX248" fmla="*/ 916695 w 5563679"/>
              <a:gd name="connsiteY248" fmla="*/ 610315 h 5550115"/>
              <a:gd name="connsiteX249" fmla="*/ 995498 w 5563679"/>
              <a:gd name="connsiteY249" fmla="*/ 491427 h 5550115"/>
              <a:gd name="connsiteX250" fmla="*/ 995498 w 5563679"/>
              <a:gd name="connsiteY250" fmla="*/ 115052 h 5550115"/>
              <a:gd name="connsiteX251" fmla="*/ 1003887 w 5563679"/>
              <a:gd name="connsiteY251" fmla="*/ 73502 h 5550115"/>
              <a:gd name="connsiteX252" fmla="*/ 1084406 w 5563679"/>
              <a:gd name="connsiteY252" fmla="*/ 499 h 5550115"/>
              <a:gd name="connsiteX253" fmla="*/ 1087705 w 5563679"/>
              <a:gd name="connsiteY253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80 w 5563679"/>
              <a:gd name="connsiteY48" fmla="*/ 1362198 h 5550115"/>
              <a:gd name="connsiteX49" fmla="*/ 3049618 w 5563679"/>
              <a:gd name="connsiteY49" fmla="*/ 1311979 h 5550115"/>
              <a:gd name="connsiteX50" fmla="*/ 3168506 w 5563679"/>
              <a:gd name="connsiteY50" fmla="*/ 1233175 h 5550115"/>
              <a:gd name="connsiteX51" fmla="*/ 3287393 w 5563679"/>
              <a:gd name="connsiteY51" fmla="*/ 1311979 h 5550115"/>
              <a:gd name="connsiteX52" fmla="*/ 3297157 w 5563679"/>
              <a:gd name="connsiteY52" fmla="*/ 1360339 h 5550115"/>
              <a:gd name="connsiteX53" fmla="*/ 3297157 w 5563679"/>
              <a:gd name="connsiteY53" fmla="*/ 1946741 h 5550115"/>
              <a:gd name="connsiteX54" fmla="*/ 3426184 w 5563679"/>
              <a:gd name="connsiteY54" fmla="*/ 2075768 h 5550115"/>
              <a:gd name="connsiteX55" fmla="*/ 3426183 w 5563679"/>
              <a:gd name="connsiteY55" fmla="*/ 2075767 h 5550115"/>
              <a:gd name="connsiteX56" fmla="*/ 3555210 w 5563679"/>
              <a:gd name="connsiteY56" fmla="*/ 1946740 h 5550115"/>
              <a:gd name="connsiteX57" fmla="*/ 3555211 w 5563679"/>
              <a:gd name="connsiteY57" fmla="*/ 1049778 h 5550115"/>
              <a:gd name="connsiteX58" fmla="*/ 3565349 w 5563679"/>
              <a:gd name="connsiteY58" fmla="*/ 999559 h 5550115"/>
              <a:gd name="connsiteX59" fmla="*/ 3684237 w 5563679"/>
              <a:gd name="connsiteY59" fmla="*/ 920755 h 5550115"/>
              <a:gd name="connsiteX60" fmla="*/ 3803124 w 5563679"/>
              <a:gd name="connsiteY60" fmla="*/ 999559 h 5550115"/>
              <a:gd name="connsiteX61" fmla="*/ 3806722 w 5563679"/>
              <a:gd name="connsiteY61" fmla="*/ 1017378 h 5550115"/>
              <a:gd name="connsiteX62" fmla="*/ 3806722 w 5563679"/>
              <a:gd name="connsiteY62" fmla="*/ 1326324 h 5550115"/>
              <a:gd name="connsiteX63" fmla="*/ 3935749 w 5563679"/>
              <a:gd name="connsiteY63" fmla="*/ 1455351 h 5550115"/>
              <a:gd name="connsiteX64" fmla="*/ 3935748 w 5563679"/>
              <a:gd name="connsiteY64" fmla="*/ 1455350 h 5550115"/>
              <a:gd name="connsiteX65" fmla="*/ 4064775 w 5563679"/>
              <a:gd name="connsiteY65" fmla="*/ 1326323 h 5550115"/>
              <a:gd name="connsiteX66" fmla="*/ 4064775 w 5563679"/>
              <a:gd name="connsiteY66" fmla="*/ 1279585 h 5550115"/>
              <a:gd name="connsiteX67" fmla="*/ 4083444 w 5563679"/>
              <a:gd name="connsiteY67" fmla="*/ 1247043 h 5550115"/>
              <a:gd name="connsiteX68" fmla="*/ 4160509 w 5563679"/>
              <a:gd name="connsiteY68" fmla="*/ 1200599 h 5550115"/>
              <a:gd name="connsiteX69" fmla="*/ 4183989 w 5563679"/>
              <a:gd name="connsiteY69" fmla="*/ 1198232 h 5550115"/>
              <a:gd name="connsiteX70" fmla="*/ 4183989 w 5563679"/>
              <a:gd name="connsiteY70" fmla="*/ 1197494 h 5550115"/>
              <a:gd name="connsiteX71" fmla="*/ 4232059 w 5563679"/>
              <a:gd name="connsiteY71" fmla="*/ 1187790 h 5550115"/>
              <a:gd name="connsiteX72" fmla="*/ 4310862 w 5563679"/>
              <a:gd name="connsiteY72" fmla="*/ 1068902 h 5550115"/>
              <a:gd name="connsiteX73" fmla="*/ 4310862 w 5563679"/>
              <a:gd name="connsiteY73" fmla="*/ 954918 h 5550115"/>
              <a:gd name="connsiteX74" fmla="*/ 4319251 w 5563679"/>
              <a:gd name="connsiteY74" fmla="*/ 913368 h 5550115"/>
              <a:gd name="connsiteX75" fmla="*/ 4438138 w 5563679"/>
              <a:gd name="connsiteY75" fmla="*/ 834564 h 5550115"/>
              <a:gd name="connsiteX76" fmla="*/ 4557025 w 5563679"/>
              <a:gd name="connsiteY76" fmla="*/ 913368 h 5550115"/>
              <a:gd name="connsiteX77" fmla="*/ 4559215 w 5563679"/>
              <a:gd name="connsiteY77" fmla="*/ 924213 h 5550115"/>
              <a:gd name="connsiteX78" fmla="*/ 4559215 w 5563679"/>
              <a:gd name="connsiteY78" fmla="*/ 1077616 h 5550115"/>
              <a:gd name="connsiteX79" fmla="*/ 4638018 w 5563679"/>
              <a:gd name="connsiteY79" fmla="*/ 1196504 h 5550115"/>
              <a:gd name="connsiteX80" fmla="*/ 4686088 w 5563679"/>
              <a:gd name="connsiteY80" fmla="*/ 1206208 h 5550115"/>
              <a:gd name="connsiteX81" fmla="*/ 4686088 w 5563679"/>
              <a:gd name="connsiteY81" fmla="*/ 1206946 h 5550115"/>
              <a:gd name="connsiteX82" fmla="*/ 4709568 w 5563679"/>
              <a:gd name="connsiteY82" fmla="*/ 1209313 h 5550115"/>
              <a:gd name="connsiteX83" fmla="*/ 4809296 w 5563679"/>
              <a:gd name="connsiteY83" fmla="*/ 1295262 h 5550115"/>
              <a:gd name="connsiteX84" fmla="*/ 4811500 w 5563679"/>
              <a:gd name="connsiteY84" fmla="*/ 1307752 h 5550115"/>
              <a:gd name="connsiteX85" fmla="*/ 4811500 w 5563679"/>
              <a:gd name="connsiteY85" fmla="*/ 1441660 h 5550115"/>
              <a:gd name="connsiteX86" fmla="*/ 4940527 w 5563679"/>
              <a:gd name="connsiteY86" fmla="*/ 1570687 h 5550115"/>
              <a:gd name="connsiteX87" fmla="*/ 4940526 w 5563679"/>
              <a:gd name="connsiteY87" fmla="*/ 1570686 h 5550115"/>
              <a:gd name="connsiteX88" fmla="*/ 5069553 w 5563679"/>
              <a:gd name="connsiteY88" fmla="*/ 1441659 h 5550115"/>
              <a:gd name="connsiteX89" fmla="*/ 5069553 w 5563679"/>
              <a:gd name="connsiteY89" fmla="*/ 1076405 h 5550115"/>
              <a:gd name="connsiteX90" fmla="*/ 5071757 w 5563679"/>
              <a:gd name="connsiteY90" fmla="*/ 1063915 h 5550115"/>
              <a:gd name="connsiteX91" fmla="*/ 5171486 w 5563679"/>
              <a:gd name="connsiteY91" fmla="*/ 977966 h 5550115"/>
              <a:gd name="connsiteX92" fmla="*/ 5194966 w 5563679"/>
              <a:gd name="connsiteY92" fmla="*/ 975599 h 5550115"/>
              <a:gd name="connsiteX93" fmla="*/ 5194966 w 5563679"/>
              <a:gd name="connsiteY93" fmla="*/ 974861 h 5550115"/>
              <a:gd name="connsiteX94" fmla="*/ 5243036 w 5563679"/>
              <a:gd name="connsiteY94" fmla="*/ 965157 h 5550115"/>
              <a:gd name="connsiteX95" fmla="*/ 5321839 w 5563679"/>
              <a:gd name="connsiteY95" fmla="*/ 846269 h 5550115"/>
              <a:gd name="connsiteX96" fmla="*/ 5321839 w 5563679"/>
              <a:gd name="connsiteY96" fmla="*/ 469894 h 5550115"/>
              <a:gd name="connsiteX97" fmla="*/ 5330228 w 5563679"/>
              <a:gd name="connsiteY97" fmla="*/ 428344 h 5550115"/>
              <a:gd name="connsiteX98" fmla="*/ 5449115 w 5563679"/>
              <a:gd name="connsiteY98" fmla="*/ 349540 h 5550115"/>
              <a:gd name="connsiteX99" fmla="*/ 5548678 w 5563679"/>
              <a:gd name="connsiteY99" fmla="*/ 396494 h 5550115"/>
              <a:gd name="connsiteX100" fmla="*/ 5562692 w 5563679"/>
              <a:gd name="connsiteY100" fmla="*/ 419592 h 5550115"/>
              <a:gd name="connsiteX101" fmla="*/ 5562692 w 5563679"/>
              <a:gd name="connsiteY101" fmla="*/ 2265528 h 5550115"/>
              <a:gd name="connsiteX102" fmla="*/ 5563679 w 5563679"/>
              <a:gd name="connsiteY102" fmla="*/ 2265528 h 5550115"/>
              <a:gd name="connsiteX103" fmla="*/ 5563679 w 5563679"/>
              <a:gd name="connsiteY103" fmla="*/ 3341998 h 5550115"/>
              <a:gd name="connsiteX104" fmla="*/ 5484876 w 5563679"/>
              <a:gd name="connsiteY104" fmla="*/ 3460886 h 5550115"/>
              <a:gd name="connsiteX105" fmla="*/ 5436806 w 5563679"/>
              <a:gd name="connsiteY105" fmla="*/ 3470590 h 5550115"/>
              <a:gd name="connsiteX106" fmla="*/ 5436806 w 5563679"/>
              <a:gd name="connsiteY106" fmla="*/ 3471328 h 5550115"/>
              <a:gd name="connsiteX107" fmla="*/ 5413326 w 5563679"/>
              <a:gd name="connsiteY107" fmla="*/ 3473695 h 5550115"/>
              <a:gd name="connsiteX108" fmla="*/ 5336262 w 5563679"/>
              <a:gd name="connsiteY108" fmla="*/ 3520139 h 5550115"/>
              <a:gd name="connsiteX109" fmla="*/ 5315097 w 5563679"/>
              <a:gd name="connsiteY109" fmla="*/ 3557030 h 5550115"/>
              <a:gd name="connsiteX110" fmla="*/ 5315097 w 5563679"/>
              <a:gd name="connsiteY110" fmla="*/ 3620344 h 5550115"/>
              <a:gd name="connsiteX111" fmla="*/ 5236294 w 5563679"/>
              <a:gd name="connsiteY111" fmla="*/ 3739232 h 5550115"/>
              <a:gd name="connsiteX112" fmla="*/ 5188224 w 5563679"/>
              <a:gd name="connsiteY112" fmla="*/ 3748936 h 5550115"/>
              <a:gd name="connsiteX113" fmla="*/ 5188224 w 5563679"/>
              <a:gd name="connsiteY113" fmla="*/ 3749674 h 5550115"/>
              <a:gd name="connsiteX114" fmla="*/ 5164744 w 5563679"/>
              <a:gd name="connsiteY114" fmla="*/ 3752041 h 5550115"/>
              <a:gd name="connsiteX115" fmla="*/ 5065015 w 5563679"/>
              <a:gd name="connsiteY115" fmla="*/ 3837990 h 5550115"/>
              <a:gd name="connsiteX116" fmla="*/ 5064995 w 5563679"/>
              <a:gd name="connsiteY116" fmla="*/ 3838103 h 5550115"/>
              <a:gd name="connsiteX117" fmla="*/ 5064995 w 5563679"/>
              <a:gd name="connsiteY117" fmla="*/ 4397896 h 5550115"/>
              <a:gd name="connsiteX118" fmla="*/ 4986192 w 5563679"/>
              <a:gd name="connsiteY118" fmla="*/ 4516784 h 5550115"/>
              <a:gd name="connsiteX119" fmla="*/ 4938122 w 5563679"/>
              <a:gd name="connsiteY119" fmla="*/ 4526488 h 5550115"/>
              <a:gd name="connsiteX120" fmla="*/ 4938122 w 5563679"/>
              <a:gd name="connsiteY120" fmla="*/ 4527226 h 5550115"/>
              <a:gd name="connsiteX121" fmla="*/ 4914642 w 5563679"/>
              <a:gd name="connsiteY121" fmla="*/ 4529593 h 5550115"/>
              <a:gd name="connsiteX122" fmla="*/ 4814913 w 5563679"/>
              <a:gd name="connsiteY122" fmla="*/ 4615542 h 5550115"/>
              <a:gd name="connsiteX123" fmla="*/ 4814662 w 5563679"/>
              <a:gd name="connsiteY123" fmla="*/ 4616965 h 5550115"/>
              <a:gd name="connsiteX124" fmla="*/ 4814662 w 5563679"/>
              <a:gd name="connsiteY124" fmla="*/ 4885290 h 5550115"/>
              <a:gd name="connsiteX125" fmla="*/ 4685635 w 5563679"/>
              <a:gd name="connsiteY125" fmla="*/ 5014317 h 5550115"/>
              <a:gd name="connsiteX126" fmla="*/ 4685636 w 5563679"/>
              <a:gd name="connsiteY126" fmla="*/ 5014316 h 5550115"/>
              <a:gd name="connsiteX127" fmla="*/ 4556609 w 5563679"/>
              <a:gd name="connsiteY127" fmla="*/ 4885289 h 5550115"/>
              <a:gd name="connsiteX128" fmla="*/ 4556609 w 5563679"/>
              <a:gd name="connsiteY128" fmla="*/ 4605270 h 5550115"/>
              <a:gd name="connsiteX129" fmla="*/ 4554606 w 5563679"/>
              <a:gd name="connsiteY129" fmla="*/ 4593919 h 5550115"/>
              <a:gd name="connsiteX130" fmla="*/ 4454877 w 5563679"/>
              <a:gd name="connsiteY130" fmla="*/ 4507970 h 5550115"/>
              <a:gd name="connsiteX131" fmla="*/ 4431397 w 5563679"/>
              <a:gd name="connsiteY131" fmla="*/ 4505603 h 5550115"/>
              <a:gd name="connsiteX132" fmla="*/ 4431397 w 5563679"/>
              <a:gd name="connsiteY132" fmla="*/ 4504865 h 5550115"/>
              <a:gd name="connsiteX133" fmla="*/ 4383327 w 5563679"/>
              <a:gd name="connsiteY133" fmla="*/ 4495161 h 5550115"/>
              <a:gd name="connsiteX134" fmla="*/ 4304524 w 5563679"/>
              <a:gd name="connsiteY134" fmla="*/ 4376273 h 5550115"/>
              <a:gd name="connsiteX135" fmla="*/ 4304524 w 5563679"/>
              <a:gd name="connsiteY135" fmla="*/ 4286143 h 5550115"/>
              <a:gd name="connsiteX136" fmla="*/ 4296135 w 5563679"/>
              <a:gd name="connsiteY136" fmla="*/ 4244593 h 5550115"/>
              <a:gd name="connsiteX137" fmla="*/ 4177248 w 5563679"/>
              <a:gd name="connsiteY137" fmla="*/ 4165789 h 5550115"/>
              <a:gd name="connsiteX138" fmla="*/ 4058361 w 5563679"/>
              <a:gd name="connsiteY138" fmla="*/ 4244593 h 5550115"/>
              <a:gd name="connsiteX139" fmla="*/ 4056171 w 5563679"/>
              <a:gd name="connsiteY139" fmla="*/ 4255437 h 5550115"/>
              <a:gd name="connsiteX140" fmla="*/ 4056171 w 5563679"/>
              <a:gd name="connsiteY140" fmla="*/ 4496307 h 5550115"/>
              <a:gd name="connsiteX141" fmla="*/ 3977368 w 5563679"/>
              <a:gd name="connsiteY141" fmla="*/ 4615195 h 5550115"/>
              <a:gd name="connsiteX142" fmla="*/ 3929298 w 5563679"/>
              <a:gd name="connsiteY142" fmla="*/ 4624899 h 5550115"/>
              <a:gd name="connsiteX143" fmla="*/ 3929298 w 5563679"/>
              <a:gd name="connsiteY143" fmla="*/ 4625637 h 5550115"/>
              <a:gd name="connsiteX144" fmla="*/ 3905818 w 5563679"/>
              <a:gd name="connsiteY144" fmla="*/ 4628004 h 5550115"/>
              <a:gd name="connsiteX145" fmla="*/ 3806089 w 5563679"/>
              <a:gd name="connsiteY145" fmla="*/ 4713953 h 5550115"/>
              <a:gd name="connsiteX146" fmla="*/ 3805837 w 5563679"/>
              <a:gd name="connsiteY146" fmla="*/ 4715382 h 5550115"/>
              <a:gd name="connsiteX147" fmla="*/ 3805837 w 5563679"/>
              <a:gd name="connsiteY147" fmla="*/ 4820023 h 5550115"/>
              <a:gd name="connsiteX148" fmla="*/ 3676810 w 5563679"/>
              <a:gd name="connsiteY148" fmla="*/ 4949050 h 5550115"/>
              <a:gd name="connsiteX149" fmla="*/ 3676811 w 5563679"/>
              <a:gd name="connsiteY149" fmla="*/ 4949049 h 5550115"/>
              <a:gd name="connsiteX150" fmla="*/ 3547784 w 5563679"/>
              <a:gd name="connsiteY150" fmla="*/ 4820022 h 5550115"/>
              <a:gd name="connsiteX151" fmla="*/ 3547783 w 5563679"/>
              <a:gd name="connsiteY151" fmla="*/ 4836545 h 5550115"/>
              <a:gd name="connsiteX152" fmla="*/ 3537645 w 5563679"/>
              <a:gd name="connsiteY152" fmla="*/ 4786326 h 5550115"/>
              <a:gd name="connsiteX153" fmla="*/ 3418757 w 5563679"/>
              <a:gd name="connsiteY153" fmla="*/ 4707522 h 5550115"/>
              <a:gd name="connsiteX154" fmla="*/ 3299870 w 5563679"/>
              <a:gd name="connsiteY154" fmla="*/ 4786326 h 5550115"/>
              <a:gd name="connsiteX155" fmla="*/ 3290106 w 5563679"/>
              <a:gd name="connsiteY155" fmla="*/ 4834686 h 5550115"/>
              <a:gd name="connsiteX156" fmla="*/ 3290106 w 5563679"/>
              <a:gd name="connsiteY156" fmla="*/ 5421088 h 5550115"/>
              <a:gd name="connsiteX157" fmla="*/ 3161079 w 5563679"/>
              <a:gd name="connsiteY157" fmla="*/ 5550115 h 5550115"/>
              <a:gd name="connsiteX158" fmla="*/ 3161080 w 5563679"/>
              <a:gd name="connsiteY158" fmla="*/ 5550114 h 5550115"/>
              <a:gd name="connsiteX159" fmla="*/ 3032053 w 5563679"/>
              <a:gd name="connsiteY159" fmla="*/ 5421087 h 5550115"/>
              <a:gd name="connsiteX160" fmla="*/ 3032053 w 5563679"/>
              <a:gd name="connsiteY160" fmla="*/ 2265528 h 5550115"/>
              <a:gd name="connsiteX161" fmla="*/ 3032052 w 5563679"/>
              <a:gd name="connsiteY161" fmla="*/ 4524125 h 5550115"/>
              <a:gd name="connsiteX162" fmla="*/ 3021914 w 5563679"/>
              <a:gd name="connsiteY162" fmla="*/ 4473906 h 5550115"/>
              <a:gd name="connsiteX163" fmla="*/ 2903026 w 5563679"/>
              <a:gd name="connsiteY163" fmla="*/ 4395102 h 5550115"/>
              <a:gd name="connsiteX164" fmla="*/ 2784139 w 5563679"/>
              <a:gd name="connsiteY164" fmla="*/ 4473906 h 5550115"/>
              <a:gd name="connsiteX165" fmla="*/ 2780541 w 5563679"/>
              <a:gd name="connsiteY165" fmla="*/ 4491725 h 5550115"/>
              <a:gd name="connsiteX166" fmla="*/ 2780541 w 5563679"/>
              <a:gd name="connsiteY166" fmla="*/ 4800671 h 5550115"/>
              <a:gd name="connsiteX167" fmla="*/ 2651514 w 5563679"/>
              <a:gd name="connsiteY167" fmla="*/ 4929698 h 5550115"/>
              <a:gd name="connsiteX168" fmla="*/ 2651515 w 5563679"/>
              <a:gd name="connsiteY168" fmla="*/ 4929697 h 5550115"/>
              <a:gd name="connsiteX169" fmla="*/ 2522488 w 5563679"/>
              <a:gd name="connsiteY169" fmla="*/ 4800670 h 5550115"/>
              <a:gd name="connsiteX170" fmla="*/ 2522488 w 5563679"/>
              <a:gd name="connsiteY170" fmla="*/ 4753932 h 5550115"/>
              <a:gd name="connsiteX171" fmla="*/ 2503819 w 5563679"/>
              <a:gd name="connsiteY171" fmla="*/ 4721390 h 5550115"/>
              <a:gd name="connsiteX172" fmla="*/ 2426754 w 5563679"/>
              <a:gd name="connsiteY172" fmla="*/ 4674946 h 5550115"/>
              <a:gd name="connsiteX173" fmla="*/ 2403274 w 5563679"/>
              <a:gd name="connsiteY173" fmla="*/ 4672579 h 5550115"/>
              <a:gd name="connsiteX174" fmla="*/ 2403274 w 5563679"/>
              <a:gd name="connsiteY174" fmla="*/ 4671841 h 5550115"/>
              <a:gd name="connsiteX175" fmla="*/ 2355204 w 5563679"/>
              <a:gd name="connsiteY175" fmla="*/ 4662137 h 5550115"/>
              <a:gd name="connsiteX176" fmla="*/ 2276401 w 5563679"/>
              <a:gd name="connsiteY176" fmla="*/ 4543249 h 5550115"/>
              <a:gd name="connsiteX177" fmla="*/ 2276401 w 5563679"/>
              <a:gd name="connsiteY177" fmla="*/ 4429265 h 5550115"/>
              <a:gd name="connsiteX178" fmla="*/ 2268012 w 5563679"/>
              <a:gd name="connsiteY178" fmla="*/ 4387715 h 5550115"/>
              <a:gd name="connsiteX179" fmla="*/ 2149125 w 5563679"/>
              <a:gd name="connsiteY179" fmla="*/ 4308911 h 5550115"/>
              <a:gd name="connsiteX180" fmla="*/ 2030238 w 5563679"/>
              <a:gd name="connsiteY180" fmla="*/ 4387715 h 5550115"/>
              <a:gd name="connsiteX181" fmla="*/ 2028048 w 5563679"/>
              <a:gd name="connsiteY181" fmla="*/ 4398560 h 5550115"/>
              <a:gd name="connsiteX182" fmla="*/ 2028048 w 5563679"/>
              <a:gd name="connsiteY182" fmla="*/ 4551963 h 5550115"/>
              <a:gd name="connsiteX183" fmla="*/ 1949245 w 5563679"/>
              <a:gd name="connsiteY183" fmla="*/ 4670851 h 5550115"/>
              <a:gd name="connsiteX184" fmla="*/ 1901175 w 5563679"/>
              <a:gd name="connsiteY184" fmla="*/ 4680555 h 5550115"/>
              <a:gd name="connsiteX185" fmla="*/ 1901175 w 5563679"/>
              <a:gd name="connsiteY185" fmla="*/ 4681293 h 5550115"/>
              <a:gd name="connsiteX186" fmla="*/ 1877695 w 5563679"/>
              <a:gd name="connsiteY186" fmla="*/ 4683660 h 5550115"/>
              <a:gd name="connsiteX187" fmla="*/ 1777966 w 5563679"/>
              <a:gd name="connsiteY187" fmla="*/ 4769609 h 5550115"/>
              <a:gd name="connsiteX188" fmla="*/ 1775762 w 5563679"/>
              <a:gd name="connsiteY188" fmla="*/ 4782099 h 5550115"/>
              <a:gd name="connsiteX189" fmla="*/ 1775762 w 5563679"/>
              <a:gd name="connsiteY189" fmla="*/ 4916007 h 5550115"/>
              <a:gd name="connsiteX190" fmla="*/ 1646735 w 5563679"/>
              <a:gd name="connsiteY190" fmla="*/ 5045034 h 5550115"/>
              <a:gd name="connsiteX191" fmla="*/ 1646736 w 5563679"/>
              <a:gd name="connsiteY191" fmla="*/ 5045033 h 5550115"/>
              <a:gd name="connsiteX192" fmla="*/ 1517709 w 5563679"/>
              <a:gd name="connsiteY192" fmla="*/ 4916006 h 5550115"/>
              <a:gd name="connsiteX193" fmla="*/ 1517709 w 5563679"/>
              <a:gd name="connsiteY193" fmla="*/ 4550752 h 5550115"/>
              <a:gd name="connsiteX194" fmla="*/ 1515505 w 5563679"/>
              <a:gd name="connsiteY194" fmla="*/ 4538262 h 5550115"/>
              <a:gd name="connsiteX195" fmla="*/ 1415776 w 5563679"/>
              <a:gd name="connsiteY195" fmla="*/ 4452313 h 5550115"/>
              <a:gd name="connsiteX196" fmla="*/ 1392296 w 5563679"/>
              <a:gd name="connsiteY196" fmla="*/ 4449946 h 5550115"/>
              <a:gd name="connsiteX197" fmla="*/ 1392296 w 5563679"/>
              <a:gd name="connsiteY197" fmla="*/ 4449208 h 5550115"/>
              <a:gd name="connsiteX198" fmla="*/ 1344226 w 5563679"/>
              <a:gd name="connsiteY198" fmla="*/ 4439504 h 5550115"/>
              <a:gd name="connsiteX199" fmla="*/ 1265423 w 5563679"/>
              <a:gd name="connsiteY199" fmla="*/ 4320616 h 5550115"/>
              <a:gd name="connsiteX200" fmla="*/ 1265423 w 5563679"/>
              <a:gd name="connsiteY200" fmla="*/ 3944241 h 5550115"/>
              <a:gd name="connsiteX201" fmla="*/ 1257034 w 5563679"/>
              <a:gd name="connsiteY201" fmla="*/ 3902691 h 5550115"/>
              <a:gd name="connsiteX202" fmla="*/ 1138147 w 5563679"/>
              <a:gd name="connsiteY202" fmla="*/ 3823887 h 5550115"/>
              <a:gd name="connsiteX203" fmla="*/ 1019260 w 5563679"/>
              <a:gd name="connsiteY203" fmla="*/ 3902691 h 5550115"/>
              <a:gd name="connsiteX204" fmla="*/ 1016586 w 5563679"/>
              <a:gd name="connsiteY204" fmla="*/ 3915934 h 5550115"/>
              <a:gd name="connsiteX205" fmla="*/ 1016586 w 5563679"/>
              <a:gd name="connsiteY205" fmla="*/ 3976598 h 5550115"/>
              <a:gd name="connsiteX206" fmla="*/ 887559 w 5563679"/>
              <a:gd name="connsiteY206" fmla="*/ 4105625 h 5550115"/>
              <a:gd name="connsiteX207" fmla="*/ 887560 w 5563679"/>
              <a:gd name="connsiteY207" fmla="*/ 4105624 h 5550115"/>
              <a:gd name="connsiteX208" fmla="*/ 758533 w 5563679"/>
              <a:gd name="connsiteY208" fmla="*/ 3976597 h 5550115"/>
              <a:gd name="connsiteX209" fmla="*/ 758533 w 5563679"/>
              <a:gd name="connsiteY209" fmla="*/ 3835817 h 5550115"/>
              <a:gd name="connsiteX210" fmla="*/ 737116 w 5563679"/>
              <a:gd name="connsiteY210" fmla="*/ 3798485 h 5550115"/>
              <a:gd name="connsiteX211" fmla="*/ 660051 w 5563679"/>
              <a:gd name="connsiteY211" fmla="*/ 3752041 h 5550115"/>
              <a:gd name="connsiteX212" fmla="*/ 636571 w 5563679"/>
              <a:gd name="connsiteY212" fmla="*/ 3749674 h 5550115"/>
              <a:gd name="connsiteX213" fmla="*/ 636571 w 5563679"/>
              <a:gd name="connsiteY213" fmla="*/ 3748936 h 5550115"/>
              <a:gd name="connsiteX214" fmla="*/ 588501 w 5563679"/>
              <a:gd name="connsiteY214" fmla="*/ 3739232 h 5550115"/>
              <a:gd name="connsiteX215" fmla="*/ 509698 w 5563679"/>
              <a:gd name="connsiteY215" fmla="*/ 3620344 h 5550115"/>
              <a:gd name="connsiteX216" fmla="*/ 509698 w 5563679"/>
              <a:gd name="connsiteY216" fmla="*/ 2675086 h 5550115"/>
              <a:gd name="connsiteX217" fmla="*/ 501309 w 5563679"/>
              <a:gd name="connsiteY217" fmla="*/ 2633537 h 5550115"/>
              <a:gd name="connsiteX218" fmla="*/ 382422 w 5563679"/>
              <a:gd name="connsiteY218" fmla="*/ 2554733 h 5550115"/>
              <a:gd name="connsiteX219" fmla="*/ 263535 w 5563679"/>
              <a:gd name="connsiteY219" fmla="*/ 2633537 h 5550115"/>
              <a:gd name="connsiteX220" fmla="*/ 258053 w 5563679"/>
              <a:gd name="connsiteY220" fmla="*/ 2660688 h 5550115"/>
              <a:gd name="connsiteX221" fmla="*/ 258053 w 5563679"/>
              <a:gd name="connsiteY221" fmla="*/ 2715723 h 5550115"/>
              <a:gd name="connsiteX222" fmla="*/ 129026 w 5563679"/>
              <a:gd name="connsiteY222" fmla="*/ 2844750 h 5550115"/>
              <a:gd name="connsiteX223" fmla="*/ 129027 w 5563679"/>
              <a:gd name="connsiteY223" fmla="*/ 2844749 h 5550115"/>
              <a:gd name="connsiteX224" fmla="*/ 0 w 5563679"/>
              <a:gd name="connsiteY224" fmla="*/ 2715722 h 5550115"/>
              <a:gd name="connsiteX225" fmla="*/ 0 w 5563679"/>
              <a:gd name="connsiteY225" fmla="*/ 2265528 h 5550115"/>
              <a:gd name="connsiteX226" fmla="*/ 0 w 5563679"/>
              <a:gd name="connsiteY226" fmla="*/ 546839 h 5550115"/>
              <a:gd name="connsiteX227" fmla="*/ 12233 w 5563679"/>
              <a:gd name="connsiteY227" fmla="*/ 526676 h 5550115"/>
              <a:gd name="connsiteX228" fmla="*/ 111797 w 5563679"/>
              <a:gd name="connsiteY228" fmla="*/ 479722 h 5550115"/>
              <a:gd name="connsiteX229" fmla="*/ 230684 w 5563679"/>
              <a:gd name="connsiteY229" fmla="*/ 558526 h 5550115"/>
              <a:gd name="connsiteX230" fmla="*/ 232874 w 5563679"/>
              <a:gd name="connsiteY230" fmla="*/ 569371 h 5550115"/>
              <a:gd name="connsiteX231" fmla="*/ 232874 w 5563679"/>
              <a:gd name="connsiteY231" fmla="*/ 722774 h 5550115"/>
              <a:gd name="connsiteX232" fmla="*/ 311677 w 5563679"/>
              <a:gd name="connsiteY232" fmla="*/ 841662 h 5550115"/>
              <a:gd name="connsiteX233" fmla="*/ 359747 w 5563679"/>
              <a:gd name="connsiteY233" fmla="*/ 851366 h 5550115"/>
              <a:gd name="connsiteX234" fmla="*/ 359747 w 5563679"/>
              <a:gd name="connsiteY234" fmla="*/ 852104 h 5550115"/>
              <a:gd name="connsiteX235" fmla="*/ 383227 w 5563679"/>
              <a:gd name="connsiteY235" fmla="*/ 854471 h 5550115"/>
              <a:gd name="connsiteX236" fmla="*/ 482956 w 5563679"/>
              <a:gd name="connsiteY236" fmla="*/ 940420 h 5550115"/>
              <a:gd name="connsiteX237" fmla="*/ 485160 w 5563679"/>
              <a:gd name="connsiteY237" fmla="*/ 952910 h 5550115"/>
              <a:gd name="connsiteX238" fmla="*/ 485160 w 5563679"/>
              <a:gd name="connsiteY238" fmla="*/ 1086818 h 5550115"/>
              <a:gd name="connsiteX239" fmla="*/ 614186 w 5563679"/>
              <a:gd name="connsiteY239" fmla="*/ 1215845 h 5550115"/>
              <a:gd name="connsiteX240" fmla="*/ 614185 w 5563679"/>
              <a:gd name="connsiteY240" fmla="*/ 1215844 h 5550115"/>
              <a:gd name="connsiteX241" fmla="*/ 743212 w 5563679"/>
              <a:gd name="connsiteY241" fmla="*/ 1086817 h 5550115"/>
              <a:gd name="connsiteX242" fmla="*/ 743212 w 5563679"/>
              <a:gd name="connsiteY242" fmla="*/ 721563 h 5550115"/>
              <a:gd name="connsiteX243" fmla="*/ 745416 w 5563679"/>
              <a:gd name="connsiteY243" fmla="*/ 709073 h 5550115"/>
              <a:gd name="connsiteX244" fmla="*/ 845145 w 5563679"/>
              <a:gd name="connsiteY244" fmla="*/ 623124 h 5550115"/>
              <a:gd name="connsiteX245" fmla="*/ 868625 w 5563679"/>
              <a:gd name="connsiteY245" fmla="*/ 620757 h 5550115"/>
              <a:gd name="connsiteX246" fmla="*/ 868625 w 5563679"/>
              <a:gd name="connsiteY246" fmla="*/ 620019 h 5550115"/>
              <a:gd name="connsiteX247" fmla="*/ 916695 w 5563679"/>
              <a:gd name="connsiteY247" fmla="*/ 610315 h 5550115"/>
              <a:gd name="connsiteX248" fmla="*/ 995498 w 5563679"/>
              <a:gd name="connsiteY248" fmla="*/ 491427 h 5550115"/>
              <a:gd name="connsiteX249" fmla="*/ 995498 w 5563679"/>
              <a:gd name="connsiteY249" fmla="*/ 115052 h 5550115"/>
              <a:gd name="connsiteX250" fmla="*/ 1003887 w 5563679"/>
              <a:gd name="connsiteY250" fmla="*/ 73502 h 5550115"/>
              <a:gd name="connsiteX251" fmla="*/ 1084406 w 5563679"/>
              <a:gd name="connsiteY251" fmla="*/ 499 h 5550115"/>
              <a:gd name="connsiteX252" fmla="*/ 1087705 w 5563679"/>
              <a:gd name="connsiteY252" fmla="*/ 0 h 5550115"/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80 w 5563679"/>
              <a:gd name="connsiteY48" fmla="*/ 1362198 h 5550115"/>
              <a:gd name="connsiteX49" fmla="*/ 3049618 w 5563679"/>
              <a:gd name="connsiteY49" fmla="*/ 1311979 h 5550115"/>
              <a:gd name="connsiteX50" fmla="*/ 3168506 w 5563679"/>
              <a:gd name="connsiteY50" fmla="*/ 1233175 h 5550115"/>
              <a:gd name="connsiteX51" fmla="*/ 3287393 w 5563679"/>
              <a:gd name="connsiteY51" fmla="*/ 1311979 h 5550115"/>
              <a:gd name="connsiteX52" fmla="*/ 3297157 w 5563679"/>
              <a:gd name="connsiteY52" fmla="*/ 1360339 h 5550115"/>
              <a:gd name="connsiteX53" fmla="*/ 3297157 w 5563679"/>
              <a:gd name="connsiteY53" fmla="*/ 1946741 h 5550115"/>
              <a:gd name="connsiteX54" fmla="*/ 3426184 w 5563679"/>
              <a:gd name="connsiteY54" fmla="*/ 2075768 h 5550115"/>
              <a:gd name="connsiteX55" fmla="*/ 3426183 w 5563679"/>
              <a:gd name="connsiteY55" fmla="*/ 2075767 h 5550115"/>
              <a:gd name="connsiteX56" fmla="*/ 3555210 w 5563679"/>
              <a:gd name="connsiteY56" fmla="*/ 1946740 h 5550115"/>
              <a:gd name="connsiteX57" fmla="*/ 3555211 w 5563679"/>
              <a:gd name="connsiteY57" fmla="*/ 1049778 h 5550115"/>
              <a:gd name="connsiteX58" fmla="*/ 3565349 w 5563679"/>
              <a:gd name="connsiteY58" fmla="*/ 999559 h 5550115"/>
              <a:gd name="connsiteX59" fmla="*/ 3684237 w 5563679"/>
              <a:gd name="connsiteY59" fmla="*/ 920755 h 5550115"/>
              <a:gd name="connsiteX60" fmla="*/ 3803124 w 5563679"/>
              <a:gd name="connsiteY60" fmla="*/ 999559 h 5550115"/>
              <a:gd name="connsiteX61" fmla="*/ 3806722 w 5563679"/>
              <a:gd name="connsiteY61" fmla="*/ 1017378 h 5550115"/>
              <a:gd name="connsiteX62" fmla="*/ 3806722 w 5563679"/>
              <a:gd name="connsiteY62" fmla="*/ 1326324 h 5550115"/>
              <a:gd name="connsiteX63" fmla="*/ 3935749 w 5563679"/>
              <a:gd name="connsiteY63" fmla="*/ 1455351 h 5550115"/>
              <a:gd name="connsiteX64" fmla="*/ 3935748 w 5563679"/>
              <a:gd name="connsiteY64" fmla="*/ 1455350 h 5550115"/>
              <a:gd name="connsiteX65" fmla="*/ 4064775 w 5563679"/>
              <a:gd name="connsiteY65" fmla="*/ 1326323 h 5550115"/>
              <a:gd name="connsiteX66" fmla="*/ 4064775 w 5563679"/>
              <a:gd name="connsiteY66" fmla="*/ 1279585 h 5550115"/>
              <a:gd name="connsiteX67" fmla="*/ 4083444 w 5563679"/>
              <a:gd name="connsiteY67" fmla="*/ 1247043 h 5550115"/>
              <a:gd name="connsiteX68" fmla="*/ 4160509 w 5563679"/>
              <a:gd name="connsiteY68" fmla="*/ 1200599 h 5550115"/>
              <a:gd name="connsiteX69" fmla="*/ 4183989 w 5563679"/>
              <a:gd name="connsiteY69" fmla="*/ 1198232 h 5550115"/>
              <a:gd name="connsiteX70" fmla="*/ 4183989 w 5563679"/>
              <a:gd name="connsiteY70" fmla="*/ 1197494 h 5550115"/>
              <a:gd name="connsiteX71" fmla="*/ 4232059 w 5563679"/>
              <a:gd name="connsiteY71" fmla="*/ 1187790 h 5550115"/>
              <a:gd name="connsiteX72" fmla="*/ 4310862 w 5563679"/>
              <a:gd name="connsiteY72" fmla="*/ 1068902 h 5550115"/>
              <a:gd name="connsiteX73" fmla="*/ 4310862 w 5563679"/>
              <a:gd name="connsiteY73" fmla="*/ 954918 h 5550115"/>
              <a:gd name="connsiteX74" fmla="*/ 4319251 w 5563679"/>
              <a:gd name="connsiteY74" fmla="*/ 913368 h 5550115"/>
              <a:gd name="connsiteX75" fmla="*/ 4438138 w 5563679"/>
              <a:gd name="connsiteY75" fmla="*/ 834564 h 5550115"/>
              <a:gd name="connsiteX76" fmla="*/ 4557025 w 5563679"/>
              <a:gd name="connsiteY76" fmla="*/ 913368 h 5550115"/>
              <a:gd name="connsiteX77" fmla="*/ 4559215 w 5563679"/>
              <a:gd name="connsiteY77" fmla="*/ 924213 h 5550115"/>
              <a:gd name="connsiteX78" fmla="*/ 4559215 w 5563679"/>
              <a:gd name="connsiteY78" fmla="*/ 1077616 h 5550115"/>
              <a:gd name="connsiteX79" fmla="*/ 4638018 w 5563679"/>
              <a:gd name="connsiteY79" fmla="*/ 1196504 h 5550115"/>
              <a:gd name="connsiteX80" fmla="*/ 4686088 w 5563679"/>
              <a:gd name="connsiteY80" fmla="*/ 1206208 h 5550115"/>
              <a:gd name="connsiteX81" fmla="*/ 4686088 w 5563679"/>
              <a:gd name="connsiteY81" fmla="*/ 1206946 h 5550115"/>
              <a:gd name="connsiteX82" fmla="*/ 4709568 w 5563679"/>
              <a:gd name="connsiteY82" fmla="*/ 1209313 h 5550115"/>
              <a:gd name="connsiteX83" fmla="*/ 4809296 w 5563679"/>
              <a:gd name="connsiteY83" fmla="*/ 1295262 h 5550115"/>
              <a:gd name="connsiteX84" fmla="*/ 4811500 w 5563679"/>
              <a:gd name="connsiteY84" fmla="*/ 1307752 h 5550115"/>
              <a:gd name="connsiteX85" fmla="*/ 4811500 w 5563679"/>
              <a:gd name="connsiteY85" fmla="*/ 1441660 h 5550115"/>
              <a:gd name="connsiteX86" fmla="*/ 4940527 w 5563679"/>
              <a:gd name="connsiteY86" fmla="*/ 1570687 h 5550115"/>
              <a:gd name="connsiteX87" fmla="*/ 4940526 w 5563679"/>
              <a:gd name="connsiteY87" fmla="*/ 1570686 h 5550115"/>
              <a:gd name="connsiteX88" fmla="*/ 5069553 w 5563679"/>
              <a:gd name="connsiteY88" fmla="*/ 1441659 h 5550115"/>
              <a:gd name="connsiteX89" fmla="*/ 5069553 w 5563679"/>
              <a:gd name="connsiteY89" fmla="*/ 1076405 h 5550115"/>
              <a:gd name="connsiteX90" fmla="*/ 5071757 w 5563679"/>
              <a:gd name="connsiteY90" fmla="*/ 1063915 h 5550115"/>
              <a:gd name="connsiteX91" fmla="*/ 5171486 w 5563679"/>
              <a:gd name="connsiteY91" fmla="*/ 977966 h 5550115"/>
              <a:gd name="connsiteX92" fmla="*/ 5194966 w 5563679"/>
              <a:gd name="connsiteY92" fmla="*/ 975599 h 5550115"/>
              <a:gd name="connsiteX93" fmla="*/ 5194966 w 5563679"/>
              <a:gd name="connsiteY93" fmla="*/ 974861 h 5550115"/>
              <a:gd name="connsiteX94" fmla="*/ 5243036 w 5563679"/>
              <a:gd name="connsiteY94" fmla="*/ 965157 h 5550115"/>
              <a:gd name="connsiteX95" fmla="*/ 5321839 w 5563679"/>
              <a:gd name="connsiteY95" fmla="*/ 846269 h 5550115"/>
              <a:gd name="connsiteX96" fmla="*/ 5321839 w 5563679"/>
              <a:gd name="connsiteY96" fmla="*/ 469894 h 5550115"/>
              <a:gd name="connsiteX97" fmla="*/ 5330228 w 5563679"/>
              <a:gd name="connsiteY97" fmla="*/ 428344 h 5550115"/>
              <a:gd name="connsiteX98" fmla="*/ 5449115 w 5563679"/>
              <a:gd name="connsiteY98" fmla="*/ 349540 h 5550115"/>
              <a:gd name="connsiteX99" fmla="*/ 5548678 w 5563679"/>
              <a:gd name="connsiteY99" fmla="*/ 396494 h 5550115"/>
              <a:gd name="connsiteX100" fmla="*/ 5562692 w 5563679"/>
              <a:gd name="connsiteY100" fmla="*/ 419592 h 5550115"/>
              <a:gd name="connsiteX101" fmla="*/ 5562692 w 5563679"/>
              <a:gd name="connsiteY101" fmla="*/ 2265528 h 5550115"/>
              <a:gd name="connsiteX102" fmla="*/ 5563679 w 5563679"/>
              <a:gd name="connsiteY102" fmla="*/ 2265528 h 5550115"/>
              <a:gd name="connsiteX103" fmla="*/ 5563679 w 5563679"/>
              <a:gd name="connsiteY103" fmla="*/ 3341998 h 5550115"/>
              <a:gd name="connsiteX104" fmla="*/ 5484876 w 5563679"/>
              <a:gd name="connsiteY104" fmla="*/ 3460886 h 5550115"/>
              <a:gd name="connsiteX105" fmla="*/ 5436806 w 5563679"/>
              <a:gd name="connsiteY105" fmla="*/ 3470590 h 5550115"/>
              <a:gd name="connsiteX106" fmla="*/ 5436806 w 5563679"/>
              <a:gd name="connsiteY106" fmla="*/ 3471328 h 5550115"/>
              <a:gd name="connsiteX107" fmla="*/ 5413326 w 5563679"/>
              <a:gd name="connsiteY107" fmla="*/ 3473695 h 5550115"/>
              <a:gd name="connsiteX108" fmla="*/ 5336262 w 5563679"/>
              <a:gd name="connsiteY108" fmla="*/ 3520139 h 5550115"/>
              <a:gd name="connsiteX109" fmla="*/ 5315097 w 5563679"/>
              <a:gd name="connsiteY109" fmla="*/ 3557030 h 5550115"/>
              <a:gd name="connsiteX110" fmla="*/ 5315097 w 5563679"/>
              <a:gd name="connsiteY110" fmla="*/ 3620344 h 5550115"/>
              <a:gd name="connsiteX111" fmla="*/ 5236294 w 5563679"/>
              <a:gd name="connsiteY111" fmla="*/ 3739232 h 5550115"/>
              <a:gd name="connsiteX112" fmla="*/ 5188224 w 5563679"/>
              <a:gd name="connsiteY112" fmla="*/ 3748936 h 5550115"/>
              <a:gd name="connsiteX113" fmla="*/ 5188224 w 5563679"/>
              <a:gd name="connsiteY113" fmla="*/ 3749674 h 5550115"/>
              <a:gd name="connsiteX114" fmla="*/ 5164744 w 5563679"/>
              <a:gd name="connsiteY114" fmla="*/ 3752041 h 5550115"/>
              <a:gd name="connsiteX115" fmla="*/ 5065015 w 5563679"/>
              <a:gd name="connsiteY115" fmla="*/ 3837990 h 5550115"/>
              <a:gd name="connsiteX116" fmla="*/ 5064995 w 5563679"/>
              <a:gd name="connsiteY116" fmla="*/ 3838103 h 5550115"/>
              <a:gd name="connsiteX117" fmla="*/ 5064995 w 5563679"/>
              <a:gd name="connsiteY117" fmla="*/ 4397896 h 5550115"/>
              <a:gd name="connsiteX118" fmla="*/ 4986192 w 5563679"/>
              <a:gd name="connsiteY118" fmla="*/ 4516784 h 5550115"/>
              <a:gd name="connsiteX119" fmla="*/ 4938122 w 5563679"/>
              <a:gd name="connsiteY119" fmla="*/ 4526488 h 5550115"/>
              <a:gd name="connsiteX120" fmla="*/ 4938122 w 5563679"/>
              <a:gd name="connsiteY120" fmla="*/ 4527226 h 5550115"/>
              <a:gd name="connsiteX121" fmla="*/ 4914642 w 5563679"/>
              <a:gd name="connsiteY121" fmla="*/ 4529593 h 5550115"/>
              <a:gd name="connsiteX122" fmla="*/ 4814913 w 5563679"/>
              <a:gd name="connsiteY122" fmla="*/ 4615542 h 5550115"/>
              <a:gd name="connsiteX123" fmla="*/ 4814662 w 5563679"/>
              <a:gd name="connsiteY123" fmla="*/ 4616965 h 5550115"/>
              <a:gd name="connsiteX124" fmla="*/ 4814662 w 5563679"/>
              <a:gd name="connsiteY124" fmla="*/ 4885290 h 5550115"/>
              <a:gd name="connsiteX125" fmla="*/ 4685635 w 5563679"/>
              <a:gd name="connsiteY125" fmla="*/ 5014317 h 5550115"/>
              <a:gd name="connsiteX126" fmla="*/ 4685636 w 5563679"/>
              <a:gd name="connsiteY126" fmla="*/ 5014316 h 5550115"/>
              <a:gd name="connsiteX127" fmla="*/ 4556609 w 5563679"/>
              <a:gd name="connsiteY127" fmla="*/ 4885289 h 5550115"/>
              <a:gd name="connsiteX128" fmla="*/ 4556609 w 5563679"/>
              <a:gd name="connsiteY128" fmla="*/ 4605270 h 5550115"/>
              <a:gd name="connsiteX129" fmla="*/ 4554606 w 5563679"/>
              <a:gd name="connsiteY129" fmla="*/ 4593919 h 5550115"/>
              <a:gd name="connsiteX130" fmla="*/ 4454877 w 5563679"/>
              <a:gd name="connsiteY130" fmla="*/ 4507970 h 5550115"/>
              <a:gd name="connsiteX131" fmla="*/ 4431397 w 5563679"/>
              <a:gd name="connsiteY131" fmla="*/ 4505603 h 5550115"/>
              <a:gd name="connsiteX132" fmla="*/ 4431397 w 5563679"/>
              <a:gd name="connsiteY132" fmla="*/ 4504865 h 5550115"/>
              <a:gd name="connsiteX133" fmla="*/ 4383327 w 5563679"/>
              <a:gd name="connsiteY133" fmla="*/ 4495161 h 5550115"/>
              <a:gd name="connsiteX134" fmla="*/ 4304524 w 5563679"/>
              <a:gd name="connsiteY134" fmla="*/ 4376273 h 5550115"/>
              <a:gd name="connsiteX135" fmla="*/ 4304524 w 5563679"/>
              <a:gd name="connsiteY135" fmla="*/ 4286143 h 5550115"/>
              <a:gd name="connsiteX136" fmla="*/ 4296135 w 5563679"/>
              <a:gd name="connsiteY136" fmla="*/ 4244593 h 5550115"/>
              <a:gd name="connsiteX137" fmla="*/ 4177248 w 5563679"/>
              <a:gd name="connsiteY137" fmla="*/ 4165789 h 5550115"/>
              <a:gd name="connsiteX138" fmla="*/ 4058361 w 5563679"/>
              <a:gd name="connsiteY138" fmla="*/ 4244593 h 5550115"/>
              <a:gd name="connsiteX139" fmla="*/ 4056171 w 5563679"/>
              <a:gd name="connsiteY139" fmla="*/ 4255437 h 5550115"/>
              <a:gd name="connsiteX140" fmla="*/ 4056171 w 5563679"/>
              <a:gd name="connsiteY140" fmla="*/ 4496307 h 5550115"/>
              <a:gd name="connsiteX141" fmla="*/ 3977368 w 5563679"/>
              <a:gd name="connsiteY141" fmla="*/ 4615195 h 5550115"/>
              <a:gd name="connsiteX142" fmla="*/ 3929298 w 5563679"/>
              <a:gd name="connsiteY142" fmla="*/ 4624899 h 5550115"/>
              <a:gd name="connsiteX143" fmla="*/ 3929298 w 5563679"/>
              <a:gd name="connsiteY143" fmla="*/ 4625637 h 5550115"/>
              <a:gd name="connsiteX144" fmla="*/ 3905818 w 5563679"/>
              <a:gd name="connsiteY144" fmla="*/ 4628004 h 5550115"/>
              <a:gd name="connsiteX145" fmla="*/ 3806089 w 5563679"/>
              <a:gd name="connsiteY145" fmla="*/ 4713953 h 5550115"/>
              <a:gd name="connsiteX146" fmla="*/ 3805837 w 5563679"/>
              <a:gd name="connsiteY146" fmla="*/ 4715382 h 5550115"/>
              <a:gd name="connsiteX147" fmla="*/ 3805837 w 5563679"/>
              <a:gd name="connsiteY147" fmla="*/ 4820023 h 5550115"/>
              <a:gd name="connsiteX148" fmla="*/ 3676810 w 5563679"/>
              <a:gd name="connsiteY148" fmla="*/ 4949050 h 5550115"/>
              <a:gd name="connsiteX149" fmla="*/ 3676811 w 5563679"/>
              <a:gd name="connsiteY149" fmla="*/ 4949049 h 5550115"/>
              <a:gd name="connsiteX150" fmla="*/ 3547784 w 5563679"/>
              <a:gd name="connsiteY150" fmla="*/ 4820022 h 5550115"/>
              <a:gd name="connsiteX151" fmla="*/ 3547783 w 5563679"/>
              <a:gd name="connsiteY151" fmla="*/ 4836545 h 5550115"/>
              <a:gd name="connsiteX152" fmla="*/ 3537645 w 5563679"/>
              <a:gd name="connsiteY152" fmla="*/ 4786326 h 5550115"/>
              <a:gd name="connsiteX153" fmla="*/ 3418757 w 5563679"/>
              <a:gd name="connsiteY153" fmla="*/ 4707522 h 5550115"/>
              <a:gd name="connsiteX154" fmla="*/ 3299870 w 5563679"/>
              <a:gd name="connsiteY154" fmla="*/ 4786326 h 5550115"/>
              <a:gd name="connsiteX155" fmla="*/ 3290106 w 5563679"/>
              <a:gd name="connsiteY155" fmla="*/ 4834686 h 5550115"/>
              <a:gd name="connsiteX156" fmla="*/ 3290106 w 5563679"/>
              <a:gd name="connsiteY156" fmla="*/ 5421088 h 5550115"/>
              <a:gd name="connsiteX157" fmla="*/ 3161079 w 5563679"/>
              <a:gd name="connsiteY157" fmla="*/ 5550115 h 5550115"/>
              <a:gd name="connsiteX158" fmla="*/ 3161080 w 5563679"/>
              <a:gd name="connsiteY158" fmla="*/ 5550114 h 5550115"/>
              <a:gd name="connsiteX159" fmla="*/ 3032053 w 5563679"/>
              <a:gd name="connsiteY159" fmla="*/ 5421087 h 5550115"/>
              <a:gd name="connsiteX160" fmla="*/ 3032052 w 5563679"/>
              <a:gd name="connsiteY160" fmla="*/ 4524125 h 5550115"/>
              <a:gd name="connsiteX161" fmla="*/ 3021914 w 5563679"/>
              <a:gd name="connsiteY161" fmla="*/ 4473906 h 5550115"/>
              <a:gd name="connsiteX162" fmla="*/ 2903026 w 5563679"/>
              <a:gd name="connsiteY162" fmla="*/ 4395102 h 5550115"/>
              <a:gd name="connsiteX163" fmla="*/ 2784139 w 5563679"/>
              <a:gd name="connsiteY163" fmla="*/ 4473906 h 5550115"/>
              <a:gd name="connsiteX164" fmla="*/ 2780541 w 5563679"/>
              <a:gd name="connsiteY164" fmla="*/ 4491725 h 5550115"/>
              <a:gd name="connsiteX165" fmla="*/ 2780541 w 5563679"/>
              <a:gd name="connsiteY165" fmla="*/ 4800671 h 5550115"/>
              <a:gd name="connsiteX166" fmla="*/ 2651514 w 5563679"/>
              <a:gd name="connsiteY166" fmla="*/ 4929698 h 5550115"/>
              <a:gd name="connsiteX167" fmla="*/ 2651515 w 5563679"/>
              <a:gd name="connsiteY167" fmla="*/ 4929697 h 5550115"/>
              <a:gd name="connsiteX168" fmla="*/ 2522488 w 5563679"/>
              <a:gd name="connsiteY168" fmla="*/ 4800670 h 5550115"/>
              <a:gd name="connsiteX169" fmla="*/ 2522488 w 5563679"/>
              <a:gd name="connsiteY169" fmla="*/ 4753932 h 5550115"/>
              <a:gd name="connsiteX170" fmla="*/ 2503819 w 5563679"/>
              <a:gd name="connsiteY170" fmla="*/ 4721390 h 5550115"/>
              <a:gd name="connsiteX171" fmla="*/ 2426754 w 5563679"/>
              <a:gd name="connsiteY171" fmla="*/ 4674946 h 5550115"/>
              <a:gd name="connsiteX172" fmla="*/ 2403274 w 5563679"/>
              <a:gd name="connsiteY172" fmla="*/ 4672579 h 5550115"/>
              <a:gd name="connsiteX173" fmla="*/ 2403274 w 5563679"/>
              <a:gd name="connsiteY173" fmla="*/ 4671841 h 5550115"/>
              <a:gd name="connsiteX174" fmla="*/ 2355204 w 5563679"/>
              <a:gd name="connsiteY174" fmla="*/ 4662137 h 5550115"/>
              <a:gd name="connsiteX175" fmla="*/ 2276401 w 5563679"/>
              <a:gd name="connsiteY175" fmla="*/ 4543249 h 5550115"/>
              <a:gd name="connsiteX176" fmla="*/ 2276401 w 5563679"/>
              <a:gd name="connsiteY176" fmla="*/ 4429265 h 5550115"/>
              <a:gd name="connsiteX177" fmla="*/ 2268012 w 5563679"/>
              <a:gd name="connsiteY177" fmla="*/ 4387715 h 5550115"/>
              <a:gd name="connsiteX178" fmla="*/ 2149125 w 5563679"/>
              <a:gd name="connsiteY178" fmla="*/ 4308911 h 5550115"/>
              <a:gd name="connsiteX179" fmla="*/ 2030238 w 5563679"/>
              <a:gd name="connsiteY179" fmla="*/ 4387715 h 5550115"/>
              <a:gd name="connsiteX180" fmla="*/ 2028048 w 5563679"/>
              <a:gd name="connsiteY180" fmla="*/ 4398560 h 5550115"/>
              <a:gd name="connsiteX181" fmla="*/ 2028048 w 5563679"/>
              <a:gd name="connsiteY181" fmla="*/ 4551963 h 5550115"/>
              <a:gd name="connsiteX182" fmla="*/ 1949245 w 5563679"/>
              <a:gd name="connsiteY182" fmla="*/ 4670851 h 5550115"/>
              <a:gd name="connsiteX183" fmla="*/ 1901175 w 5563679"/>
              <a:gd name="connsiteY183" fmla="*/ 4680555 h 5550115"/>
              <a:gd name="connsiteX184" fmla="*/ 1901175 w 5563679"/>
              <a:gd name="connsiteY184" fmla="*/ 4681293 h 5550115"/>
              <a:gd name="connsiteX185" fmla="*/ 1877695 w 5563679"/>
              <a:gd name="connsiteY185" fmla="*/ 4683660 h 5550115"/>
              <a:gd name="connsiteX186" fmla="*/ 1777966 w 5563679"/>
              <a:gd name="connsiteY186" fmla="*/ 4769609 h 5550115"/>
              <a:gd name="connsiteX187" fmla="*/ 1775762 w 5563679"/>
              <a:gd name="connsiteY187" fmla="*/ 4782099 h 5550115"/>
              <a:gd name="connsiteX188" fmla="*/ 1775762 w 5563679"/>
              <a:gd name="connsiteY188" fmla="*/ 4916007 h 5550115"/>
              <a:gd name="connsiteX189" fmla="*/ 1646735 w 5563679"/>
              <a:gd name="connsiteY189" fmla="*/ 5045034 h 5550115"/>
              <a:gd name="connsiteX190" fmla="*/ 1646736 w 5563679"/>
              <a:gd name="connsiteY190" fmla="*/ 5045033 h 5550115"/>
              <a:gd name="connsiteX191" fmla="*/ 1517709 w 5563679"/>
              <a:gd name="connsiteY191" fmla="*/ 4916006 h 5550115"/>
              <a:gd name="connsiteX192" fmla="*/ 1517709 w 5563679"/>
              <a:gd name="connsiteY192" fmla="*/ 4550752 h 5550115"/>
              <a:gd name="connsiteX193" fmla="*/ 1515505 w 5563679"/>
              <a:gd name="connsiteY193" fmla="*/ 4538262 h 5550115"/>
              <a:gd name="connsiteX194" fmla="*/ 1415776 w 5563679"/>
              <a:gd name="connsiteY194" fmla="*/ 4452313 h 5550115"/>
              <a:gd name="connsiteX195" fmla="*/ 1392296 w 5563679"/>
              <a:gd name="connsiteY195" fmla="*/ 4449946 h 5550115"/>
              <a:gd name="connsiteX196" fmla="*/ 1392296 w 5563679"/>
              <a:gd name="connsiteY196" fmla="*/ 4449208 h 5550115"/>
              <a:gd name="connsiteX197" fmla="*/ 1344226 w 5563679"/>
              <a:gd name="connsiteY197" fmla="*/ 4439504 h 5550115"/>
              <a:gd name="connsiteX198" fmla="*/ 1265423 w 5563679"/>
              <a:gd name="connsiteY198" fmla="*/ 4320616 h 5550115"/>
              <a:gd name="connsiteX199" fmla="*/ 1265423 w 5563679"/>
              <a:gd name="connsiteY199" fmla="*/ 3944241 h 5550115"/>
              <a:gd name="connsiteX200" fmla="*/ 1257034 w 5563679"/>
              <a:gd name="connsiteY200" fmla="*/ 3902691 h 5550115"/>
              <a:gd name="connsiteX201" fmla="*/ 1138147 w 5563679"/>
              <a:gd name="connsiteY201" fmla="*/ 3823887 h 5550115"/>
              <a:gd name="connsiteX202" fmla="*/ 1019260 w 5563679"/>
              <a:gd name="connsiteY202" fmla="*/ 3902691 h 5550115"/>
              <a:gd name="connsiteX203" fmla="*/ 1016586 w 5563679"/>
              <a:gd name="connsiteY203" fmla="*/ 3915934 h 5550115"/>
              <a:gd name="connsiteX204" fmla="*/ 1016586 w 5563679"/>
              <a:gd name="connsiteY204" fmla="*/ 3976598 h 5550115"/>
              <a:gd name="connsiteX205" fmla="*/ 887559 w 5563679"/>
              <a:gd name="connsiteY205" fmla="*/ 4105625 h 5550115"/>
              <a:gd name="connsiteX206" fmla="*/ 887560 w 5563679"/>
              <a:gd name="connsiteY206" fmla="*/ 4105624 h 5550115"/>
              <a:gd name="connsiteX207" fmla="*/ 758533 w 5563679"/>
              <a:gd name="connsiteY207" fmla="*/ 3976597 h 5550115"/>
              <a:gd name="connsiteX208" fmla="*/ 758533 w 5563679"/>
              <a:gd name="connsiteY208" fmla="*/ 3835817 h 5550115"/>
              <a:gd name="connsiteX209" fmla="*/ 737116 w 5563679"/>
              <a:gd name="connsiteY209" fmla="*/ 3798485 h 5550115"/>
              <a:gd name="connsiteX210" fmla="*/ 660051 w 5563679"/>
              <a:gd name="connsiteY210" fmla="*/ 3752041 h 5550115"/>
              <a:gd name="connsiteX211" fmla="*/ 636571 w 5563679"/>
              <a:gd name="connsiteY211" fmla="*/ 3749674 h 5550115"/>
              <a:gd name="connsiteX212" fmla="*/ 636571 w 5563679"/>
              <a:gd name="connsiteY212" fmla="*/ 3748936 h 5550115"/>
              <a:gd name="connsiteX213" fmla="*/ 588501 w 5563679"/>
              <a:gd name="connsiteY213" fmla="*/ 3739232 h 5550115"/>
              <a:gd name="connsiteX214" fmla="*/ 509698 w 5563679"/>
              <a:gd name="connsiteY214" fmla="*/ 3620344 h 5550115"/>
              <a:gd name="connsiteX215" fmla="*/ 509698 w 5563679"/>
              <a:gd name="connsiteY215" fmla="*/ 2675086 h 5550115"/>
              <a:gd name="connsiteX216" fmla="*/ 501309 w 5563679"/>
              <a:gd name="connsiteY216" fmla="*/ 2633537 h 5550115"/>
              <a:gd name="connsiteX217" fmla="*/ 382422 w 5563679"/>
              <a:gd name="connsiteY217" fmla="*/ 2554733 h 5550115"/>
              <a:gd name="connsiteX218" fmla="*/ 263535 w 5563679"/>
              <a:gd name="connsiteY218" fmla="*/ 2633537 h 5550115"/>
              <a:gd name="connsiteX219" fmla="*/ 258053 w 5563679"/>
              <a:gd name="connsiteY219" fmla="*/ 2660688 h 5550115"/>
              <a:gd name="connsiteX220" fmla="*/ 258053 w 5563679"/>
              <a:gd name="connsiteY220" fmla="*/ 2715723 h 5550115"/>
              <a:gd name="connsiteX221" fmla="*/ 129026 w 5563679"/>
              <a:gd name="connsiteY221" fmla="*/ 2844750 h 5550115"/>
              <a:gd name="connsiteX222" fmla="*/ 129027 w 5563679"/>
              <a:gd name="connsiteY222" fmla="*/ 2844749 h 5550115"/>
              <a:gd name="connsiteX223" fmla="*/ 0 w 5563679"/>
              <a:gd name="connsiteY223" fmla="*/ 2715722 h 5550115"/>
              <a:gd name="connsiteX224" fmla="*/ 0 w 5563679"/>
              <a:gd name="connsiteY224" fmla="*/ 2265528 h 5550115"/>
              <a:gd name="connsiteX225" fmla="*/ 0 w 5563679"/>
              <a:gd name="connsiteY225" fmla="*/ 546839 h 5550115"/>
              <a:gd name="connsiteX226" fmla="*/ 12233 w 5563679"/>
              <a:gd name="connsiteY226" fmla="*/ 526676 h 5550115"/>
              <a:gd name="connsiteX227" fmla="*/ 111797 w 5563679"/>
              <a:gd name="connsiteY227" fmla="*/ 479722 h 5550115"/>
              <a:gd name="connsiteX228" fmla="*/ 230684 w 5563679"/>
              <a:gd name="connsiteY228" fmla="*/ 558526 h 5550115"/>
              <a:gd name="connsiteX229" fmla="*/ 232874 w 5563679"/>
              <a:gd name="connsiteY229" fmla="*/ 569371 h 5550115"/>
              <a:gd name="connsiteX230" fmla="*/ 232874 w 5563679"/>
              <a:gd name="connsiteY230" fmla="*/ 722774 h 5550115"/>
              <a:gd name="connsiteX231" fmla="*/ 311677 w 5563679"/>
              <a:gd name="connsiteY231" fmla="*/ 841662 h 5550115"/>
              <a:gd name="connsiteX232" fmla="*/ 359747 w 5563679"/>
              <a:gd name="connsiteY232" fmla="*/ 851366 h 5550115"/>
              <a:gd name="connsiteX233" fmla="*/ 359747 w 5563679"/>
              <a:gd name="connsiteY233" fmla="*/ 852104 h 5550115"/>
              <a:gd name="connsiteX234" fmla="*/ 383227 w 5563679"/>
              <a:gd name="connsiteY234" fmla="*/ 854471 h 5550115"/>
              <a:gd name="connsiteX235" fmla="*/ 482956 w 5563679"/>
              <a:gd name="connsiteY235" fmla="*/ 940420 h 5550115"/>
              <a:gd name="connsiteX236" fmla="*/ 485160 w 5563679"/>
              <a:gd name="connsiteY236" fmla="*/ 952910 h 5550115"/>
              <a:gd name="connsiteX237" fmla="*/ 485160 w 5563679"/>
              <a:gd name="connsiteY237" fmla="*/ 1086818 h 5550115"/>
              <a:gd name="connsiteX238" fmla="*/ 614186 w 5563679"/>
              <a:gd name="connsiteY238" fmla="*/ 1215845 h 5550115"/>
              <a:gd name="connsiteX239" fmla="*/ 614185 w 5563679"/>
              <a:gd name="connsiteY239" fmla="*/ 1215844 h 5550115"/>
              <a:gd name="connsiteX240" fmla="*/ 743212 w 5563679"/>
              <a:gd name="connsiteY240" fmla="*/ 1086817 h 5550115"/>
              <a:gd name="connsiteX241" fmla="*/ 743212 w 5563679"/>
              <a:gd name="connsiteY241" fmla="*/ 721563 h 5550115"/>
              <a:gd name="connsiteX242" fmla="*/ 745416 w 5563679"/>
              <a:gd name="connsiteY242" fmla="*/ 709073 h 5550115"/>
              <a:gd name="connsiteX243" fmla="*/ 845145 w 5563679"/>
              <a:gd name="connsiteY243" fmla="*/ 623124 h 5550115"/>
              <a:gd name="connsiteX244" fmla="*/ 868625 w 5563679"/>
              <a:gd name="connsiteY244" fmla="*/ 620757 h 5550115"/>
              <a:gd name="connsiteX245" fmla="*/ 868625 w 5563679"/>
              <a:gd name="connsiteY245" fmla="*/ 620019 h 5550115"/>
              <a:gd name="connsiteX246" fmla="*/ 916695 w 5563679"/>
              <a:gd name="connsiteY246" fmla="*/ 610315 h 5550115"/>
              <a:gd name="connsiteX247" fmla="*/ 995498 w 5563679"/>
              <a:gd name="connsiteY247" fmla="*/ 491427 h 5550115"/>
              <a:gd name="connsiteX248" fmla="*/ 995498 w 5563679"/>
              <a:gd name="connsiteY248" fmla="*/ 115052 h 5550115"/>
              <a:gd name="connsiteX249" fmla="*/ 1003887 w 5563679"/>
              <a:gd name="connsiteY249" fmla="*/ 73502 h 5550115"/>
              <a:gd name="connsiteX250" fmla="*/ 1084406 w 5563679"/>
              <a:gd name="connsiteY250" fmla="*/ 499 h 5550115"/>
              <a:gd name="connsiteX251" fmla="*/ 1087705 w 5563679"/>
              <a:gd name="connsiteY251" fmla="*/ 0 h 555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</a:cxnLst>
            <a:rect l="l" t="t" r="r" b="b"/>
            <a:pathLst>
              <a:path w="5563679" h="5550115">
                <a:moveTo>
                  <a:pt x="1087705" y="0"/>
                </a:moveTo>
                <a:lnTo>
                  <a:pt x="1157844" y="0"/>
                </a:lnTo>
                <a:lnTo>
                  <a:pt x="1161143" y="499"/>
                </a:lnTo>
                <a:cubicBezTo>
                  <a:pt x="1197505" y="11809"/>
                  <a:pt x="1226971" y="38770"/>
                  <a:pt x="1241661" y="73502"/>
                </a:cubicBezTo>
                <a:lnTo>
                  <a:pt x="1244335" y="86745"/>
                </a:lnTo>
                <a:lnTo>
                  <a:pt x="1244335" y="147409"/>
                </a:lnTo>
                <a:cubicBezTo>
                  <a:pt x="1244335" y="218669"/>
                  <a:pt x="1302102" y="276436"/>
                  <a:pt x="1373362" y="276436"/>
                </a:cubicBezTo>
                <a:lnTo>
                  <a:pt x="1373361" y="276435"/>
                </a:lnTo>
                <a:lnTo>
                  <a:pt x="1390772" y="272920"/>
                </a:lnTo>
                <a:lnTo>
                  <a:pt x="1399039" y="274589"/>
                </a:lnTo>
                <a:lnTo>
                  <a:pt x="1399039" y="275327"/>
                </a:lnTo>
                <a:lnTo>
                  <a:pt x="1422519" y="277694"/>
                </a:lnTo>
                <a:cubicBezTo>
                  <a:pt x="1468717" y="287147"/>
                  <a:pt x="1506329" y="320167"/>
                  <a:pt x="1522248" y="363643"/>
                </a:cubicBezTo>
                <a:cubicBezTo>
                  <a:pt x="1522255" y="363681"/>
                  <a:pt x="1522261" y="363718"/>
                  <a:pt x="1522268" y="363756"/>
                </a:cubicBezTo>
                <a:lnTo>
                  <a:pt x="1522268" y="923549"/>
                </a:lnTo>
                <a:cubicBezTo>
                  <a:pt x="1522268" y="976994"/>
                  <a:pt x="1554762" y="1022849"/>
                  <a:pt x="1601071" y="1042437"/>
                </a:cubicBezTo>
                <a:lnTo>
                  <a:pt x="1649141" y="1052141"/>
                </a:lnTo>
                <a:lnTo>
                  <a:pt x="1649141" y="1052879"/>
                </a:lnTo>
                <a:lnTo>
                  <a:pt x="1672621" y="1055246"/>
                </a:lnTo>
                <a:cubicBezTo>
                  <a:pt x="1718819" y="1064699"/>
                  <a:pt x="1756431" y="1097719"/>
                  <a:pt x="1772350" y="1141195"/>
                </a:cubicBezTo>
                <a:cubicBezTo>
                  <a:pt x="1772434" y="1141669"/>
                  <a:pt x="1772517" y="1142144"/>
                  <a:pt x="1772601" y="1142618"/>
                </a:cubicBezTo>
                <a:lnTo>
                  <a:pt x="1772601" y="1410943"/>
                </a:lnTo>
                <a:cubicBezTo>
                  <a:pt x="1772601" y="1482203"/>
                  <a:pt x="1830368" y="1539970"/>
                  <a:pt x="1901628" y="1539970"/>
                </a:cubicBezTo>
                <a:lnTo>
                  <a:pt x="1901627" y="1539969"/>
                </a:lnTo>
                <a:cubicBezTo>
                  <a:pt x="1972887" y="1539969"/>
                  <a:pt x="2030654" y="1482202"/>
                  <a:pt x="2030654" y="1410942"/>
                </a:cubicBezTo>
                <a:lnTo>
                  <a:pt x="2030654" y="1130923"/>
                </a:lnTo>
                <a:lnTo>
                  <a:pt x="2032657" y="1119572"/>
                </a:lnTo>
                <a:cubicBezTo>
                  <a:pt x="2048576" y="1076096"/>
                  <a:pt x="2086188" y="1043076"/>
                  <a:pt x="2132386" y="1033623"/>
                </a:cubicBezTo>
                <a:lnTo>
                  <a:pt x="2155866" y="1031256"/>
                </a:lnTo>
                <a:lnTo>
                  <a:pt x="2155866" y="1030518"/>
                </a:lnTo>
                <a:lnTo>
                  <a:pt x="2203936" y="1020814"/>
                </a:lnTo>
                <a:cubicBezTo>
                  <a:pt x="2250245" y="1001226"/>
                  <a:pt x="2282739" y="955371"/>
                  <a:pt x="2282739" y="901926"/>
                </a:cubicBezTo>
                <a:lnTo>
                  <a:pt x="2282739" y="811796"/>
                </a:lnTo>
                <a:lnTo>
                  <a:pt x="2291128" y="770246"/>
                </a:lnTo>
                <a:cubicBezTo>
                  <a:pt x="2310715" y="723936"/>
                  <a:pt x="2356570" y="691442"/>
                  <a:pt x="2410015" y="691442"/>
                </a:cubicBezTo>
                <a:cubicBezTo>
                  <a:pt x="2463460" y="691442"/>
                  <a:pt x="2509315" y="723936"/>
                  <a:pt x="2528902" y="770246"/>
                </a:cubicBezTo>
                <a:lnTo>
                  <a:pt x="2531092" y="781090"/>
                </a:lnTo>
                <a:lnTo>
                  <a:pt x="2531092" y="1021960"/>
                </a:lnTo>
                <a:cubicBezTo>
                  <a:pt x="2531092" y="1075405"/>
                  <a:pt x="2563586" y="1121260"/>
                  <a:pt x="2609895" y="1140848"/>
                </a:cubicBezTo>
                <a:lnTo>
                  <a:pt x="2657965" y="1150552"/>
                </a:lnTo>
                <a:lnTo>
                  <a:pt x="2657965" y="1151290"/>
                </a:lnTo>
                <a:lnTo>
                  <a:pt x="2681445" y="1153657"/>
                </a:lnTo>
                <a:cubicBezTo>
                  <a:pt x="2727642" y="1163110"/>
                  <a:pt x="2765255" y="1196130"/>
                  <a:pt x="2781174" y="1239606"/>
                </a:cubicBezTo>
                <a:lnTo>
                  <a:pt x="2781426" y="1241035"/>
                </a:lnTo>
                <a:lnTo>
                  <a:pt x="2781426" y="1345676"/>
                </a:lnTo>
                <a:cubicBezTo>
                  <a:pt x="2781426" y="1416936"/>
                  <a:pt x="2839193" y="1474703"/>
                  <a:pt x="2910453" y="1474703"/>
                </a:cubicBezTo>
                <a:lnTo>
                  <a:pt x="2910452" y="1474702"/>
                </a:lnTo>
                <a:cubicBezTo>
                  <a:pt x="2981712" y="1474702"/>
                  <a:pt x="3039479" y="1416935"/>
                  <a:pt x="3039479" y="1345675"/>
                </a:cubicBezTo>
                <a:cubicBezTo>
                  <a:pt x="3039479" y="1351183"/>
                  <a:pt x="3039480" y="1356690"/>
                  <a:pt x="3039480" y="1362198"/>
                </a:cubicBezTo>
                <a:lnTo>
                  <a:pt x="3049618" y="1311979"/>
                </a:lnTo>
                <a:cubicBezTo>
                  <a:pt x="3069206" y="1265669"/>
                  <a:pt x="3115061" y="1233175"/>
                  <a:pt x="3168506" y="1233175"/>
                </a:cubicBezTo>
                <a:cubicBezTo>
                  <a:pt x="3221951" y="1233175"/>
                  <a:pt x="3267806" y="1265669"/>
                  <a:pt x="3287393" y="1311979"/>
                </a:cubicBezTo>
                <a:lnTo>
                  <a:pt x="3297157" y="1360339"/>
                </a:lnTo>
                <a:lnTo>
                  <a:pt x="3297157" y="1946741"/>
                </a:lnTo>
                <a:cubicBezTo>
                  <a:pt x="3297157" y="2018001"/>
                  <a:pt x="3354924" y="2075768"/>
                  <a:pt x="3426184" y="2075768"/>
                </a:cubicBezTo>
                <a:lnTo>
                  <a:pt x="3426183" y="2075767"/>
                </a:lnTo>
                <a:cubicBezTo>
                  <a:pt x="3497443" y="2075767"/>
                  <a:pt x="3555210" y="2018000"/>
                  <a:pt x="3555210" y="1946740"/>
                </a:cubicBezTo>
                <a:cubicBezTo>
                  <a:pt x="3555210" y="1647753"/>
                  <a:pt x="3555211" y="1348765"/>
                  <a:pt x="3555211" y="1049778"/>
                </a:cubicBezTo>
                <a:lnTo>
                  <a:pt x="3565349" y="999559"/>
                </a:lnTo>
                <a:cubicBezTo>
                  <a:pt x="3584937" y="953249"/>
                  <a:pt x="3630792" y="920755"/>
                  <a:pt x="3684237" y="920755"/>
                </a:cubicBezTo>
                <a:cubicBezTo>
                  <a:pt x="3737682" y="920755"/>
                  <a:pt x="3783537" y="953249"/>
                  <a:pt x="3803124" y="999559"/>
                </a:cubicBezTo>
                <a:lnTo>
                  <a:pt x="3806722" y="1017378"/>
                </a:lnTo>
                <a:lnTo>
                  <a:pt x="3806722" y="1326324"/>
                </a:lnTo>
                <a:cubicBezTo>
                  <a:pt x="3806722" y="1397584"/>
                  <a:pt x="3864489" y="1455351"/>
                  <a:pt x="3935749" y="1455351"/>
                </a:cubicBezTo>
                <a:lnTo>
                  <a:pt x="3935748" y="1455350"/>
                </a:lnTo>
                <a:cubicBezTo>
                  <a:pt x="4007008" y="1455350"/>
                  <a:pt x="4064775" y="1397583"/>
                  <a:pt x="4064775" y="1326323"/>
                </a:cubicBezTo>
                <a:lnTo>
                  <a:pt x="4064775" y="1279585"/>
                </a:lnTo>
                <a:lnTo>
                  <a:pt x="4083444" y="1247043"/>
                </a:lnTo>
                <a:cubicBezTo>
                  <a:pt x="4102728" y="1223677"/>
                  <a:pt x="4129710" y="1206901"/>
                  <a:pt x="4160509" y="1200599"/>
                </a:cubicBezTo>
                <a:lnTo>
                  <a:pt x="4183989" y="1198232"/>
                </a:lnTo>
                <a:lnTo>
                  <a:pt x="4183989" y="1197494"/>
                </a:lnTo>
                <a:lnTo>
                  <a:pt x="4232059" y="1187790"/>
                </a:lnTo>
                <a:cubicBezTo>
                  <a:pt x="4278368" y="1168202"/>
                  <a:pt x="4310862" y="1122347"/>
                  <a:pt x="4310862" y="1068902"/>
                </a:cubicBezTo>
                <a:lnTo>
                  <a:pt x="4310862" y="954918"/>
                </a:lnTo>
                <a:lnTo>
                  <a:pt x="4319251" y="913368"/>
                </a:lnTo>
                <a:cubicBezTo>
                  <a:pt x="4338838" y="867058"/>
                  <a:pt x="4384693" y="834564"/>
                  <a:pt x="4438138" y="834564"/>
                </a:cubicBezTo>
                <a:cubicBezTo>
                  <a:pt x="4491583" y="834564"/>
                  <a:pt x="4537438" y="867058"/>
                  <a:pt x="4557025" y="913368"/>
                </a:cubicBezTo>
                <a:lnTo>
                  <a:pt x="4559215" y="924213"/>
                </a:lnTo>
                <a:lnTo>
                  <a:pt x="4559215" y="1077616"/>
                </a:lnTo>
                <a:cubicBezTo>
                  <a:pt x="4559215" y="1131061"/>
                  <a:pt x="4591709" y="1176916"/>
                  <a:pt x="4638018" y="1196504"/>
                </a:cubicBezTo>
                <a:lnTo>
                  <a:pt x="4686088" y="1206208"/>
                </a:lnTo>
                <a:lnTo>
                  <a:pt x="4686088" y="1206946"/>
                </a:lnTo>
                <a:lnTo>
                  <a:pt x="4709568" y="1209313"/>
                </a:lnTo>
                <a:cubicBezTo>
                  <a:pt x="4755766" y="1218766"/>
                  <a:pt x="4793378" y="1251786"/>
                  <a:pt x="4809296" y="1295262"/>
                </a:cubicBezTo>
                <a:lnTo>
                  <a:pt x="4811500" y="1307752"/>
                </a:lnTo>
                <a:lnTo>
                  <a:pt x="4811500" y="1441660"/>
                </a:lnTo>
                <a:cubicBezTo>
                  <a:pt x="4811500" y="1512920"/>
                  <a:pt x="4869267" y="1570687"/>
                  <a:pt x="4940527" y="1570687"/>
                </a:cubicBezTo>
                <a:lnTo>
                  <a:pt x="4940526" y="1570686"/>
                </a:lnTo>
                <a:cubicBezTo>
                  <a:pt x="5011786" y="1570686"/>
                  <a:pt x="5069553" y="1512919"/>
                  <a:pt x="5069553" y="1441659"/>
                </a:cubicBezTo>
                <a:lnTo>
                  <a:pt x="5069553" y="1076405"/>
                </a:lnTo>
                <a:lnTo>
                  <a:pt x="5071757" y="1063915"/>
                </a:lnTo>
                <a:cubicBezTo>
                  <a:pt x="5087676" y="1020439"/>
                  <a:pt x="5125288" y="987419"/>
                  <a:pt x="5171486" y="977966"/>
                </a:cubicBezTo>
                <a:lnTo>
                  <a:pt x="5194966" y="975599"/>
                </a:lnTo>
                <a:lnTo>
                  <a:pt x="5194966" y="974861"/>
                </a:lnTo>
                <a:lnTo>
                  <a:pt x="5243036" y="965157"/>
                </a:lnTo>
                <a:cubicBezTo>
                  <a:pt x="5289345" y="945569"/>
                  <a:pt x="5321839" y="899714"/>
                  <a:pt x="5321839" y="846269"/>
                </a:cubicBezTo>
                <a:lnTo>
                  <a:pt x="5321839" y="469894"/>
                </a:lnTo>
                <a:lnTo>
                  <a:pt x="5330228" y="428344"/>
                </a:lnTo>
                <a:cubicBezTo>
                  <a:pt x="5349815" y="382034"/>
                  <a:pt x="5395670" y="349540"/>
                  <a:pt x="5449115" y="349540"/>
                </a:cubicBezTo>
                <a:cubicBezTo>
                  <a:pt x="5489199" y="349540"/>
                  <a:pt x="5525013" y="367818"/>
                  <a:pt x="5548678" y="396494"/>
                </a:cubicBezTo>
                <a:lnTo>
                  <a:pt x="5562692" y="419592"/>
                </a:lnTo>
                <a:lnTo>
                  <a:pt x="5562692" y="2265528"/>
                </a:lnTo>
                <a:lnTo>
                  <a:pt x="5563679" y="2265528"/>
                </a:lnTo>
                <a:lnTo>
                  <a:pt x="5563679" y="3341998"/>
                </a:lnTo>
                <a:cubicBezTo>
                  <a:pt x="5563679" y="3395443"/>
                  <a:pt x="5531185" y="3441298"/>
                  <a:pt x="5484876" y="3460886"/>
                </a:cubicBezTo>
                <a:lnTo>
                  <a:pt x="5436806" y="3470590"/>
                </a:lnTo>
                <a:lnTo>
                  <a:pt x="5436806" y="3471328"/>
                </a:lnTo>
                <a:lnTo>
                  <a:pt x="5413326" y="3473695"/>
                </a:lnTo>
                <a:cubicBezTo>
                  <a:pt x="5382527" y="3479997"/>
                  <a:pt x="5355545" y="3496773"/>
                  <a:pt x="5336262" y="3520139"/>
                </a:cubicBezTo>
                <a:lnTo>
                  <a:pt x="5315097" y="3557030"/>
                </a:lnTo>
                <a:lnTo>
                  <a:pt x="5315097" y="3620344"/>
                </a:lnTo>
                <a:cubicBezTo>
                  <a:pt x="5315097" y="3673789"/>
                  <a:pt x="5282603" y="3719644"/>
                  <a:pt x="5236294" y="3739232"/>
                </a:cubicBezTo>
                <a:lnTo>
                  <a:pt x="5188224" y="3748936"/>
                </a:lnTo>
                <a:lnTo>
                  <a:pt x="5188224" y="3749674"/>
                </a:lnTo>
                <a:lnTo>
                  <a:pt x="5164744" y="3752041"/>
                </a:lnTo>
                <a:cubicBezTo>
                  <a:pt x="5118546" y="3761494"/>
                  <a:pt x="5080934" y="3794514"/>
                  <a:pt x="5065015" y="3837990"/>
                </a:cubicBezTo>
                <a:cubicBezTo>
                  <a:pt x="5065008" y="3838028"/>
                  <a:pt x="5065002" y="3838065"/>
                  <a:pt x="5064995" y="3838103"/>
                </a:cubicBezTo>
                <a:lnTo>
                  <a:pt x="5064995" y="4397896"/>
                </a:lnTo>
                <a:cubicBezTo>
                  <a:pt x="5064995" y="4451341"/>
                  <a:pt x="5032501" y="4497196"/>
                  <a:pt x="4986192" y="4516784"/>
                </a:cubicBezTo>
                <a:lnTo>
                  <a:pt x="4938122" y="4526488"/>
                </a:lnTo>
                <a:lnTo>
                  <a:pt x="4938122" y="4527226"/>
                </a:lnTo>
                <a:lnTo>
                  <a:pt x="4914642" y="4529593"/>
                </a:lnTo>
                <a:cubicBezTo>
                  <a:pt x="4868444" y="4539046"/>
                  <a:pt x="4830832" y="4572066"/>
                  <a:pt x="4814913" y="4615542"/>
                </a:cubicBezTo>
                <a:cubicBezTo>
                  <a:pt x="4814829" y="4616016"/>
                  <a:pt x="4814746" y="4616491"/>
                  <a:pt x="4814662" y="4616965"/>
                </a:cubicBezTo>
                <a:lnTo>
                  <a:pt x="4814662" y="4885290"/>
                </a:lnTo>
                <a:cubicBezTo>
                  <a:pt x="4814662" y="4956550"/>
                  <a:pt x="4756895" y="5014317"/>
                  <a:pt x="4685635" y="5014317"/>
                </a:cubicBezTo>
                <a:lnTo>
                  <a:pt x="4685636" y="5014316"/>
                </a:lnTo>
                <a:cubicBezTo>
                  <a:pt x="4614376" y="5014316"/>
                  <a:pt x="4556609" y="4956549"/>
                  <a:pt x="4556609" y="4885289"/>
                </a:cubicBezTo>
                <a:lnTo>
                  <a:pt x="4556609" y="4605270"/>
                </a:lnTo>
                <a:lnTo>
                  <a:pt x="4554606" y="4593919"/>
                </a:lnTo>
                <a:cubicBezTo>
                  <a:pt x="4538687" y="4550443"/>
                  <a:pt x="4501075" y="4517423"/>
                  <a:pt x="4454877" y="4507970"/>
                </a:cubicBezTo>
                <a:lnTo>
                  <a:pt x="4431397" y="4505603"/>
                </a:lnTo>
                <a:lnTo>
                  <a:pt x="4431397" y="4504865"/>
                </a:lnTo>
                <a:lnTo>
                  <a:pt x="4383327" y="4495161"/>
                </a:lnTo>
                <a:cubicBezTo>
                  <a:pt x="4337018" y="4475573"/>
                  <a:pt x="4304524" y="4429718"/>
                  <a:pt x="4304524" y="4376273"/>
                </a:cubicBezTo>
                <a:lnTo>
                  <a:pt x="4304524" y="4286143"/>
                </a:lnTo>
                <a:lnTo>
                  <a:pt x="4296135" y="4244593"/>
                </a:lnTo>
                <a:cubicBezTo>
                  <a:pt x="4276548" y="4198283"/>
                  <a:pt x="4230693" y="4165789"/>
                  <a:pt x="4177248" y="4165789"/>
                </a:cubicBezTo>
                <a:cubicBezTo>
                  <a:pt x="4123803" y="4165789"/>
                  <a:pt x="4077948" y="4198283"/>
                  <a:pt x="4058361" y="4244593"/>
                </a:cubicBezTo>
                <a:lnTo>
                  <a:pt x="4056171" y="4255437"/>
                </a:lnTo>
                <a:lnTo>
                  <a:pt x="4056171" y="4496307"/>
                </a:lnTo>
                <a:cubicBezTo>
                  <a:pt x="4056171" y="4549752"/>
                  <a:pt x="4023677" y="4595607"/>
                  <a:pt x="3977368" y="4615195"/>
                </a:cubicBezTo>
                <a:lnTo>
                  <a:pt x="3929298" y="4624899"/>
                </a:lnTo>
                <a:lnTo>
                  <a:pt x="3929298" y="4625637"/>
                </a:lnTo>
                <a:lnTo>
                  <a:pt x="3905818" y="4628004"/>
                </a:lnTo>
                <a:cubicBezTo>
                  <a:pt x="3859621" y="4637457"/>
                  <a:pt x="3822008" y="4670477"/>
                  <a:pt x="3806089" y="4713953"/>
                </a:cubicBezTo>
                <a:lnTo>
                  <a:pt x="3805837" y="4715382"/>
                </a:lnTo>
                <a:lnTo>
                  <a:pt x="3805837" y="4820023"/>
                </a:lnTo>
                <a:cubicBezTo>
                  <a:pt x="3805837" y="4891283"/>
                  <a:pt x="3748070" y="4949050"/>
                  <a:pt x="3676810" y="4949050"/>
                </a:cubicBezTo>
                <a:lnTo>
                  <a:pt x="3676811" y="4949049"/>
                </a:lnTo>
                <a:cubicBezTo>
                  <a:pt x="3605551" y="4949049"/>
                  <a:pt x="3547784" y="4891282"/>
                  <a:pt x="3547784" y="4820022"/>
                </a:cubicBezTo>
                <a:cubicBezTo>
                  <a:pt x="3547784" y="4825530"/>
                  <a:pt x="3547783" y="4831037"/>
                  <a:pt x="3547783" y="4836545"/>
                </a:cubicBezTo>
                <a:lnTo>
                  <a:pt x="3537645" y="4786326"/>
                </a:lnTo>
                <a:cubicBezTo>
                  <a:pt x="3518057" y="4740016"/>
                  <a:pt x="3472202" y="4707522"/>
                  <a:pt x="3418757" y="4707522"/>
                </a:cubicBezTo>
                <a:cubicBezTo>
                  <a:pt x="3365312" y="4707522"/>
                  <a:pt x="3319457" y="4740016"/>
                  <a:pt x="3299870" y="4786326"/>
                </a:cubicBezTo>
                <a:lnTo>
                  <a:pt x="3290106" y="4834686"/>
                </a:lnTo>
                <a:lnTo>
                  <a:pt x="3290106" y="5421088"/>
                </a:lnTo>
                <a:cubicBezTo>
                  <a:pt x="3290106" y="5492348"/>
                  <a:pt x="3232339" y="5550115"/>
                  <a:pt x="3161079" y="5550115"/>
                </a:cubicBezTo>
                <a:lnTo>
                  <a:pt x="3161080" y="5550114"/>
                </a:lnTo>
                <a:cubicBezTo>
                  <a:pt x="3089820" y="5550114"/>
                  <a:pt x="3032053" y="5492347"/>
                  <a:pt x="3032053" y="5421087"/>
                </a:cubicBezTo>
                <a:cubicBezTo>
                  <a:pt x="3032053" y="5122100"/>
                  <a:pt x="3032052" y="4823112"/>
                  <a:pt x="3032052" y="4524125"/>
                </a:cubicBezTo>
                <a:lnTo>
                  <a:pt x="3021914" y="4473906"/>
                </a:lnTo>
                <a:cubicBezTo>
                  <a:pt x="3002326" y="4427596"/>
                  <a:pt x="2956471" y="4395102"/>
                  <a:pt x="2903026" y="4395102"/>
                </a:cubicBezTo>
                <a:cubicBezTo>
                  <a:pt x="2849581" y="4395102"/>
                  <a:pt x="2803726" y="4427596"/>
                  <a:pt x="2784139" y="4473906"/>
                </a:cubicBezTo>
                <a:lnTo>
                  <a:pt x="2780541" y="4491725"/>
                </a:lnTo>
                <a:lnTo>
                  <a:pt x="2780541" y="4800671"/>
                </a:lnTo>
                <a:cubicBezTo>
                  <a:pt x="2780541" y="4871931"/>
                  <a:pt x="2722774" y="4929698"/>
                  <a:pt x="2651514" y="4929698"/>
                </a:cubicBezTo>
                <a:lnTo>
                  <a:pt x="2651515" y="4929697"/>
                </a:lnTo>
                <a:cubicBezTo>
                  <a:pt x="2580255" y="4929697"/>
                  <a:pt x="2522488" y="4871930"/>
                  <a:pt x="2522488" y="4800670"/>
                </a:cubicBezTo>
                <a:lnTo>
                  <a:pt x="2522488" y="4753932"/>
                </a:lnTo>
                <a:lnTo>
                  <a:pt x="2503819" y="4721390"/>
                </a:lnTo>
                <a:cubicBezTo>
                  <a:pt x="2484535" y="4698024"/>
                  <a:pt x="2457553" y="4681248"/>
                  <a:pt x="2426754" y="4674946"/>
                </a:cubicBezTo>
                <a:lnTo>
                  <a:pt x="2403274" y="4672579"/>
                </a:lnTo>
                <a:lnTo>
                  <a:pt x="2403274" y="4671841"/>
                </a:lnTo>
                <a:lnTo>
                  <a:pt x="2355204" y="4662137"/>
                </a:lnTo>
                <a:cubicBezTo>
                  <a:pt x="2308895" y="4642549"/>
                  <a:pt x="2276401" y="4596694"/>
                  <a:pt x="2276401" y="4543249"/>
                </a:cubicBezTo>
                <a:lnTo>
                  <a:pt x="2276401" y="4429265"/>
                </a:lnTo>
                <a:lnTo>
                  <a:pt x="2268012" y="4387715"/>
                </a:lnTo>
                <a:cubicBezTo>
                  <a:pt x="2248425" y="4341405"/>
                  <a:pt x="2202570" y="4308911"/>
                  <a:pt x="2149125" y="4308911"/>
                </a:cubicBezTo>
                <a:cubicBezTo>
                  <a:pt x="2095680" y="4308911"/>
                  <a:pt x="2049825" y="4341405"/>
                  <a:pt x="2030238" y="4387715"/>
                </a:cubicBezTo>
                <a:lnTo>
                  <a:pt x="2028048" y="4398560"/>
                </a:lnTo>
                <a:lnTo>
                  <a:pt x="2028048" y="4551963"/>
                </a:lnTo>
                <a:cubicBezTo>
                  <a:pt x="2028048" y="4605408"/>
                  <a:pt x="1995554" y="4651263"/>
                  <a:pt x="1949245" y="4670851"/>
                </a:cubicBezTo>
                <a:lnTo>
                  <a:pt x="1901175" y="4680555"/>
                </a:lnTo>
                <a:lnTo>
                  <a:pt x="1901175" y="4681293"/>
                </a:lnTo>
                <a:lnTo>
                  <a:pt x="1877695" y="4683660"/>
                </a:lnTo>
                <a:cubicBezTo>
                  <a:pt x="1831497" y="4693113"/>
                  <a:pt x="1793885" y="4726133"/>
                  <a:pt x="1777966" y="4769609"/>
                </a:cubicBezTo>
                <a:lnTo>
                  <a:pt x="1775762" y="4782099"/>
                </a:lnTo>
                <a:lnTo>
                  <a:pt x="1775762" y="4916007"/>
                </a:lnTo>
                <a:cubicBezTo>
                  <a:pt x="1775762" y="4987267"/>
                  <a:pt x="1717995" y="5045034"/>
                  <a:pt x="1646735" y="5045034"/>
                </a:cubicBezTo>
                <a:lnTo>
                  <a:pt x="1646736" y="5045033"/>
                </a:lnTo>
                <a:cubicBezTo>
                  <a:pt x="1575476" y="5045033"/>
                  <a:pt x="1517709" y="4987266"/>
                  <a:pt x="1517709" y="4916006"/>
                </a:cubicBezTo>
                <a:lnTo>
                  <a:pt x="1517709" y="4550752"/>
                </a:lnTo>
                <a:lnTo>
                  <a:pt x="1515505" y="4538262"/>
                </a:lnTo>
                <a:cubicBezTo>
                  <a:pt x="1499586" y="4494786"/>
                  <a:pt x="1461974" y="4461766"/>
                  <a:pt x="1415776" y="4452313"/>
                </a:cubicBezTo>
                <a:lnTo>
                  <a:pt x="1392296" y="4449946"/>
                </a:lnTo>
                <a:lnTo>
                  <a:pt x="1392296" y="4449208"/>
                </a:lnTo>
                <a:lnTo>
                  <a:pt x="1344226" y="4439504"/>
                </a:lnTo>
                <a:cubicBezTo>
                  <a:pt x="1297917" y="4419916"/>
                  <a:pt x="1265423" y="4374061"/>
                  <a:pt x="1265423" y="4320616"/>
                </a:cubicBezTo>
                <a:lnTo>
                  <a:pt x="1265423" y="3944241"/>
                </a:lnTo>
                <a:lnTo>
                  <a:pt x="1257034" y="3902691"/>
                </a:lnTo>
                <a:cubicBezTo>
                  <a:pt x="1237447" y="3856381"/>
                  <a:pt x="1191592" y="3823887"/>
                  <a:pt x="1138147" y="3823887"/>
                </a:cubicBezTo>
                <a:cubicBezTo>
                  <a:pt x="1084702" y="3823887"/>
                  <a:pt x="1038847" y="3856381"/>
                  <a:pt x="1019260" y="3902691"/>
                </a:cubicBezTo>
                <a:lnTo>
                  <a:pt x="1016586" y="3915934"/>
                </a:lnTo>
                <a:lnTo>
                  <a:pt x="1016586" y="3976598"/>
                </a:lnTo>
                <a:cubicBezTo>
                  <a:pt x="1016586" y="4047858"/>
                  <a:pt x="958819" y="4105625"/>
                  <a:pt x="887559" y="4105625"/>
                </a:cubicBezTo>
                <a:lnTo>
                  <a:pt x="887560" y="4105624"/>
                </a:lnTo>
                <a:cubicBezTo>
                  <a:pt x="816300" y="4105624"/>
                  <a:pt x="758533" y="4047857"/>
                  <a:pt x="758533" y="3976597"/>
                </a:cubicBezTo>
                <a:lnTo>
                  <a:pt x="758533" y="3835817"/>
                </a:lnTo>
                <a:lnTo>
                  <a:pt x="737116" y="3798485"/>
                </a:lnTo>
                <a:cubicBezTo>
                  <a:pt x="717833" y="3775119"/>
                  <a:pt x="690850" y="3758343"/>
                  <a:pt x="660051" y="3752041"/>
                </a:cubicBezTo>
                <a:lnTo>
                  <a:pt x="636571" y="3749674"/>
                </a:lnTo>
                <a:lnTo>
                  <a:pt x="636571" y="3748936"/>
                </a:lnTo>
                <a:lnTo>
                  <a:pt x="588501" y="3739232"/>
                </a:lnTo>
                <a:cubicBezTo>
                  <a:pt x="542192" y="3719644"/>
                  <a:pt x="509698" y="3673789"/>
                  <a:pt x="509698" y="3620344"/>
                </a:cubicBezTo>
                <a:lnTo>
                  <a:pt x="509698" y="2675086"/>
                </a:lnTo>
                <a:lnTo>
                  <a:pt x="501309" y="2633537"/>
                </a:lnTo>
                <a:cubicBezTo>
                  <a:pt x="481722" y="2587227"/>
                  <a:pt x="435867" y="2554733"/>
                  <a:pt x="382422" y="2554733"/>
                </a:cubicBezTo>
                <a:cubicBezTo>
                  <a:pt x="328977" y="2554733"/>
                  <a:pt x="283122" y="2587227"/>
                  <a:pt x="263535" y="2633537"/>
                </a:cubicBezTo>
                <a:lnTo>
                  <a:pt x="258053" y="2660688"/>
                </a:lnTo>
                <a:lnTo>
                  <a:pt x="258053" y="2715723"/>
                </a:lnTo>
                <a:cubicBezTo>
                  <a:pt x="258053" y="2786983"/>
                  <a:pt x="200286" y="2844750"/>
                  <a:pt x="129026" y="2844750"/>
                </a:cubicBezTo>
                <a:lnTo>
                  <a:pt x="129027" y="2844749"/>
                </a:lnTo>
                <a:cubicBezTo>
                  <a:pt x="57767" y="2844749"/>
                  <a:pt x="0" y="2786982"/>
                  <a:pt x="0" y="2715722"/>
                </a:cubicBezTo>
                <a:lnTo>
                  <a:pt x="0" y="2265528"/>
                </a:lnTo>
                <a:lnTo>
                  <a:pt x="0" y="546839"/>
                </a:lnTo>
                <a:lnTo>
                  <a:pt x="12233" y="526676"/>
                </a:lnTo>
                <a:cubicBezTo>
                  <a:pt x="35899" y="498000"/>
                  <a:pt x="71713" y="479722"/>
                  <a:pt x="111797" y="479722"/>
                </a:cubicBezTo>
                <a:cubicBezTo>
                  <a:pt x="165242" y="479722"/>
                  <a:pt x="211097" y="512216"/>
                  <a:pt x="230684" y="558526"/>
                </a:cubicBezTo>
                <a:lnTo>
                  <a:pt x="232874" y="569371"/>
                </a:lnTo>
                <a:lnTo>
                  <a:pt x="232874" y="722774"/>
                </a:lnTo>
                <a:cubicBezTo>
                  <a:pt x="232874" y="776219"/>
                  <a:pt x="265368" y="822074"/>
                  <a:pt x="311677" y="841662"/>
                </a:cubicBezTo>
                <a:lnTo>
                  <a:pt x="359747" y="851366"/>
                </a:lnTo>
                <a:lnTo>
                  <a:pt x="359747" y="852104"/>
                </a:lnTo>
                <a:lnTo>
                  <a:pt x="383227" y="854471"/>
                </a:lnTo>
                <a:cubicBezTo>
                  <a:pt x="429425" y="863924"/>
                  <a:pt x="467037" y="896944"/>
                  <a:pt x="482956" y="940420"/>
                </a:cubicBezTo>
                <a:lnTo>
                  <a:pt x="485160" y="952910"/>
                </a:lnTo>
                <a:lnTo>
                  <a:pt x="485160" y="1086818"/>
                </a:lnTo>
                <a:cubicBezTo>
                  <a:pt x="485160" y="1158078"/>
                  <a:pt x="542926" y="1215845"/>
                  <a:pt x="614186" y="1215845"/>
                </a:cubicBezTo>
                <a:lnTo>
                  <a:pt x="614185" y="1215844"/>
                </a:lnTo>
                <a:cubicBezTo>
                  <a:pt x="685445" y="1215844"/>
                  <a:pt x="743212" y="1158077"/>
                  <a:pt x="743212" y="1086817"/>
                </a:cubicBezTo>
                <a:lnTo>
                  <a:pt x="743212" y="721563"/>
                </a:lnTo>
                <a:lnTo>
                  <a:pt x="745416" y="709073"/>
                </a:lnTo>
                <a:cubicBezTo>
                  <a:pt x="761335" y="665597"/>
                  <a:pt x="798947" y="632577"/>
                  <a:pt x="845145" y="623124"/>
                </a:cubicBezTo>
                <a:lnTo>
                  <a:pt x="868625" y="620757"/>
                </a:lnTo>
                <a:lnTo>
                  <a:pt x="868625" y="620019"/>
                </a:lnTo>
                <a:lnTo>
                  <a:pt x="916695" y="610315"/>
                </a:lnTo>
                <a:cubicBezTo>
                  <a:pt x="963004" y="590727"/>
                  <a:pt x="995498" y="544872"/>
                  <a:pt x="995498" y="491427"/>
                </a:cubicBezTo>
                <a:lnTo>
                  <a:pt x="995498" y="115052"/>
                </a:lnTo>
                <a:lnTo>
                  <a:pt x="1003887" y="73502"/>
                </a:lnTo>
                <a:cubicBezTo>
                  <a:pt x="1018578" y="38770"/>
                  <a:pt x="1048044" y="11809"/>
                  <a:pt x="1084406" y="499"/>
                </a:cubicBezTo>
                <a:lnTo>
                  <a:pt x="1087705" y="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2328" y="372954"/>
            <a:ext cx="4163457" cy="576956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4000" b="0" i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TITLE EXAMPLE</a:t>
            </a:r>
            <a:endParaRPr lang="es-ES_tradnl" dirty="0"/>
          </a:p>
        </p:txBody>
      </p:sp>
      <p:sp>
        <p:nvSpPr>
          <p:cNvPr id="4" name="Marcador de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72328" y="994390"/>
            <a:ext cx="4163457" cy="22185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000" b="1" i="0" baseline="0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4572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>
              <a:buNone/>
              <a:defRPr sz="4000" b="0" i="0">
                <a:latin typeface="Raleway Light" charset="0"/>
                <a:ea typeface="Raleway Light" charset="0"/>
                <a:cs typeface="Raleway Light" charset="0"/>
              </a:defRPr>
            </a:lvl5pPr>
          </a:lstStyle>
          <a:p>
            <a:pPr lvl="0"/>
            <a:r>
              <a:rPr lang="es-ES_tradnl"/>
              <a:t>SUBTITLE EXAMPLE HERE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80772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graphic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imagen 5"/>
          <p:cNvSpPr>
            <a:spLocks noGrp="1"/>
          </p:cNvSpPr>
          <p:nvPr>
            <p:ph type="pic" sz="quarter" idx="10"/>
          </p:nvPr>
        </p:nvSpPr>
        <p:spPr>
          <a:xfrm>
            <a:off x="-9557" y="-614340"/>
            <a:ext cx="9127247" cy="5587836"/>
          </a:xfrm>
          <a:custGeom>
            <a:avLst/>
            <a:gdLst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1838253 h 5941133"/>
              <a:gd name="connsiteX4" fmla="*/ 3419057 w 9117690"/>
              <a:gd name="connsiteY4" fmla="*/ 1839121 h 5941133"/>
              <a:gd name="connsiteX5" fmla="*/ 3418663 w 9117690"/>
              <a:gd name="connsiteY5" fmla="*/ 1839087 h 5941133"/>
              <a:gd name="connsiteX6" fmla="*/ 2554390 w 9117690"/>
              <a:gd name="connsiteY6" fmla="*/ 0 h 5941133"/>
              <a:gd name="connsiteX7" fmla="*/ 2554391 w 9117690"/>
              <a:gd name="connsiteY7" fmla="*/ 0 h 5941133"/>
              <a:gd name="connsiteX8" fmla="*/ 2554391 w 9117690"/>
              <a:gd name="connsiteY8" fmla="*/ 2318411 h 5941133"/>
              <a:gd name="connsiteX9" fmla="*/ 2683417 w 9117690"/>
              <a:gd name="connsiteY9" fmla="*/ 2447438 h 5941133"/>
              <a:gd name="connsiteX10" fmla="*/ 2683416 w 9117690"/>
              <a:gd name="connsiteY10" fmla="*/ 2447439 h 5941133"/>
              <a:gd name="connsiteX11" fmla="*/ 2812443 w 9117690"/>
              <a:gd name="connsiteY11" fmla="*/ 2318412 h 5941133"/>
              <a:gd name="connsiteX12" fmla="*/ 2812443 w 9117690"/>
              <a:gd name="connsiteY12" fmla="*/ 1810690 h 5941133"/>
              <a:gd name="connsiteX13" fmla="*/ 2814899 w 9117690"/>
              <a:gd name="connsiteY13" fmla="*/ 1798530 h 5941133"/>
              <a:gd name="connsiteX14" fmla="*/ 2933786 w 9117690"/>
              <a:gd name="connsiteY14" fmla="*/ 1719726 h 5941133"/>
              <a:gd name="connsiteX15" fmla="*/ 3033349 w 9117690"/>
              <a:gd name="connsiteY15" fmla="*/ 1766680 h 5941133"/>
              <a:gd name="connsiteX16" fmla="*/ 3049366 w 9117690"/>
              <a:gd name="connsiteY16" fmla="*/ 1793079 h 5941133"/>
              <a:gd name="connsiteX17" fmla="*/ 3049366 w 9117690"/>
              <a:gd name="connsiteY17" fmla="*/ 2445224 h 5941133"/>
              <a:gd name="connsiteX18" fmla="*/ 3178393 w 9117690"/>
              <a:gd name="connsiteY18" fmla="*/ 2574251 h 5941133"/>
              <a:gd name="connsiteX19" fmla="*/ 3178392 w 9117690"/>
              <a:gd name="connsiteY19" fmla="*/ 2574250 h 5941133"/>
              <a:gd name="connsiteX20" fmla="*/ 3307419 w 9117690"/>
              <a:gd name="connsiteY20" fmla="*/ 2445223 h 5941133"/>
              <a:gd name="connsiteX21" fmla="*/ 3307419 w 9117690"/>
              <a:gd name="connsiteY21" fmla="*/ 1978054 h 5941133"/>
              <a:gd name="connsiteX22" fmla="*/ 3315620 w 9117690"/>
              <a:gd name="connsiteY22" fmla="*/ 1931583 h 5941133"/>
              <a:gd name="connsiteX23" fmla="*/ 3415349 w 9117690"/>
              <a:gd name="connsiteY23" fmla="*/ 1845634 h 5941133"/>
              <a:gd name="connsiteX24" fmla="*/ 3438829 w 9117690"/>
              <a:gd name="connsiteY24" fmla="*/ 1843267 h 5941133"/>
              <a:gd name="connsiteX25" fmla="*/ 3438829 w 9117690"/>
              <a:gd name="connsiteY25" fmla="*/ 1841901 h 5941133"/>
              <a:gd name="connsiteX26" fmla="*/ 3482629 w 9117690"/>
              <a:gd name="connsiteY26" fmla="*/ 1833059 h 5941133"/>
              <a:gd name="connsiteX27" fmla="*/ 3561433 w 9117690"/>
              <a:gd name="connsiteY27" fmla="*/ 1714171 h 5941133"/>
              <a:gd name="connsiteX28" fmla="*/ 3561433 w 9117690"/>
              <a:gd name="connsiteY28" fmla="*/ 1459030 h 5941133"/>
              <a:gd name="connsiteX29" fmla="*/ 3561920 w 9117690"/>
              <a:gd name="connsiteY29" fmla="*/ 1456620 h 5941133"/>
              <a:gd name="connsiteX30" fmla="*/ 3680807 w 9117690"/>
              <a:gd name="connsiteY30" fmla="*/ 1377816 h 5941133"/>
              <a:gd name="connsiteX31" fmla="*/ 3799694 w 9117690"/>
              <a:gd name="connsiteY31" fmla="*/ 1456620 h 5941133"/>
              <a:gd name="connsiteX32" fmla="*/ 3808082 w 9117690"/>
              <a:gd name="connsiteY32" fmla="*/ 1498170 h 5941133"/>
              <a:gd name="connsiteX33" fmla="*/ 3808082 w 9117690"/>
              <a:gd name="connsiteY33" fmla="*/ 1990915 h 5941133"/>
              <a:gd name="connsiteX34" fmla="*/ 3937109 w 9117690"/>
              <a:gd name="connsiteY34" fmla="*/ 2119942 h 5941133"/>
              <a:gd name="connsiteX35" fmla="*/ 3937109 w 9117690"/>
              <a:gd name="connsiteY35" fmla="*/ 2119943 h 5941133"/>
              <a:gd name="connsiteX36" fmla="*/ 4066135 w 9117690"/>
              <a:gd name="connsiteY36" fmla="*/ 1990916 h 5941133"/>
              <a:gd name="connsiteX37" fmla="*/ 4066135 w 9117690"/>
              <a:gd name="connsiteY37" fmla="*/ 1833147 h 5941133"/>
              <a:gd name="connsiteX38" fmla="*/ 4087274 w 9117690"/>
              <a:gd name="connsiteY38" fmla="*/ 1796301 h 5941133"/>
              <a:gd name="connsiteX39" fmla="*/ 4164338 w 9117690"/>
              <a:gd name="connsiteY39" fmla="*/ 1749857 h 5941133"/>
              <a:gd name="connsiteX40" fmla="*/ 4187818 w 9117690"/>
              <a:gd name="connsiteY40" fmla="*/ 1747490 h 5941133"/>
              <a:gd name="connsiteX41" fmla="*/ 4187818 w 9117690"/>
              <a:gd name="connsiteY41" fmla="*/ 1746752 h 5941133"/>
              <a:gd name="connsiteX42" fmla="*/ 4235886 w 9117690"/>
              <a:gd name="connsiteY42" fmla="*/ 1737048 h 5941133"/>
              <a:gd name="connsiteX43" fmla="*/ 4314689 w 9117690"/>
              <a:gd name="connsiteY43" fmla="*/ 1618160 h 5941133"/>
              <a:gd name="connsiteX44" fmla="*/ 4314689 w 9117690"/>
              <a:gd name="connsiteY44" fmla="*/ 1482548 h 5941133"/>
              <a:gd name="connsiteX45" fmla="*/ 4335596 w 9117690"/>
              <a:gd name="connsiteY45" fmla="*/ 1446105 h 5941133"/>
              <a:gd name="connsiteX46" fmla="*/ 4412661 w 9117690"/>
              <a:gd name="connsiteY46" fmla="*/ 1399661 h 5941133"/>
              <a:gd name="connsiteX47" fmla="*/ 4436141 w 9117690"/>
              <a:gd name="connsiteY47" fmla="*/ 1397294 h 5941133"/>
              <a:gd name="connsiteX48" fmla="*/ 4436141 w 9117690"/>
              <a:gd name="connsiteY48" fmla="*/ 1396556 h 5941133"/>
              <a:gd name="connsiteX49" fmla="*/ 4484211 w 9117690"/>
              <a:gd name="connsiteY49" fmla="*/ 1386852 h 5941133"/>
              <a:gd name="connsiteX50" fmla="*/ 4563014 w 9117690"/>
              <a:gd name="connsiteY50" fmla="*/ 1267964 h 5941133"/>
              <a:gd name="connsiteX51" fmla="*/ 4563015 w 9117690"/>
              <a:gd name="connsiteY51" fmla="*/ 0 h 5941133"/>
              <a:gd name="connsiteX52" fmla="*/ 4563130 w 9117690"/>
              <a:gd name="connsiteY52" fmla="*/ 0 h 5941133"/>
              <a:gd name="connsiteX53" fmla="*/ 4563130 w 9117690"/>
              <a:gd name="connsiteY53" fmla="*/ 964211 h 5941133"/>
              <a:gd name="connsiteX54" fmla="*/ 4692157 w 9117690"/>
              <a:gd name="connsiteY54" fmla="*/ 835184 h 5941133"/>
              <a:gd name="connsiteX55" fmla="*/ 4811044 w 9117690"/>
              <a:gd name="connsiteY55" fmla="*/ 913988 h 5941133"/>
              <a:gd name="connsiteX56" fmla="*/ 4819433 w 9117690"/>
              <a:gd name="connsiteY56" fmla="*/ 955537 h 5941133"/>
              <a:gd name="connsiteX57" fmla="*/ 4819433 w 9117690"/>
              <a:gd name="connsiteY57" fmla="*/ 1331913 h 5941133"/>
              <a:gd name="connsiteX58" fmla="*/ 4898236 w 9117690"/>
              <a:gd name="connsiteY58" fmla="*/ 1450801 h 5941133"/>
              <a:gd name="connsiteX59" fmla="*/ 4946306 w 9117690"/>
              <a:gd name="connsiteY59" fmla="*/ 1460505 h 5941133"/>
              <a:gd name="connsiteX60" fmla="*/ 4946306 w 9117690"/>
              <a:gd name="connsiteY60" fmla="*/ 1461243 h 5941133"/>
              <a:gd name="connsiteX61" fmla="*/ 4969786 w 9117690"/>
              <a:gd name="connsiteY61" fmla="*/ 1463610 h 5941133"/>
              <a:gd name="connsiteX62" fmla="*/ 5069515 w 9117690"/>
              <a:gd name="connsiteY62" fmla="*/ 1549559 h 5941133"/>
              <a:gd name="connsiteX63" fmla="*/ 5071719 w 9117690"/>
              <a:gd name="connsiteY63" fmla="*/ 1562049 h 5941133"/>
              <a:gd name="connsiteX64" fmla="*/ 5071719 w 9117690"/>
              <a:gd name="connsiteY64" fmla="*/ 1927303 h 5941133"/>
              <a:gd name="connsiteX65" fmla="*/ 5200746 w 9117690"/>
              <a:gd name="connsiteY65" fmla="*/ 2056330 h 5941133"/>
              <a:gd name="connsiteX66" fmla="*/ 5200745 w 9117690"/>
              <a:gd name="connsiteY66" fmla="*/ 2056331 h 5941133"/>
              <a:gd name="connsiteX67" fmla="*/ 5329772 w 9117690"/>
              <a:gd name="connsiteY67" fmla="*/ 1927304 h 5941133"/>
              <a:gd name="connsiteX68" fmla="*/ 5329772 w 9117690"/>
              <a:gd name="connsiteY68" fmla="*/ 1793396 h 5941133"/>
              <a:gd name="connsiteX69" fmla="*/ 5331976 w 9117690"/>
              <a:gd name="connsiteY69" fmla="*/ 1780906 h 5941133"/>
              <a:gd name="connsiteX70" fmla="*/ 5431705 w 9117690"/>
              <a:gd name="connsiteY70" fmla="*/ 1694957 h 5941133"/>
              <a:gd name="connsiteX71" fmla="*/ 5455185 w 9117690"/>
              <a:gd name="connsiteY71" fmla="*/ 1692590 h 5941133"/>
              <a:gd name="connsiteX72" fmla="*/ 5455185 w 9117690"/>
              <a:gd name="connsiteY72" fmla="*/ 1691852 h 5941133"/>
              <a:gd name="connsiteX73" fmla="*/ 5503255 w 9117690"/>
              <a:gd name="connsiteY73" fmla="*/ 1682148 h 5941133"/>
              <a:gd name="connsiteX74" fmla="*/ 5582058 w 9117690"/>
              <a:gd name="connsiteY74" fmla="*/ 1563260 h 5941133"/>
              <a:gd name="connsiteX75" fmla="*/ 5582058 w 9117690"/>
              <a:gd name="connsiteY75" fmla="*/ 1409856 h 5941133"/>
              <a:gd name="connsiteX76" fmla="*/ 5584247 w 9117690"/>
              <a:gd name="connsiteY76" fmla="*/ 1399012 h 5941133"/>
              <a:gd name="connsiteX77" fmla="*/ 5703135 w 9117690"/>
              <a:gd name="connsiteY77" fmla="*/ 1320208 h 5941133"/>
              <a:gd name="connsiteX78" fmla="*/ 5822022 w 9117690"/>
              <a:gd name="connsiteY78" fmla="*/ 1399012 h 5941133"/>
              <a:gd name="connsiteX79" fmla="*/ 5830411 w 9117690"/>
              <a:gd name="connsiteY79" fmla="*/ 1440562 h 5941133"/>
              <a:gd name="connsiteX80" fmla="*/ 5830411 w 9117690"/>
              <a:gd name="connsiteY80" fmla="*/ 1554546 h 5941133"/>
              <a:gd name="connsiteX81" fmla="*/ 5909214 w 9117690"/>
              <a:gd name="connsiteY81" fmla="*/ 1673434 h 5941133"/>
              <a:gd name="connsiteX82" fmla="*/ 5957284 w 9117690"/>
              <a:gd name="connsiteY82" fmla="*/ 1683138 h 5941133"/>
              <a:gd name="connsiteX83" fmla="*/ 5957284 w 9117690"/>
              <a:gd name="connsiteY83" fmla="*/ 1683876 h 5941133"/>
              <a:gd name="connsiteX84" fmla="*/ 5980764 w 9117690"/>
              <a:gd name="connsiteY84" fmla="*/ 1686243 h 5941133"/>
              <a:gd name="connsiteX85" fmla="*/ 6057828 w 9117690"/>
              <a:gd name="connsiteY85" fmla="*/ 1732687 h 5941133"/>
              <a:gd name="connsiteX86" fmla="*/ 6076498 w 9117690"/>
              <a:gd name="connsiteY86" fmla="*/ 1765229 h 5941133"/>
              <a:gd name="connsiteX87" fmla="*/ 6076498 w 9117690"/>
              <a:gd name="connsiteY87" fmla="*/ 1811967 h 5941133"/>
              <a:gd name="connsiteX88" fmla="*/ 6205525 w 9117690"/>
              <a:gd name="connsiteY88" fmla="*/ 1940994 h 5941133"/>
              <a:gd name="connsiteX89" fmla="*/ 6205524 w 9117690"/>
              <a:gd name="connsiteY89" fmla="*/ 1940995 h 5941133"/>
              <a:gd name="connsiteX90" fmla="*/ 6334551 w 9117690"/>
              <a:gd name="connsiteY90" fmla="*/ 1811968 h 5941133"/>
              <a:gd name="connsiteX91" fmla="*/ 6334551 w 9117690"/>
              <a:gd name="connsiteY91" fmla="*/ 1503022 h 5941133"/>
              <a:gd name="connsiteX92" fmla="*/ 6338149 w 9117690"/>
              <a:gd name="connsiteY92" fmla="*/ 1485203 h 5941133"/>
              <a:gd name="connsiteX93" fmla="*/ 6457036 w 9117690"/>
              <a:gd name="connsiteY93" fmla="*/ 1406399 h 5941133"/>
              <a:gd name="connsiteX94" fmla="*/ 6575924 w 9117690"/>
              <a:gd name="connsiteY94" fmla="*/ 1485203 h 5941133"/>
              <a:gd name="connsiteX95" fmla="*/ 6586062 w 9117690"/>
              <a:gd name="connsiteY95" fmla="*/ 1535422 h 5941133"/>
              <a:gd name="connsiteX96" fmla="*/ 6586063 w 9117690"/>
              <a:gd name="connsiteY96" fmla="*/ 0 h 5941133"/>
              <a:gd name="connsiteX97" fmla="*/ 6586063 w 9117690"/>
              <a:gd name="connsiteY97" fmla="*/ 2432384 h 5941133"/>
              <a:gd name="connsiteX98" fmla="*/ 6715090 w 9117690"/>
              <a:gd name="connsiteY98" fmla="*/ 2561411 h 5941133"/>
              <a:gd name="connsiteX99" fmla="*/ 6715089 w 9117690"/>
              <a:gd name="connsiteY99" fmla="*/ 2561412 h 5941133"/>
              <a:gd name="connsiteX100" fmla="*/ 6844116 w 9117690"/>
              <a:gd name="connsiteY100" fmla="*/ 2432385 h 5941133"/>
              <a:gd name="connsiteX101" fmla="*/ 6844116 w 9117690"/>
              <a:gd name="connsiteY101" fmla="*/ 1845983 h 5941133"/>
              <a:gd name="connsiteX102" fmla="*/ 6853880 w 9117690"/>
              <a:gd name="connsiteY102" fmla="*/ 1797623 h 5941133"/>
              <a:gd name="connsiteX103" fmla="*/ 6972767 w 9117690"/>
              <a:gd name="connsiteY103" fmla="*/ 1718819 h 5941133"/>
              <a:gd name="connsiteX104" fmla="*/ 7091655 w 9117690"/>
              <a:gd name="connsiteY104" fmla="*/ 1797623 h 5941133"/>
              <a:gd name="connsiteX105" fmla="*/ 7101793 w 9117690"/>
              <a:gd name="connsiteY105" fmla="*/ 1847842 h 5941133"/>
              <a:gd name="connsiteX106" fmla="*/ 7101794 w 9117690"/>
              <a:gd name="connsiteY106" fmla="*/ 0 h 5941133"/>
              <a:gd name="connsiteX107" fmla="*/ 7101794 w 9117690"/>
              <a:gd name="connsiteY107" fmla="*/ 1831319 h 5941133"/>
              <a:gd name="connsiteX108" fmla="*/ 7230821 w 9117690"/>
              <a:gd name="connsiteY108" fmla="*/ 1960346 h 5941133"/>
              <a:gd name="connsiteX109" fmla="*/ 7230820 w 9117690"/>
              <a:gd name="connsiteY109" fmla="*/ 1960347 h 5941133"/>
              <a:gd name="connsiteX110" fmla="*/ 7359847 w 9117690"/>
              <a:gd name="connsiteY110" fmla="*/ 1831320 h 5941133"/>
              <a:gd name="connsiteX111" fmla="*/ 7359847 w 9117690"/>
              <a:gd name="connsiteY111" fmla="*/ 1726679 h 5941133"/>
              <a:gd name="connsiteX112" fmla="*/ 7360099 w 9117690"/>
              <a:gd name="connsiteY112" fmla="*/ 1725250 h 5941133"/>
              <a:gd name="connsiteX113" fmla="*/ 7459828 w 9117690"/>
              <a:gd name="connsiteY113" fmla="*/ 1639301 h 5941133"/>
              <a:gd name="connsiteX114" fmla="*/ 7483308 w 9117690"/>
              <a:gd name="connsiteY114" fmla="*/ 1636934 h 5941133"/>
              <a:gd name="connsiteX115" fmla="*/ 7483308 w 9117690"/>
              <a:gd name="connsiteY115" fmla="*/ 1636196 h 5941133"/>
              <a:gd name="connsiteX116" fmla="*/ 7531378 w 9117690"/>
              <a:gd name="connsiteY116" fmla="*/ 1626492 h 5941133"/>
              <a:gd name="connsiteX117" fmla="*/ 7610181 w 9117690"/>
              <a:gd name="connsiteY117" fmla="*/ 1507604 h 5941133"/>
              <a:gd name="connsiteX118" fmla="*/ 7610181 w 9117690"/>
              <a:gd name="connsiteY118" fmla="*/ 1266735 h 5941133"/>
              <a:gd name="connsiteX119" fmla="*/ 7612370 w 9117690"/>
              <a:gd name="connsiteY119" fmla="*/ 1255890 h 5941133"/>
              <a:gd name="connsiteX120" fmla="*/ 7731258 w 9117690"/>
              <a:gd name="connsiteY120" fmla="*/ 1177086 h 5941133"/>
              <a:gd name="connsiteX121" fmla="*/ 7850145 w 9117690"/>
              <a:gd name="connsiteY121" fmla="*/ 1255890 h 5941133"/>
              <a:gd name="connsiteX122" fmla="*/ 7858534 w 9117690"/>
              <a:gd name="connsiteY122" fmla="*/ 1297440 h 5941133"/>
              <a:gd name="connsiteX123" fmla="*/ 7858534 w 9117690"/>
              <a:gd name="connsiteY123" fmla="*/ 1387570 h 5941133"/>
              <a:gd name="connsiteX124" fmla="*/ 7937337 w 9117690"/>
              <a:gd name="connsiteY124" fmla="*/ 1506458 h 5941133"/>
              <a:gd name="connsiteX125" fmla="*/ 7985407 w 9117690"/>
              <a:gd name="connsiteY125" fmla="*/ 1516162 h 5941133"/>
              <a:gd name="connsiteX126" fmla="*/ 7985407 w 9117690"/>
              <a:gd name="connsiteY126" fmla="*/ 1516900 h 5941133"/>
              <a:gd name="connsiteX127" fmla="*/ 8008887 w 9117690"/>
              <a:gd name="connsiteY127" fmla="*/ 1519267 h 5941133"/>
              <a:gd name="connsiteX128" fmla="*/ 8108616 w 9117690"/>
              <a:gd name="connsiteY128" fmla="*/ 1605216 h 5941133"/>
              <a:gd name="connsiteX129" fmla="*/ 8110619 w 9117690"/>
              <a:gd name="connsiteY129" fmla="*/ 1616566 h 5941133"/>
              <a:gd name="connsiteX130" fmla="*/ 8110619 w 9117690"/>
              <a:gd name="connsiteY130" fmla="*/ 1896586 h 5941133"/>
              <a:gd name="connsiteX131" fmla="*/ 8239646 w 9117690"/>
              <a:gd name="connsiteY131" fmla="*/ 2025613 h 5941133"/>
              <a:gd name="connsiteX132" fmla="*/ 8239645 w 9117690"/>
              <a:gd name="connsiteY132" fmla="*/ 2025614 h 5941133"/>
              <a:gd name="connsiteX133" fmla="*/ 8368672 w 9117690"/>
              <a:gd name="connsiteY133" fmla="*/ 1896587 h 5941133"/>
              <a:gd name="connsiteX134" fmla="*/ 8368672 w 9117690"/>
              <a:gd name="connsiteY134" fmla="*/ 1628262 h 5941133"/>
              <a:gd name="connsiteX135" fmla="*/ 8368923 w 9117690"/>
              <a:gd name="connsiteY135" fmla="*/ 1626839 h 5941133"/>
              <a:gd name="connsiteX136" fmla="*/ 8468652 w 9117690"/>
              <a:gd name="connsiteY136" fmla="*/ 1540890 h 5941133"/>
              <a:gd name="connsiteX137" fmla="*/ 8492132 w 9117690"/>
              <a:gd name="connsiteY137" fmla="*/ 1538523 h 5941133"/>
              <a:gd name="connsiteX138" fmla="*/ 8492132 w 9117690"/>
              <a:gd name="connsiteY138" fmla="*/ 1537785 h 5941133"/>
              <a:gd name="connsiteX139" fmla="*/ 8540202 w 9117690"/>
              <a:gd name="connsiteY139" fmla="*/ 1528081 h 5941133"/>
              <a:gd name="connsiteX140" fmla="*/ 8619005 w 9117690"/>
              <a:gd name="connsiteY140" fmla="*/ 1409193 h 5941133"/>
              <a:gd name="connsiteX141" fmla="*/ 8619005 w 9117690"/>
              <a:gd name="connsiteY141" fmla="*/ 849400 h 5941133"/>
              <a:gd name="connsiteX142" fmla="*/ 8619025 w 9117690"/>
              <a:gd name="connsiteY142" fmla="*/ 849287 h 5941133"/>
              <a:gd name="connsiteX143" fmla="*/ 8718754 w 9117690"/>
              <a:gd name="connsiteY143" fmla="*/ 763338 h 5941133"/>
              <a:gd name="connsiteX144" fmla="*/ 8742234 w 9117690"/>
              <a:gd name="connsiteY144" fmla="*/ 760971 h 5941133"/>
              <a:gd name="connsiteX145" fmla="*/ 8742234 w 9117690"/>
              <a:gd name="connsiteY145" fmla="*/ 760233 h 5941133"/>
              <a:gd name="connsiteX146" fmla="*/ 8790304 w 9117690"/>
              <a:gd name="connsiteY146" fmla="*/ 750529 h 5941133"/>
              <a:gd name="connsiteX147" fmla="*/ 8869107 w 9117690"/>
              <a:gd name="connsiteY147" fmla="*/ 631641 h 5941133"/>
              <a:gd name="connsiteX148" fmla="*/ 8869107 w 9117690"/>
              <a:gd name="connsiteY148" fmla="*/ 568327 h 5941133"/>
              <a:gd name="connsiteX149" fmla="*/ 8890272 w 9117690"/>
              <a:gd name="connsiteY149" fmla="*/ 531436 h 5941133"/>
              <a:gd name="connsiteX150" fmla="*/ 8967336 w 9117690"/>
              <a:gd name="connsiteY150" fmla="*/ 484992 h 5941133"/>
              <a:gd name="connsiteX151" fmla="*/ 8990816 w 9117690"/>
              <a:gd name="connsiteY151" fmla="*/ 482625 h 5941133"/>
              <a:gd name="connsiteX152" fmla="*/ 8990816 w 9117690"/>
              <a:gd name="connsiteY152" fmla="*/ 481887 h 5941133"/>
              <a:gd name="connsiteX153" fmla="*/ 9038886 w 9117690"/>
              <a:gd name="connsiteY153" fmla="*/ 472183 h 5941133"/>
              <a:gd name="connsiteX154" fmla="*/ 9117689 w 9117690"/>
              <a:gd name="connsiteY154" fmla="*/ 353297 h 5941133"/>
              <a:gd name="connsiteX155" fmla="*/ 9117689 w 9117690"/>
              <a:gd name="connsiteY155" fmla="*/ 556639 h 5941133"/>
              <a:gd name="connsiteX156" fmla="*/ 9117690 w 9117690"/>
              <a:gd name="connsiteY156" fmla="*/ 556644 h 5941133"/>
              <a:gd name="connsiteX157" fmla="*/ 9117689 w 9117690"/>
              <a:gd name="connsiteY157" fmla="*/ 3074645 h 5941133"/>
              <a:gd name="connsiteX158" fmla="*/ 9038886 w 9117690"/>
              <a:gd name="connsiteY158" fmla="*/ 3193531 h 5941133"/>
              <a:gd name="connsiteX159" fmla="*/ 8990816 w 9117690"/>
              <a:gd name="connsiteY159" fmla="*/ 3203235 h 5941133"/>
              <a:gd name="connsiteX160" fmla="*/ 8990816 w 9117690"/>
              <a:gd name="connsiteY160" fmla="*/ 3203973 h 5941133"/>
              <a:gd name="connsiteX161" fmla="*/ 8967336 w 9117690"/>
              <a:gd name="connsiteY161" fmla="*/ 3206340 h 5941133"/>
              <a:gd name="connsiteX162" fmla="*/ 8890272 w 9117690"/>
              <a:gd name="connsiteY162" fmla="*/ 3252784 h 5941133"/>
              <a:gd name="connsiteX163" fmla="*/ 8869107 w 9117690"/>
              <a:gd name="connsiteY163" fmla="*/ 3289675 h 5941133"/>
              <a:gd name="connsiteX164" fmla="*/ 8869107 w 9117690"/>
              <a:gd name="connsiteY164" fmla="*/ 3352989 h 5941133"/>
              <a:gd name="connsiteX165" fmla="*/ 8790304 w 9117690"/>
              <a:gd name="connsiteY165" fmla="*/ 3471877 h 5941133"/>
              <a:gd name="connsiteX166" fmla="*/ 8742234 w 9117690"/>
              <a:gd name="connsiteY166" fmla="*/ 3481581 h 5941133"/>
              <a:gd name="connsiteX167" fmla="*/ 8742234 w 9117690"/>
              <a:gd name="connsiteY167" fmla="*/ 3482319 h 5941133"/>
              <a:gd name="connsiteX168" fmla="*/ 8718754 w 9117690"/>
              <a:gd name="connsiteY168" fmla="*/ 3484686 h 5941133"/>
              <a:gd name="connsiteX169" fmla="*/ 8619025 w 9117690"/>
              <a:gd name="connsiteY169" fmla="*/ 3570635 h 5941133"/>
              <a:gd name="connsiteX170" fmla="*/ 8619005 w 9117690"/>
              <a:gd name="connsiteY170" fmla="*/ 3570748 h 5941133"/>
              <a:gd name="connsiteX171" fmla="*/ 8619005 w 9117690"/>
              <a:gd name="connsiteY171" fmla="*/ 4130541 h 5941133"/>
              <a:gd name="connsiteX172" fmla="*/ 8540202 w 9117690"/>
              <a:gd name="connsiteY172" fmla="*/ 4249429 h 5941133"/>
              <a:gd name="connsiteX173" fmla="*/ 8492132 w 9117690"/>
              <a:gd name="connsiteY173" fmla="*/ 4259133 h 5941133"/>
              <a:gd name="connsiteX174" fmla="*/ 8492132 w 9117690"/>
              <a:gd name="connsiteY174" fmla="*/ 4259871 h 5941133"/>
              <a:gd name="connsiteX175" fmla="*/ 8468652 w 9117690"/>
              <a:gd name="connsiteY175" fmla="*/ 4262238 h 5941133"/>
              <a:gd name="connsiteX176" fmla="*/ 8368923 w 9117690"/>
              <a:gd name="connsiteY176" fmla="*/ 4348187 h 5941133"/>
              <a:gd name="connsiteX177" fmla="*/ 8368672 w 9117690"/>
              <a:gd name="connsiteY177" fmla="*/ 4349610 h 5941133"/>
              <a:gd name="connsiteX178" fmla="*/ 8368672 w 9117690"/>
              <a:gd name="connsiteY178" fmla="*/ 4617935 h 5941133"/>
              <a:gd name="connsiteX179" fmla="*/ 8239645 w 9117690"/>
              <a:gd name="connsiteY179" fmla="*/ 4746962 h 5941133"/>
              <a:gd name="connsiteX180" fmla="*/ 8239646 w 9117690"/>
              <a:gd name="connsiteY180" fmla="*/ 4746961 h 5941133"/>
              <a:gd name="connsiteX181" fmla="*/ 8110619 w 9117690"/>
              <a:gd name="connsiteY181" fmla="*/ 4617934 h 5941133"/>
              <a:gd name="connsiteX182" fmla="*/ 8110619 w 9117690"/>
              <a:gd name="connsiteY182" fmla="*/ 4337914 h 5941133"/>
              <a:gd name="connsiteX183" fmla="*/ 8108616 w 9117690"/>
              <a:gd name="connsiteY183" fmla="*/ 4326564 h 5941133"/>
              <a:gd name="connsiteX184" fmla="*/ 8008887 w 9117690"/>
              <a:gd name="connsiteY184" fmla="*/ 4240615 h 5941133"/>
              <a:gd name="connsiteX185" fmla="*/ 7985407 w 9117690"/>
              <a:gd name="connsiteY185" fmla="*/ 4238248 h 5941133"/>
              <a:gd name="connsiteX186" fmla="*/ 7985407 w 9117690"/>
              <a:gd name="connsiteY186" fmla="*/ 4237510 h 5941133"/>
              <a:gd name="connsiteX187" fmla="*/ 7937337 w 9117690"/>
              <a:gd name="connsiteY187" fmla="*/ 4227806 h 5941133"/>
              <a:gd name="connsiteX188" fmla="*/ 7858534 w 9117690"/>
              <a:gd name="connsiteY188" fmla="*/ 4108918 h 5941133"/>
              <a:gd name="connsiteX189" fmla="*/ 7858534 w 9117690"/>
              <a:gd name="connsiteY189" fmla="*/ 4018788 h 5941133"/>
              <a:gd name="connsiteX190" fmla="*/ 7850145 w 9117690"/>
              <a:gd name="connsiteY190" fmla="*/ 3977238 h 5941133"/>
              <a:gd name="connsiteX191" fmla="*/ 7731258 w 9117690"/>
              <a:gd name="connsiteY191" fmla="*/ 3898434 h 5941133"/>
              <a:gd name="connsiteX192" fmla="*/ 7612370 w 9117690"/>
              <a:gd name="connsiteY192" fmla="*/ 3977238 h 5941133"/>
              <a:gd name="connsiteX193" fmla="*/ 7610181 w 9117690"/>
              <a:gd name="connsiteY193" fmla="*/ 3988083 h 5941133"/>
              <a:gd name="connsiteX194" fmla="*/ 7610181 w 9117690"/>
              <a:gd name="connsiteY194" fmla="*/ 4228952 h 5941133"/>
              <a:gd name="connsiteX195" fmla="*/ 7531378 w 9117690"/>
              <a:gd name="connsiteY195" fmla="*/ 4347840 h 5941133"/>
              <a:gd name="connsiteX196" fmla="*/ 7483308 w 9117690"/>
              <a:gd name="connsiteY196" fmla="*/ 4357544 h 5941133"/>
              <a:gd name="connsiteX197" fmla="*/ 7483308 w 9117690"/>
              <a:gd name="connsiteY197" fmla="*/ 4358282 h 5941133"/>
              <a:gd name="connsiteX198" fmla="*/ 7459828 w 9117690"/>
              <a:gd name="connsiteY198" fmla="*/ 4360649 h 5941133"/>
              <a:gd name="connsiteX199" fmla="*/ 7360099 w 9117690"/>
              <a:gd name="connsiteY199" fmla="*/ 4446598 h 5941133"/>
              <a:gd name="connsiteX200" fmla="*/ 7359847 w 9117690"/>
              <a:gd name="connsiteY200" fmla="*/ 4448027 h 5941133"/>
              <a:gd name="connsiteX201" fmla="*/ 7359847 w 9117690"/>
              <a:gd name="connsiteY201" fmla="*/ 4552668 h 5941133"/>
              <a:gd name="connsiteX202" fmla="*/ 7230820 w 9117690"/>
              <a:gd name="connsiteY202" fmla="*/ 4681695 h 5941133"/>
              <a:gd name="connsiteX203" fmla="*/ 7230821 w 9117690"/>
              <a:gd name="connsiteY203" fmla="*/ 4681694 h 5941133"/>
              <a:gd name="connsiteX204" fmla="*/ 7101794 w 9117690"/>
              <a:gd name="connsiteY204" fmla="*/ 4552667 h 5941133"/>
              <a:gd name="connsiteX205" fmla="*/ 7101794 w 9117690"/>
              <a:gd name="connsiteY205" fmla="*/ 2721348 h 5941133"/>
              <a:gd name="connsiteX206" fmla="*/ 7101793 w 9117690"/>
              <a:gd name="connsiteY206" fmla="*/ 4569190 h 5941133"/>
              <a:gd name="connsiteX207" fmla="*/ 7091655 w 9117690"/>
              <a:gd name="connsiteY207" fmla="*/ 4518971 h 5941133"/>
              <a:gd name="connsiteX208" fmla="*/ 6972767 w 9117690"/>
              <a:gd name="connsiteY208" fmla="*/ 4440167 h 5941133"/>
              <a:gd name="connsiteX209" fmla="*/ 6853880 w 9117690"/>
              <a:gd name="connsiteY209" fmla="*/ 4518971 h 5941133"/>
              <a:gd name="connsiteX210" fmla="*/ 6844116 w 9117690"/>
              <a:gd name="connsiteY210" fmla="*/ 4567331 h 5941133"/>
              <a:gd name="connsiteX211" fmla="*/ 6844116 w 9117690"/>
              <a:gd name="connsiteY211" fmla="*/ 5153733 h 5941133"/>
              <a:gd name="connsiteX212" fmla="*/ 6715089 w 9117690"/>
              <a:gd name="connsiteY212" fmla="*/ 5282760 h 5941133"/>
              <a:gd name="connsiteX213" fmla="*/ 6715090 w 9117690"/>
              <a:gd name="connsiteY213" fmla="*/ 5282759 h 5941133"/>
              <a:gd name="connsiteX214" fmla="*/ 6586063 w 9117690"/>
              <a:gd name="connsiteY214" fmla="*/ 5153732 h 5941133"/>
              <a:gd name="connsiteX215" fmla="*/ 6586063 w 9117690"/>
              <a:gd name="connsiteY215" fmla="*/ 2721348 h 5941133"/>
              <a:gd name="connsiteX216" fmla="*/ 6586062 w 9117690"/>
              <a:gd name="connsiteY216" fmla="*/ 4256770 h 5941133"/>
              <a:gd name="connsiteX217" fmla="*/ 6575924 w 9117690"/>
              <a:gd name="connsiteY217" fmla="*/ 4206551 h 5941133"/>
              <a:gd name="connsiteX218" fmla="*/ 6457036 w 9117690"/>
              <a:gd name="connsiteY218" fmla="*/ 4127747 h 5941133"/>
              <a:gd name="connsiteX219" fmla="*/ 6338149 w 9117690"/>
              <a:gd name="connsiteY219" fmla="*/ 4206551 h 5941133"/>
              <a:gd name="connsiteX220" fmla="*/ 6334551 w 9117690"/>
              <a:gd name="connsiteY220" fmla="*/ 4224370 h 5941133"/>
              <a:gd name="connsiteX221" fmla="*/ 6334551 w 9117690"/>
              <a:gd name="connsiteY221" fmla="*/ 4533316 h 5941133"/>
              <a:gd name="connsiteX222" fmla="*/ 6205524 w 9117690"/>
              <a:gd name="connsiteY222" fmla="*/ 4662343 h 5941133"/>
              <a:gd name="connsiteX223" fmla="*/ 6205525 w 9117690"/>
              <a:gd name="connsiteY223" fmla="*/ 4662342 h 5941133"/>
              <a:gd name="connsiteX224" fmla="*/ 6076498 w 9117690"/>
              <a:gd name="connsiteY224" fmla="*/ 4533315 h 5941133"/>
              <a:gd name="connsiteX225" fmla="*/ 6076498 w 9117690"/>
              <a:gd name="connsiteY225" fmla="*/ 4486577 h 5941133"/>
              <a:gd name="connsiteX226" fmla="*/ 6057828 w 9117690"/>
              <a:gd name="connsiteY226" fmla="*/ 4454035 h 5941133"/>
              <a:gd name="connsiteX227" fmla="*/ 5980764 w 9117690"/>
              <a:gd name="connsiteY227" fmla="*/ 4407591 h 5941133"/>
              <a:gd name="connsiteX228" fmla="*/ 5957284 w 9117690"/>
              <a:gd name="connsiteY228" fmla="*/ 4405224 h 5941133"/>
              <a:gd name="connsiteX229" fmla="*/ 5957284 w 9117690"/>
              <a:gd name="connsiteY229" fmla="*/ 4404486 h 5941133"/>
              <a:gd name="connsiteX230" fmla="*/ 5909214 w 9117690"/>
              <a:gd name="connsiteY230" fmla="*/ 4394782 h 5941133"/>
              <a:gd name="connsiteX231" fmla="*/ 5830411 w 9117690"/>
              <a:gd name="connsiteY231" fmla="*/ 4275894 h 5941133"/>
              <a:gd name="connsiteX232" fmla="*/ 5830411 w 9117690"/>
              <a:gd name="connsiteY232" fmla="*/ 4161910 h 5941133"/>
              <a:gd name="connsiteX233" fmla="*/ 5822022 w 9117690"/>
              <a:gd name="connsiteY233" fmla="*/ 4120360 h 5941133"/>
              <a:gd name="connsiteX234" fmla="*/ 5703135 w 9117690"/>
              <a:gd name="connsiteY234" fmla="*/ 4041556 h 5941133"/>
              <a:gd name="connsiteX235" fmla="*/ 5584247 w 9117690"/>
              <a:gd name="connsiteY235" fmla="*/ 4120360 h 5941133"/>
              <a:gd name="connsiteX236" fmla="*/ 5582058 w 9117690"/>
              <a:gd name="connsiteY236" fmla="*/ 4131204 h 5941133"/>
              <a:gd name="connsiteX237" fmla="*/ 5582058 w 9117690"/>
              <a:gd name="connsiteY237" fmla="*/ 4284608 h 5941133"/>
              <a:gd name="connsiteX238" fmla="*/ 5503255 w 9117690"/>
              <a:gd name="connsiteY238" fmla="*/ 4403496 h 5941133"/>
              <a:gd name="connsiteX239" fmla="*/ 5455185 w 9117690"/>
              <a:gd name="connsiteY239" fmla="*/ 4413200 h 5941133"/>
              <a:gd name="connsiteX240" fmla="*/ 5455185 w 9117690"/>
              <a:gd name="connsiteY240" fmla="*/ 4413938 h 5941133"/>
              <a:gd name="connsiteX241" fmla="*/ 5431705 w 9117690"/>
              <a:gd name="connsiteY241" fmla="*/ 4416305 h 5941133"/>
              <a:gd name="connsiteX242" fmla="*/ 5331976 w 9117690"/>
              <a:gd name="connsiteY242" fmla="*/ 4502254 h 5941133"/>
              <a:gd name="connsiteX243" fmla="*/ 5329772 w 9117690"/>
              <a:gd name="connsiteY243" fmla="*/ 4514744 h 5941133"/>
              <a:gd name="connsiteX244" fmla="*/ 5329772 w 9117690"/>
              <a:gd name="connsiteY244" fmla="*/ 4648652 h 5941133"/>
              <a:gd name="connsiteX245" fmla="*/ 5200745 w 9117690"/>
              <a:gd name="connsiteY245" fmla="*/ 4777679 h 5941133"/>
              <a:gd name="connsiteX246" fmla="*/ 5200746 w 9117690"/>
              <a:gd name="connsiteY246" fmla="*/ 4777678 h 5941133"/>
              <a:gd name="connsiteX247" fmla="*/ 5071719 w 9117690"/>
              <a:gd name="connsiteY247" fmla="*/ 4648651 h 5941133"/>
              <a:gd name="connsiteX248" fmla="*/ 5071719 w 9117690"/>
              <a:gd name="connsiteY248" fmla="*/ 4283397 h 5941133"/>
              <a:gd name="connsiteX249" fmla="*/ 5069515 w 9117690"/>
              <a:gd name="connsiteY249" fmla="*/ 4270907 h 5941133"/>
              <a:gd name="connsiteX250" fmla="*/ 4969786 w 9117690"/>
              <a:gd name="connsiteY250" fmla="*/ 4184958 h 5941133"/>
              <a:gd name="connsiteX251" fmla="*/ 4946306 w 9117690"/>
              <a:gd name="connsiteY251" fmla="*/ 4182591 h 5941133"/>
              <a:gd name="connsiteX252" fmla="*/ 4946306 w 9117690"/>
              <a:gd name="connsiteY252" fmla="*/ 4181853 h 5941133"/>
              <a:gd name="connsiteX253" fmla="*/ 4898236 w 9117690"/>
              <a:gd name="connsiteY253" fmla="*/ 4172149 h 5941133"/>
              <a:gd name="connsiteX254" fmla="*/ 4819433 w 9117690"/>
              <a:gd name="connsiteY254" fmla="*/ 4053261 h 5941133"/>
              <a:gd name="connsiteX255" fmla="*/ 4819433 w 9117690"/>
              <a:gd name="connsiteY255" fmla="*/ 3676885 h 5941133"/>
              <a:gd name="connsiteX256" fmla="*/ 4811044 w 9117690"/>
              <a:gd name="connsiteY256" fmla="*/ 3635336 h 5941133"/>
              <a:gd name="connsiteX257" fmla="*/ 4692157 w 9117690"/>
              <a:gd name="connsiteY257" fmla="*/ 3556532 h 5941133"/>
              <a:gd name="connsiteX258" fmla="*/ 4563130 w 9117690"/>
              <a:gd name="connsiteY258" fmla="*/ 3685559 h 5941133"/>
              <a:gd name="connsiteX259" fmla="*/ 4563130 w 9117690"/>
              <a:gd name="connsiteY259" fmla="*/ 2721348 h 5941133"/>
              <a:gd name="connsiteX260" fmla="*/ 4563015 w 9117690"/>
              <a:gd name="connsiteY260" fmla="*/ 2721348 h 5941133"/>
              <a:gd name="connsiteX261" fmla="*/ 4563014 w 9117690"/>
              <a:gd name="connsiteY261" fmla="*/ 3989312 h 5941133"/>
              <a:gd name="connsiteX262" fmla="*/ 4484211 w 9117690"/>
              <a:gd name="connsiteY262" fmla="*/ 4108200 h 5941133"/>
              <a:gd name="connsiteX263" fmla="*/ 4436141 w 9117690"/>
              <a:gd name="connsiteY263" fmla="*/ 4117904 h 5941133"/>
              <a:gd name="connsiteX264" fmla="*/ 4436141 w 9117690"/>
              <a:gd name="connsiteY264" fmla="*/ 4118642 h 5941133"/>
              <a:gd name="connsiteX265" fmla="*/ 4412661 w 9117690"/>
              <a:gd name="connsiteY265" fmla="*/ 4121009 h 5941133"/>
              <a:gd name="connsiteX266" fmla="*/ 4335596 w 9117690"/>
              <a:gd name="connsiteY266" fmla="*/ 4167453 h 5941133"/>
              <a:gd name="connsiteX267" fmla="*/ 4314689 w 9117690"/>
              <a:gd name="connsiteY267" fmla="*/ 4203896 h 5941133"/>
              <a:gd name="connsiteX268" fmla="*/ 4314689 w 9117690"/>
              <a:gd name="connsiteY268" fmla="*/ 4339508 h 5941133"/>
              <a:gd name="connsiteX269" fmla="*/ 4235886 w 9117690"/>
              <a:gd name="connsiteY269" fmla="*/ 4458396 h 5941133"/>
              <a:gd name="connsiteX270" fmla="*/ 4187818 w 9117690"/>
              <a:gd name="connsiteY270" fmla="*/ 4468100 h 5941133"/>
              <a:gd name="connsiteX271" fmla="*/ 4187818 w 9117690"/>
              <a:gd name="connsiteY271" fmla="*/ 4468838 h 5941133"/>
              <a:gd name="connsiteX272" fmla="*/ 4164338 w 9117690"/>
              <a:gd name="connsiteY272" fmla="*/ 4471205 h 5941133"/>
              <a:gd name="connsiteX273" fmla="*/ 4087274 w 9117690"/>
              <a:gd name="connsiteY273" fmla="*/ 4517649 h 5941133"/>
              <a:gd name="connsiteX274" fmla="*/ 4066135 w 9117690"/>
              <a:gd name="connsiteY274" fmla="*/ 4554495 h 5941133"/>
              <a:gd name="connsiteX275" fmla="*/ 4066135 w 9117690"/>
              <a:gd name="connsiteY275" fmla="*/ 4712264 h 5941133"/>
              <a:gd name="connsiteX276" fmla="*/ 3937109 w 9117690"/>
              <a:gd name="connsiteY276" fmla="*/ 4841291 h 5941133"/>
              <a:gd name="connsiteX277" fmla="*/ 3937109 w 9117690"/>
              <a:gd name="connsiteY277" fmla="*/ 4841290 h 5941133"/>
              <a:gd name="connsiteX278" fmla="*/ 3808082 w 9117690"/>
              <a:gd name="connsiteY278" fmla="*/ 4712263 h 5941133"/>
              <a:gd name="connsiteX279" fmla="*/ 3808082 w 9117690"/>
              <a:gd name="connsiteY279" fmla="*/ 4219518 h 5941133"/>
              <a:gd name="connsiteX280" fmla="*/ 3799694 w 9117690"/>
              <a:gd name="connsiteY280" fmla="*/ 4177968 h 5941133"/>
              <a:gd name="connsiteX281" fmla="*/ 3680807 w 9117690"/>
              <a:gd name="connsiteY281" fmla="*/ 4099164 h 5941133"/>
              <a:gd name="connsiteX282" fmla="*/ 3561920 w 9117690"/>
              <a:gd name="connsiteY282" fmla="*/ 4177968 h 5941133"/>
              <a:gd name="connsiteX283" fmla="*/ 3561433 w 9117690"/>
              <a:gd name="connsiteY283" fmla="*/ 4180378 h 5941133"/>
              <a:gd name="connsiteX284" fmla="*/ 3561433 w 9117690"/>
              <a:gd name="connsiteY284" fmla="*/ 4435519 h 5941133"/>
              <a:gd name="connsiteX285" fmla="*/ 3482629 w 9117690"/>
              <a:gd name="connsiteY285" fmla="*/ 4554407 h 5941133"/>
              <a:gd name="connsiteX286" fmla="*/ 3438829 w 9117690"/>
              <a:gd name="connsiteY286" fmla="*/ 4563249 h 5941133"/>
              <a:gd name="connsiteX287" fmla="*/ 3438829 w 9117690"/>
              <a:gd name="connsiteY287" fmla="*/ 4564615 h 5941133"/>
              <a:gd name="connsiteX288" fmla="*/ 3415349 w 9117690"/>
              <a:gd name="connsiteY288" fmla="*/ 4566982 h 5941133"/>
              <a:gd name="connsiteX289" fmla="*/ 3315620 w 9117690"/>
              <a:gd name="connsiteY289" fmla="*/ 4652931 h 5941133"/>
              <a:gd name="connsiteX290" fmla="*/ 3307419 w 9117690"/>
              <a:gd name="connsiteY290" fmla="*/ 4699402 h 5941133"/>
              <a:gd name="connsiteX291" fmla="*/ 3307419 w 9117690"/>
              <a:gd name="connsiteY291" fmla="*/ 5166571 h 5941133"/>
              <a:gd name="connsiteX292" fmla="*/ 3178392 w 9117690"/>
              <a:gd name="connsiteY292" fmla="*/ 5295598 h 5941133"/>
              <a:gd name="connsiteX293" fmla="*/ 3178393 w 9117690"/>
              <a:gd name="connsiteY293" fmla="*/ 5295599 h 5941133"/>
              <a:gd name="connsiteX294" fmla="*/ 3049366 w 9117690"/>
              <a:gd name="connsiteY294" fmla="*/ 5166572 h 5941133"/>
              <a:gd name="connsiteX295" fmla="*/ 3049366 w 9117690"/>
              <a:gd name="connsiteY295" fmla="*/ 4514427 h 5941133"/>
              <a:gd name="connsiteX296" fmla="*/ 3033349 w 9117690"/>
              <a:gd name="connsiteY296" fmla="*/ 4488028 h 5941133"/>
              <a:gd name="connsiteX297" fmla="*/ 2933786 w 9117690"/>
              <a:gd name="connsiteY297" fmla="*/ 4441074 h 5941133"/>
              <a:gd name="connsiteX298" fmla="*/ 2814899 w 9117690"/>
              <a:gd name="connsiteY298" fmla="*/ 4519878 h 5941133"/>
              <a:gd name="connsiteX299" fmla="*/ 2812443 w 9117690"/>
              <a:gd name="connsiteY299" fmla="*/ 4532038 h 5941133"/>
              <a:gd name="connsiteX300" fmla="*/ 2812443 w 9117690"/>
              <a:gd name="connsiteY300" fmla="*/ 5039760 h 5941133"/>
              <a:gd name="connsiteX301" fmla="*/ 2683416 w 9117690"/>
              <a:gd name="connsiteY301" fmla="*/ 5168787 h 5941133"/>
              <a:gd name="connsiteX302" fmla="*/ 2683417 w 9117690"/>
              <a:gd name="connsiteY302" fmla="*/ 5168786 h 5941133"/>
              <a:gd name="connsiteX303" fmla="*/ 2554391 w 9117690"/>
              <a:gd name="connsiteY303" fmla="*/ 5039759 h 5941133"/>
              <a:gd name="connsiteX304" fmla="*/ 2554391 w 9117690"/>
              <a:gd name="connsiteY304" fmla="*/ 2721348 h 5941133"/>
              <a:gd name="connsiteX305" fmla="*/ 2554390 w 9117690"/>
              <a:gd name="connsiteY305" fmla="*/ 2721348 h 5941133"/>
              <a:gd name="connsiteX306" fmla="*/ 2554389 w 9117690"/>
              <a:gd name="connsiteY306" fmla="*/ 5014630 h 5941133"/>
              <a:gd name="connsiteX307" fmla="*/ 2544250 w 9117690"/>
              <a:gd name="connsiteY307" fmla="*/ 4964412 h 5941133"/>
              <a:gd name="connsiteX308" fmla="*/ 2425363 w 9117690"/>
              <a:gd name="connsiteY308" fmla="*/ 4885608 h 5941133"/>
              <a:gd name="connsiteX309" fmla="*/ 2296336 w 9117690"/>
              <a:gd name="connsiteY309" fmla="*/ 5014635 h 5941133"/>
              <a:gd name="connsiteX310" fmla="*/ 2296336 w 9117690"/>
              <a:gd name="connsiteY310" fmla="*/ 5812106 h 5941133"/>
              <a:gd name="connsiteX311" fmla="*/ 2167309 w 9117690"/>
              <a:gd name="connsiteY311" fmla="*/ 5941133 h 5941133"/>
              <a:gd name="connsiteX312" fmla="*/ 2167310 w 9117690"/>
              <a:gd name="connsiteY312" fmla="*/ 5941132 h 5941133"/>
              <a:gd name="connsiteX313" fmla="*/ 2038282 w 9117690"/>
              <a:gd name="connsiteY313" fmla="*/ 5812105 h 5941133"/>
              <a:gd name="connsiteX314" fmla="*/ 2038282 w 9117690"/>
              <a:gd name="connsiteY314" fmla="*/ 3090757 h 5941133"/>
              <a:gd name="connsiteX315" fmla="*/ 2167310 w 9117690"/>
              <a:gd name="connsiteY315" fmla="*/ 3219784 h 5941133"/>
              <a:gd name="connsiteX316" fmla="*/ 2167309 w 9117690"/>
              <a:gd name="connsiteY316" fmla="*/ 3219785 h 5941133"/>
              <a:gd name="connsiteX317" fmla="*/ 2296336 w 9117690"/>
              <a:gd name="connsiteY317" fmla="*/ 3090758 h 5941133"/>
              <a:gd name="connsiteX318" fmla="*/ 2296336 w 9117690"/>
              <a:gd name="connsiteY318" fmla="*/ 2293287 h 5941133"/>
              <a:gd name="connsiteX319" fmla="*/ 2425363 w 9117690"/>
              <a:gd name="connsiteY319" fmla="*/ 2164260 h 5941133"/>
              <a:gd name="connsiteX320" fmla="*/ 2544250 w 9117690"/>
              <a:gd name="connsiteY320" fmla="*/ 2243064 h 5941133"/>
              <a:gd name="connsiteX321" fmla="*/ 2554389 w 9117690"/>
              <a:gd name="connsiteY321" fmla="*/ 2293282 h 5941133"/>
              <a:gd name="connsiteX322" fmla="*/ 0 w 9117690"/>
              <a:gd name="connsiteY322" fmla="*/ 0 h 5941133"/>
              <a:gd name="connsiteX323" fmla="*/ 1 w 9117690"/>
              <a:gd name="connsiteY323" fmla="*/ 0 h 5941133"/>
              <a:gd name="connsiteX324" fmla="*/ 1 w 9117690"/>
              <a:gd name="connsiteY324" fmla="*/ 2022823 h 5941133"/>
              <a:gd name="connsiteX325" fmla="*/ 129028 w 9117690"/>
              <a:gd name="connsiteY325" fmla="*/ 2151850 h 5941133"/>
              <a:gd name="connsiteX326" fmla="*/ 129027 w 9117690"/>
              <a:gd name="connsiteY326" fmla="*/ 2151851 h 5941133"/>
              <a:gd name="connsiteX327" fmla="*/ 258054 w 9117690"/>
              <a:gd name="connsiteY327" fmla="*/ 2022824 h 5941133"/>
              <a:gd name="connsiteX328" fmla="*/ 258054 w 9117690"/>
              <a:gd name="connsiteY328" fmla="*/ 1933906 h 5941133"/>
              <a:gd name="connsiteX329" fmla="*/ 261652 w 9117690"/>
              <a:gd name="connsiteY329" fmla="*/ 1916087 h 5941133"/>
              <a:gd name="connsiteX330" fmla="*/ 380539 w 9117690"/>
              <a:gd name="connsiteY330" fmla="*/ 1837283 h 5941133"/>
              <a:gd name="connsiteX331" fmla="*/ 499427 w 9117690"/>
              <a:gd name="connsiteY331" fmla="*/ 1916087 h 5941133"/>
              <a:gd name="connsiteX332" fmla="*/ 509565 w 9117690"/>
              <a:gd name="connsiteY332" fmla="*/ 1966306 h 5941133"/>
              <a:gd name="connsiteX333" fmla="*/ 509566 w 9117690"/>
              <a:gd name="connsiteY333" fmla="*/ 0 h 5941133"/>
              <a:gd name="connsiteX334" fmla="*/ 509566 w 9117690"/>
              <a:gd name="connsiteY334" fmla="*/ 2560326 h 5941133"/>
              <a:gd name="connsiteX335" fmla="*/ 638593 w 9117690"/>
              <a:gd name="connsiteY335" fmla="*/ 2689353 h 5941133"/>
              <a:gd name="connsiteX336" fmla="*/ 638592 w 9117690"/>
              <a:gd name="connsiteY336" fmla="*/ 2689354 h 5941133"/>
              <a:gd name="connsiteX337" fmla="*/ 767619 w 9117690"/>
              <a:gd name="connsiteY337" fmla="*/ 2560327 h 5941133"/>
              <a:gd name="connsiteX338" fmla="*/ 767619 w 9117690"/>
              <a:gd name="connsiteY338" fmla="*/ 2474988 h 5941133"/>
              <a:gd name="connsiteX339" fmla="*/ 777383 w 9117690"/>
              <a:gd name="connsiteY339" fmla="*/ 2426627 h 5941133"/>
              <a:gd name="connsiteX340" fmla="*/ 896270 w 9117690"/>
              <a:gd name="connsiteY340" fmla="*/ 2347823 h 5941133"/>
              <a:gd name="connsiteX341" fmla="*/ 1015158 w 9117690"/>
              <a:gd name="connsiteY341" fmla="*/ 2426627 h 5941133"/>
              <a:gd name="connsiteX342" fmla="*/ 1025296 w 9117690"/>
              <a:gd name="connsiteY342" fmla="*/ 2476846 h 5941133"/>
              <a:gd name="connsiteX343" fmla="*/ 1025297 w 9117690"/>
              <a:gd name="connsiteY343" fmla="*/ 0 h 5941133"/>
              <a:gd name="connsiteX344" fmla="*/ 1025297 w 9117690"/>
              <a:gd name="connsiteY344" fmla="*/ 2460323 h 5941133"/>
              <a:gd name="connsiteX345" fmla="*/ 1154325 w 9117690"/>
              <a:gd name="connsiteY345" fmla="*/ 2589350 h 5941133"/>
              <a:gd name="connsiteX346" fmla="*/ 1154325 w 9117690"/>
              <a:gd name="connsiteY346" fmla="*/ 2589351 h 5941133"/>
              <a:gd name="connsiteX347" fmla="*/ 1283351 w 9117690"/>
              <a:gd name="connsiteY347" fmla="*/ 2460324 h 5941133"/>
              <a:gd name="connsiteX348" fmla="*/ 1283351 w 9117690"/>
              <a:gd name="connsiteY348" fmla="*/ 2199627 h 5941133"/>
              <a:gd name="connsiteX349" fmla="*/ 1284065 w 9117690"/>
              <a:gd name="connsiteY349" fmla="*/ 2196094 h 5941133"/>
              <a:gd name="connsiteX350" fmla="*/ 1402953 w 9117690"/>
              <a:gd name="connsiteY350" fmla="*/ 2117290 h 5941133"/>
              <a:gd name="connsiteX351" fmla="*/ 1521839 w 9117690"/>
              <a:gd name="connsiteY351" fmla="*/ 2196094 h 5941133"/>
              <a:gd name="connsiteX352" fmla="*/ 1522552 w 9117690"/>
              <a:gd name="connsiteY352" fmla="*/ 2199625 h 5941133"/>
              <a:gd name="connsiteX353" fmla="*/ 1522552 w 9117690"/>
              <a:gd name="connsiteY353" fmla="*/ 2372515 h 5941133"/>
              <a:gd name="connsiteX354" fmla="*/ 1651578 w 9117690"/>
              <a:gd name="connsiteY354" fmla="*/ 2501542 h 5941133"/>
              <a:gd name="connsiteX355" fmla="*/ 1651577 w 9117690"/>
              <a:gd name="connsiteY355" fmla="*/ 2501543 h 5941133"/>
              <a:gd name="connsiteX356" fmla="*/ 1780604 w 9117690"/>
              <a:gd name="connsiteY356" fmla="*/ 2372516 h 5941133"/>
              <a:gd name="connsiteX357" fmla="*/ 1780604 w 9117690"/>
              <a:gd name="connsiteY357" fmla="*/ 2041714 h 5941133"/>
              <a:gd name="connsiteX358" fmla="*/ 1790368 w 9117690"/>
              <a:gd name="connsiteY358" fmla="*/ 1993354 h 5941133"/>
              <a:gd name="connsiteX359" fmla="*/ 1909255 w 9117690"/>
              <a:gd name="connsiteY359" fmla="*/ 1914550 h 5941133"/>
              <a:gd name="connsiteX360" fmla="*/ 2028143 w 9117690"/>
              <a:gd name="connsiteY360" fmla="*/ 1993354 h 5941133"/>
              <a:gd name="connsiteX361" fmla="*/ 2038281 w 9117690"/>
              <a:gd name="connsiteY361" fmla="*/ 2043573 h 5941133"/>
              <a:gd name="connsiteX362" fmla="*/ 2038282 w 9117690"/>
              <a:gd name="connsiteY362" fmla="*/ 0 h 5941133"/>
              <a:gd name="connsiteX363" fmla="*/ 2038282 w 9117690"/>
              <a:gd name="connsiteY363" fmla="*/ 2721348 h 5941133"/>
              <a:gd name="connsiteX364" fmla="*/ 2038281 w 9117690"/>
              <a:gd name="connsiteY364" fmla="*/ 4764921 h 5941133"/>
              <a:gd name="connsiteX365" fmla="*/ 2028143 w 9117690"/>
              <a:gd name="connsiteY365" fmla="*/ 4714702 h 5941133"/>
              <a:gd name="connsiteX366" fmla="*/ 1909255 w 9117690"/>
              <a:gd name="connsiteY366" fmla="*/ 4635898 h 5941133"/>
              <a:gd name="connsiteX367" fmla="*/ 1790368 w 9117690"/>
              <a:gd name="connsiteY367" fmla="*/ 4714702 h 5941133"/>
              <a:gd name="connsiteX368" fmla="*/ 1780604 w 9117690"/>
              <a:gd name="connsiteY368" fmla="*/ 4763062 h 5941133"/>
              <a:gd name="connsiteX369" fmla="*/ 1780604 w 9117690"/>
              <a:gd name="connsiteY369" fmla="*/ 5093864 h 5941133"/>
              <a:gd name="connsiteX370" fmla="*/ 1651577 w 9117690"/>
              <a:gd name="connsiteY370" fmla="*/ 5222891 h 5941133"/>
              <a:gd name="connsiteX371" fmla="*/ 1651578 w 9117690"/>
              <a:gd name="connsiteY371" fmla="*/ 5222890 h 5941133"/>
              <a:gd name="connsiteX372" fmla="*/ 1522552 w 9117690"/>
              <a:gd name="connsiteY372" fmla="*/ 5093863 h 5941133"/>
              <a:gd name="connsiteX373" fmla="*/ 1522552 w 9117690"/>
              <a:gd name="connsiteY373" fmla="*/ 4920973 h 5941133"/>
              <a:gd name="connsiteX374" fmla="*/ 1521839 w 9117690"/>
              <a:gd name="connsiteY374" fmla="*/ 4917442 h 5941133"/>
              <a:gd name="connsiteX375" fmla="*/ 1402953 w 9117690"/>
              <a:gd name="connsiteY375" fmla="*/ 4838638 h 5941133"/>
              <a:gd name="connsiteX376" fmla="*/ 1284065 w 9117690"/>
              <a:gd name="connsiteY376" fmla="*/ 4917442 h 5941133"/>
              <a:gd name="connsiteX377" fmla="*/ 1283351 w 9117690"/>
              <a:gd name="connsiteY377" fmla="*/ 4920975 h 5941133"/>
              <a:gd name="connsiteX378" fmla="*/ 1283351 w 9117690"/>
              <a:gd name="connsiteY378" fmla="*/ 5181672 h 5941133"/>
              <a:gd name="connsiteX379" fmla="*/ 1154325 w 9117690"/>
              <a:gd name="connsiteY379" fmla="*/ 5310699 h 5941133"/>
              <a:gd name="connsiteX380" fmla="*/ 1154325 w 9117690"/>
              <a:gd name="connsiteY380" fmla="*/ 5310698 h 5941133"/>
              <a:gd name="connsiteX381" fmla="*/ 1025297 w 9117690"/>
              <a:gd name="connsiteY381" fmla="*/ 5181671 h 5941133"/>
              <a:gd name="connsiteX382" fmla="*/ 1025297 w 9117690"/>
              <a:gd name="connsiteY382" fmla="*/ 2721348 h 5941133"/>
              <a:gd name="connsiteX383" fmla="*/ 1025296 w 9117690"/>
              <a:gd name="connsiteY383" fmla="*/ 5198194 h 5941133"/>
              <a:gd name="connsiteX384" fmla="*/ 1015158 w 9117690"/>
              <a:gd name="connsiteY384" fmla="*/ 5147975 h 5941133"/>
              <a:gd name="connsiteX385" fmla="*/ 896270 w 9117690"/>
              <a:gd name="connsiteY385" fmla="*/ 5069171 h 5941133"/>
              <a:gd name="connsiteX386" fmla="*/ 777383 w 9117690"/>
              <a:gd name="connsiteY386" fmla="*/ 5147975 h 5941133"/>
              <a:gd name="connsiteX387" fmla="*/ 767619 w 9117690"/>
              <a:gd name="connsiteY387" fmla="*/ 5196336 h 5941133"/>
              <a:gd name="connsiteX388" fmla="*/ 767619 w 9117690"/>
              <a:gd name="connsiteY388" fmla="*/ 5281675 h 5941133"/>
              <a:gd name="connsiteX389" fmla="*/ 638592 w 9117690"/>
              <a:gd name="connsiteY389" fmla="*/ 5410702 h 5941133"/>
              <a:gd name="connsiteX390" fmla="*/ 638593 w 9117690"/>
              <a:gd name="connsiteY390" fmla="*/ 5410701 h 5941133"/>
              <a:gd name="connsiteX391" fmla="*/ 509566 w 9117690"/>
              <a:gd name="connsiteY391" fmla="*/ 5281674 h 5941133"/>
              <a:gd name="connsiteX392" fmla="*/ 509566 w 9117690"/>
              <a:gd name="connsiteY392" fmla="*/ 2721348 h 5941133"/>
              <a:gd name="connsiteX393" fmla="*/ 509565 w 9117690"/>
              <a:gd name="connsiteY393" fmla="*/ 4687654 h 5941133"/>
              <a:gd name="connsiteX394" fmla="*/ 499427 w 9117690"/>
              <a:gd name="connsiteY394" fmla="*/ 4637435 h 5941133"/>
              <a:gd name="connsiteX395" fmla="*/ 380539 w 9117690"/>
              <a:gd name="connsiteY395" fmla="*/ 4558631 h 5941133"/>
              <a:gd name="connsiteX396" fmla="*/ 261652 w 9117690"/>
              <a:gd name="connsiteY396" fmla="*/ 4637435 h 5941133"/>
              <a:gd name="connsiteX397" fmla="*/ 258054 w 9117690"/>
              <a:gd name="connsiteY397" fmla="*/ 4655254 h 5941133"/>
              <a:gd name="connsiteX398" fmla="*/ 258054 w 9117690"/>
              <a:gd name="connsiteY398" fmla="*/ 4744172 h 5941133"/>
              <a:gd name="connsiteX399" fmla="*/ 129027 w 9117690"/>
              <a:gd name="connsiteY399" fmla="*/ 4873199 h 5941133"/>
              <a:gd name="connsiteX400" fmla="*/ 129028 w 9117690"/>
              <a:gd name="connsiteY400" fmla="*/ 4873198 h 5941133"/>
              <a:gd name="connsiteX401" fmla="*/ 1 w 9117690"/>
              <a:gd name="connsiteY401" fmla="*/ 4744171 h 5941133"/>
              <a:gd name="connsiteX402" fmla="*/ 1 w 9117690"/>
              <a:gd name="connsiteY402" fmla="*/ 2721348 h 5941133"/>
              <a:gd name="connsiteX403" fmla="*/ 0 w 9117690"/>
              <a:gd name="connsiteY403" fmla="*/ 2721348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90 w 9117690"/>
              <a:gd name="connsiteY8" fmla="*/ 0 h 5941133"/>
              <a:gd name="connsiteX9" fmla="*/ 2554391 w 9117690"/>
              <a:gd name="connsiteY9" fmla="*/ 0 h 5941133"/>
              <a:gd name="connsiteX10" fmla="*/ 2554391 w 9117690"/>
              <a:gd name="connsiteY10" fmla="*/ 2318411 h 5941133"/>
              <a:gd name="connsiteX11" fmla="*/ 2683417 w 9117690"/>
              <a:gd name="connsiteY11" fmla="*/ 2447438 h 5941133"/>
              <a:gd name="connsiteX12" fmla="*/ 2683416 w 9117690"/>
              <a:gd name="connsiteY12" fmla="*/ 2447439 h 5941133"/>
              <a:gd name="connsiteX13" fmla="*/ 2812443 w 9117690"/>
              <a:gd name="connsiteY13" fmla="*/ 2318412 h 5941133"/>
              <a:gd name="connsiteX14" fmla="*/ 2812443 w 9117690"/>
              <a:gd name="connsiteY14" fmla="*/ 1810690 h 5941133"/>
              <a:gd name="connsiteX15" fmla="*/ 2814899 w 9117690"/>
              <a:gd name="connsiteY15" fmla="*/ 1798530 h 5941133"/>
              <a:gd name="connsiteX16" fmla="*/ 2933786 w 9117690"/>
              <a:gd name="connsiteY16" fmla="*/ 1719726 h 5941133"/>
              <a:gd name="connsiteX17" fmla="*/ 3033349 w 9117690"/>
              <a:gd name="connsiteY17" fmla="*/ 1766680 h 5941133"/>
              <a:gd name="connsiteX18" fmla="*/ 3049366 w 9117690"/>
              <a:gd name="connsiteY18" fmla="*/ 1793079 h 5941133"/>
              <a:gd name="connsiteX19" fmla="*/ 3049366 w 9117690"/>
              <a:gd name="connsiteY19" fmla="*/ 2445224 h 5941133"/>
              <a:gd name="connsiteX20" fmla="*/ 3178393 w 9117690"/>
              <a:gd name="connsiteY20" fmla="*/ 2574251 h 5941133"/>
              <a:gd name="connsiteX21" fmla="*/ 3178392 w 9117690"/>
              <a:gd name="connsiteY21" fmla="*/ 2574250 h 5941133"/>
              <a:gd name="connsiteX22" fmla="*/ 3307419 w 9117690"/>
              <a:gd name="connsiteY22" fmla="*/ 2445223 h 5941133"/>
              <a:gd name="connsiteX23" fmla="*/ 3307419 w 9117690"/>
              <a:gd name="connsiteY23" fmla="*/ 1978054 h 5941133"/>
              <a:gd name="connsiteX24" fmla="*/ 3315620 w 9117690"/>
              <a:gd name="connsiteY24" fmla="*/ 1931583 h 5941133"/>
              <a:gd name="connsiteX25" fmla="*/ 3415349 w 9117690"/>
              <a:gd name="connsiteY25" fmla="*/ 1845634 h 5941133"/>
              <a:gd name="connsiteX26" fmla="*/ 3438829 w 9117690"/>
              <a:gd name="connsiteY26" fmla="*/ 1843267 h 5941133"/>
              <a:gd name="connsiteX27" fmla="*/ 3438829 w 9117690"/>
              <a:gd name="connsiteY27" fmla="*/ 1841901 h 5941133"/>
              <a:gd name="connsiteX28" fmla="*/ 3482629 w 9117690"/>
              <a:gd name="connsiteY28" fmla="*/ 1833059 h 5941133"/>
              <a:gd name="connsiteX29" fmla="*/ 3561433 w 9117690"/>
              <a:gd name="connsiteY29" fmla="*/ 1714171 h 5941133"/>
              <a:gd name="connsiteX30" fmla="*/ 3561433 w 9117690"/>
              <a:gd name="connsiteY30" fmla="*/ 1459030 h 5941133"/>
              <a:gd name="connsiteX31" fmla="*/ 3561920 w 9117690"/>
              <a:gd name="connsiteY31" fmla="*/ 1456620 h 5941133"/>
              <a:gd name="connsiteX32" fmla="*/ 3680807 w 9117690"/>
              <a:gd name="connsiteY32" fmla="*/ 1377816 h 5941133"/>
              <a:gd name="connsiteX33" fmla="*/ 3799694 w 9117690"/>
              <a:gd name="connsiteY33" fmla="*/ 1456620 h 5941133"/>
              <a:gd name="connsiteX34" fmla="*/ 3808082 w 9117690"/>
              <a:gd name="connsiteY34" fmla="*/ 1498170 h 5941133"/>
              <a:gd name="connsiteX35" fmla="*/ 3808082 w 9117690"/>
              <a:gd name="connsiteY35" fmla="*/ 1990915 h 5941133"/>
              <a:gd name="connsiteX36" fmla="*/ 3937109 w 9117690"/>
              <a:gd name="connsiteY36" fmla="*/ 2119942 h 5941133"/>
              <a:gd name="connsiteX37" fmla="*/ 3937109 w 9117690"/>
              <a:gd name="connsiteY37" fmla="*/ 2119943 h 5941133"/>
              <a:gd name="connsiteX38" fmla="*/ 4066135 w 9117690"/>
              <a:gd name="connsiteY38" fmla="*/ 1990916 h 5941133"/>
              <a:gd name="connsiteX39" fmla="*/ 4066135 w 9117690"/>
              <a:gd name="connsiteY39" fmla="*/ 1833147 h 5941133"/>
              <a:gd name="connsiteX40" fmla="*/ 4087274 w 9117690"/>
              <a:gd name="connsiteY40" fmla="*/ 1796301 h 5941133"/>
              <a:gd name="connsiteX41" fmla="*/ 4164338 w 9117690"/>
              <a:gd name="connsiteY41" fmla="*/ 1749857 h 5941133"/>
              <a:gd name="connsiteX42" fmla="*/ 4187818 w 9117690"/>
              <a:gd name="connsiteY42" fmla="*/ 1747490 h 5941133"/>
              <a:gd name="connsiteX43" fmla="*/ 4187818 w 9117690"/>
              <a:gd name="connsiteY43" fmla="*/ 1746752 h 5941133"/>
              <a:gd name="connsiteX44" fmla="*/ 4235886 w 9117690"/>
              <a:gd name="connsiteY44" fmla="*/ 1737048 h 5941133"/>
              <a:gd name="connsiteX45" fmla="*/ 4314689 w 9117690"/>
              <a:gd name="connsiteY45" fmla="*/ 1618160 h 5941133"/>
              <a:gd name="connsiteX46" fmla="*/ 4314689 w 9117690"/>
              <a:gd name="connsiteY46" fmla="*/ 1482548 h 5941133"/>
              <a:gd name="connsiteX47" fmla="*/ 4335596 w 9117690"/>
              <a:gd name="connsiteY47" fmla="*/ 1446105 h 5941133"/>
              <a:gd name="connsiteX48" fmla="*/ 4412661 w 9117690"/>
              <a:gd name="connsiteY48" fmla="*/ 1399661 h 5941133"/>
              <a:gd name="connsiteX49" fmla="*/ 4436141 w 9117690"/>
              <a:gd name="connsiteY49" fmla="*/ 1397294 h 5941133"/>
              <a:gd name="connsiteX50" fmla="*/ 4436141 w 9117690"/>
              <a:gd name="connsiteY50" fmla="*/ 1396556 h 5941133"/>
              <a:gd name="connsiteX51" fmla="*/ 4484211 w 9117690"/>
              <a:gd name="connsiteY51" fmla="*/ 1386852 h 5941133"/>
              <a:gd name="connsiteX52" fmla="*/ 4563014 w 9117690"/>
              <a:gd name="connsiteY52" fmla="*/ 1267964 h 5941133"/>
              <a:gd name="connsiteX53" fmla="*/ 4563015 w 9117690"/>
              <a:gd name="connsiteY53" fmla="*/ 0 h 5941133"/>
              <a:gd name="connsiteX54" fmla="*/ 4563130 w 9117690"/>
              <a:gd name="connsiteY54" fmla="*/ 0 h 5941133"/>
              <a:gd name="connsiteX55" fmla="*/ 4563130 w 9117690"/>
              <a:gd name="connsiteY55" fmla="*/ 964211 h 5941133"/>
              <a:gd name="connsiteX56" fmla="*/ 4692157 w 9117690"/>
              <a:gd name="connsiteY56" fmla="*/ 835184 h 5941133"/>
              <a:gd name="connsiteX57" fmla="*/ 4811044 w 9117690"/>
              <a:gd name="connsiteY57" fmla="*/ 913988 h 5941133"/>
              <a:gd name="connsiteX58" fmla="*/ 4819433 w 9117690"/>
              <a:gd name="connsiteY58" fmla="*/ 955537 h 5941133"/>
              <a:gd name="connsiteX59" fmla="*/ 4819433 w 9117690"/>
              <a:gd name="connsiteY59" fmla="*/ 1331913 h 5941133"/>
              <a:gd name="connsiteX60" fmla="*/ 4898236 w 9117690"/>
              <a:gd name="connsiteY60" fmla="*/ 1450801 h 5941133"/>
              <a:gd name="connsiteX61" fmla="*/ 4946306 w 9117690"/>
              <a:gd name="connsiteY61" fmla="*/ 1460505 h 5941133"/>
              <a:gd name="connsiteX62" fmla="*/ 4946306 w 9117690"/>
              <a:gd name="connsiteY62" fmla="*/ 1461243 h 5941133"/>
              <a:gd name="connsiteX63" fmla="*/ 4969786 w 9117690"/>
              <a:gd name="connsiteY63" fmla="*/ 1463610 h 5941133"/>
              <a:gd name="connsiteX64" fmla="*/ 5069515 w 9117690"/>
              <a:gd name="connsiteY64" fmla="*/ 1549559 h 5941133"/>
              <a:gd name="connsiteX65" fmla="*/ 5071719 w 9117690"/>
              <a:gd name="connsiteY65" fmla="*/ 1562049 h 5941133"/>
              <a:gd name="connsiteX66" fmla="*/ 5071719 w 9117690"/>
              <a:gd name="connsiteY66" fmla="*/ 1927303 h 5941133"/>
              <a:gd name="connsiteX67" fmla="*/ 5200746 w 9117690"/>
              <a:gd name="connsiteY67" fmla="*/ 2056330 h 5941133"/>
              <a:gd name="connsiteX68" fmla="*/ 5200745 w 9117690"/>
              <a:gd name="connsiteY68" fmla="*/ 2056331 h 5941133"/>
              <a:gd name="connsiteX69" fmla="*/ 5329772 w 9117690"/>
              <a:gd name="connsiteY69" fmla="*/ 1927304 h 5941133"/>
              <a:gd name="connsiteX70" fmla="*/ 5329772 w 9117690"/>
              <a:gd name="connsiteY70" fmla="*/ 1793396 h 5941133"/>
              <a:gd name="connsiteX71" fmla="*/ 5331976 w 9117690"/>
              <a:gd name="connsiteY71" fmla="*/ 1780906 h 5941133"/>
              <a:gd name="connsiteX72" fmla="*/ 5431705 w 9117690"/>
              <a:gd name="connsiteY72" fmla="*/ 1694957 h 5941133"/>
              <a:gd name="connsiteX73" fmla="*/ 5455185 w 9117690"/>
              <a:gd name="connsiteY73" fmla="*/ 1692590 h 5941133"/>
              <a:gd name="connsiteX74" fmla="*/ 5455185 w 9117690"/>
              <a:gd name="connsiteY74" fmla="*/ 1691852 h 5941133"/>
              <a:gd name="connsiteX75" fmla="*/ 5503255 w 9117690"/>
              <a:gd name="connsiteY75" fmla="*/ 1682148 h 5941133"/>
              <a:gd name="connsiteX76" fmla="*/ 5582058 w 9117690"/>
              <a:gd name="connsiteY76" fmla="*/ 1563260 h 5941133"/>
              <a:gd name="connsiteX77" fmla="*/ 5582058 w 9117690"/>
              <a:gd name="connsiteY77" fmla="*/ 1409856 h 5941133"/>
              <a:gd name="connsiteX78" fmla="*/ 5584247 w 9117690"/>
              <a:gd name="connsiteY78" fmla="*/ 1399012 h 5941133"/>
              <a:gd name="connsiteX79" fmla="*/ 5703135 w 9117690"/>
              <a:gd name="connsiteY79" fmla="*/ 1320208 h 5941133"/>
              <a:gd name="connsiteX80" fmla="*/ 5822022 w 9117690"/>
              <a:gd name="connsiteY80" fmla="*/ 1399012 h 5941133"/>
              <a:gd name="connsiteX81" fmla="*/ 5830411 w 9117690"/>
              <a:gd name="connsiteY81" fmla="*/ 1440562 h 5941133"/>
              <a:gd name="connsiteX82" fmla="*/ 5830411 w 9117690"/>
              <a:gd name="connsiteY82" fmla="*/ 1554546 h 5941133"/>
              <a:gd name="connsiteX83" fmla="*/ 5909214 w 9117690"/>
              <a:gd name="connsiteY83" fmla="*/ 1673434 h 5941133"/>
              <a:gd name="connsiteX84" fmla="*/ 5957284 w 9117690"/>
              <a:gd name="connsiteY84" fmla="*/ 1683138 h 5941133"/>
              <a:gd name="connsiteX85" fmla="*/ 5957284 w 9117690"/>
              <a:gd name="connsiteY85" fmla="*/ 1683876 h 5941133"/>
              <a:gd name="connsiteX86" fmla="*/ 5980764 w 9117690"/>
              <a:gd name="connsiteY86" fmla="*/ 1686243 h 5941133"/>
              <a:gd name="connsiteX87" fmla="*/ 6057828 w 9117690"/>
              <a:gd name="connsiteY87" fmla="*/ 1732687 h 5941133"/>
              <a:gd name="connsiteX88" fmla="*/ 6076498 w 9117690"/>
              <a:gd name="connsiteY88" fmla="*/ 1765229 h 5941133"/>
              <a:gd name="connsiteX89" fmla="*/ 6076498 w 9117690"/>
              <a:gd name="connsiteY89" fmla="*/ 1811967 h 5941133"/>
              <a:gd name="connsiteX90" fmla="*/ 6205525 w 9117690"/>
              <a:gd name="connsiteY90" fmla="*/ 1940994 h 5941133"/>
              <a:gd name="connsiteX91" fmla="*/ 6205524 w 9117690"/>
              <a:gd name="connsiteY91" fmla="*/ 1940995 h 5941133"/>
              <a:gd name="connsiteX92" fmla="*/ 6334551 w 9117690"/>
              <a:gd name="connsiteY92" fmla="*/ 1811968 h 5941133"/>
              <a:gd name="connsiteX93" fmla="*/ 6334551 w 9117690"/>
              <a:gd name="connsiteY93" fmla="*/ 1503022 h 5941133"/>
              <a:gd name="connsiteX94" fmla="*/ 6338149 w 9117690"/>
              <a:gd name="connsiteY94" fmla="*/ 1485203 h 5941133"/>
              <a:gd name="connsiteX95" fmla="*/ 6457036 w 9117690"/>
              <a:gd name="connsiteY95" fmla="*/ 1406399 h 5941133"/>
              <a:gd name="connsiteX96" fmla="*/ 6575924 w 9117690"/>
              <a:gd name="connsiteY96" fmla="*/ 1485203 h 5941133"/>
              <a:gd name="connsiteX97" fmla="*/ 6586062 w 9117690"/>
              <a:gd name="connsiteY97" fmla="*/ 1535422 h 5941133"/>
              <a:gd name="connsiteX98" fmla="*/ 6586063 w 9117690"/>
              <a:gd name="connsiteY98" fmla="*/ 0 h 5941133"/>
              <a:gd name="connsiteX99" fmla="*/ 6586063 w 9117690"/>
              <a:gd name="connsiteY99" fmla="*/ 2432384 h 5941133"/>
              <a:gd name="connsiteX100" fmla="*/ 6715090 w 9117690"/>
              <a:gd name="connsiteY100" fmla="*/ 2561411 h 5941133"/>
              <a:gd name="connsiteX101" fmla="*/ 6715089 w 9117690"/>
              <a:gd name="connsiteY101" fmla="*/ 2561412 h 5941133"/>
              <a:gd name="connsiteX102" fmla="*/ 6844116 w 9117690"/>
              <a:gd name="connsiteY102" fmla="*/ 2432385 h 5941133"/>
              <a:gd name="connsiteX103" fmla="*/ 6844116 w 9117690"/>
              <a:gd name="connsiteY103" fmla="*/ 1845983 h 5941133"/>
              <a:gd name="connsiteX104" fmla="*/ 6853880 w 9117690"/>
              <a:gd name="connsiteY104" fmla="*/ 1797623 h 5941133"/>
              <a:gd name="connsiteX105" fmla="*/ 6972767 w 9117690"/>
              <a:gd name="connsiteY105" fmla="*/ 1718819 h 5941133"/>
              <a:gd name="connsiteX106" fmla="*/ 7091655 w 9117690"/>
              <a:gd name="connsiteY106" fmla="*/ 1797623 h 5941133"/>
              <a:gd name="connsiteX107" fmla="*/ 7101793 w 9117690"/>
              <a:gd name="connsiteY107" fmla="*/ 1847842 h 5941133"/>
              <a:gd name="connsiteX108" fmla="*/ 7101794 w 9117690"/>
              <a:gd name="connsiteY108" fmla="*/ 0 h 5941133"/>
              <a:gd name="connsiteX109" fmla="*/ 7101794 w 9117690"/>
              <a:gd name="connsiteY109" fmla="*/ 1831319 h 5941133"/>
              <a:gd name="connsiteX110" fmla="*/ 7230821 w 9117690"/>
              <a:gd name="connsiteY110" fmla="*/ 1960346 h 5941133"/>
              <a:gd name="connsiteX111" fmla="*/ 7230820 w 9117690"/>
              <a:gd name="connsiteY111" fmla="*/ 1960347 h 5941133"/>
              <a:gd name="connsiteX112" fmla="*/ 7359847 w 9117690"/>
              <a:gd name="connsiteY112" fmla="*/ 1831320 h 5941133"/>
              <a:gd name="connsiteX113" fmla="*/ 7359847 w 9117690"/>
              <a:gd name="connsiteY113" fmla="*/ 1726679 h 5941133"/>
              <a:gd name="connsiteX114" fmla="*/ 7360099 w 9117690"/>
              <a:gd name="connsiteY114" fmla="*/ 1725250 h 5941133"/>
              <a:gd name="connsiteX115" fmla="*/ 7459828 w 9117690"/>
              <a:gd name="connsiteY115" fmla="*/ 1639301 h 5941133"/>
              <a:gd name="connsiteX116" fmla="*/ 7483308 w 9117690"/>
              <a:gd name="connsiteY116" fmla="*/ 1636934 h 5941133"/>
              <a:gd name="connsiteX117" fmla="*/ 7483308 w 9117690"/>
              <a:gd name="connsiteY117" fmla="*/ 1636196 h 5941133"/>
              <a:gd name="connsiteX118" fmla="*/ 7531378 w 9117690"/>
              <a:gd name="connsiteY118" fmla="*/ 1626492 h 5941133"/>
              <a:gd name="connsiteX119" fmla="*/ 7610181 w 9117690"/>
              <a:gd name="connsiteY119" fmla="*/ 1507604 h 5941133"/>
              <a:gd name="connsiteX120" fmla="*/ 7610181 w 9117690"/>
              <a:gd name="connsiteY120" fmla="*/ 1266735 h 5941133"/>
              <a:gd name="connsiteX121" fmla="*/ 7612370 w 9117690"/>
              <a:gd name="connsiteY121" fmla="*/ 1255890 h 5941133"/>
              <a:gd name="connsiteX122" fmla="*/ 7731258 w 9117690"/>
              <a:gd name="connsiteY122" fmla="*/ 1177086 h 5941133"/>
              <a:gd name="connsiteX123" fmla="*/ 7850145 w 9117690"/>
              <a:gd name="connsiteY123" fmla="*/ 1255890 h 5941133"/>
              <a:gd name="connsiteX124" fmla="*/ 7858534 w 9117690"/>
              <a:gd name="connsiteY124" fmla="*/ 1297440 h 5941133"/>
              <a:gd name="connsiteX125" fmla="*/ 7858534 w 9117690"/>
              <a:gd name="connsiteY125" fmla="*/ 1387570 h 5941133"/>
              <a:gd name="connsiteX126" fmla="*/ 7937337 w 9117690"/>
              <a:gd name="connsiteY126" fmla="*/ 1506458 h 5941133"/>
              <a:gd name="connsiteX127" fmla="*/ 7985407 w 9117690"/>
              <a:gd name="connsiteY127" fmla="*/ 1516162 h 5941133"/>
              <a:gd name="connsiteX128" fmla="*/ 7985407 w 9117690"/>
              <a:gd name="connsiteY128" fmla="*/ 1516900 h 5941133"/>
              <a:gd name="connsiteX129" fmla="*/ 8008887 w 9117690"/>
              <a:gd name="connsiteY129" fmla="*/ 1519267 h 5941133"/>
              <a:gd name="connsiteX130" fmla="*/ 8108616 w 9117690"/>
              <a:gd name="connsiteY130" fmla="*/ 1605216 h 5941133"/>
              <a:gd name="connsiteX131" fmla="*/ 8110619 w 9117690"/>
              <a:gd name="connsiteY131" fmla="*/ 1616566 h 5941133"/>
              <a:gd name="connsiteX132" fmla="*/ 8110619 w 9117690"/>
              <a:gd name="connsiteY132" fmla="*/ 1896586 h 5941133"/>
              <a:gd name="connsiteX133" fmla="*/ 8239646 w 9117690"/>
              <a:gd name="connsiteY133" fmla="*/ 2025613 h 5941133"/>
              <a:gd name="connsiteX134" fmla="*/ 8239645 w 9117690"/>
              <a:gd name="connsiteY134" fmla="*/ 2025614 h 5941133"/>
              <a:gd name="connsiteX135" fmla="*/ 8368672 w 9117690"/>
              <a:gd name="connsiteY135" fmla="*/ 1896587 h 5941133"/>
              <a:gd name="connsiteX136" fmla="*/ 8368672 w 9117690"/>
              <a:gd name="connsiteY136" fmla="*/ 1628262 h 5941133"/>
              <a:gd name="connsiteX137" fmla="*/ 8368923 w 9117690"/>
              <a:gd name="connsiteY137" fmla="*/ 1626839 h 5941133"/>
              <a:gd name="connsiteX138" fmla="*/ 8468652 w 9117690"/>
              <a:gd name="connsiteY138" fmla="*/ 1540890 h 5941133"/>
              <a:gd name="connsiteX139" fmla="*/ 8492132 w 9117690"/>
              <a:gd name="connsiteY139" fmla="*/ 1538523 h 5941133"/>
              <a:gd name="connsiteX140" fmla="*/ 8492132 w 9117690"/>
              <a:gd name="connsiteY140" fmla="*/ 1537785 h 5941133"/>
              <a:gd name="connsiteX141" fmla="*/ 8540202 w 9117690"/>
              <a:gd name="connsiteY141" fmla="*/ 1528081 h 5941133"/>
              <a:gd name="connsiteX142" fmla="*/ 8619005 w 9117690"/>
              <a:gd name="connsiteY142" fmla="*/ 1409193 h 5941133"/>
              <a:gd name="connsiteX143" fmla="*/ 8619005 w 9117690"/>
              <a:gd name="connsiteY143" fmla="*/ 849400 h 5941133"/>
              <a:gd name="connsiteX144" fmla="*/ 8619025 w 9117690"/>
              <a:gd name="connsiteY144" fmla="*/ 849287 h 5941133"/>
              <a:gd name="connsiteX145" fmla="*/ 8718754 w 9117690"/>
              <a:gd name="connsiteY145" fmla="*/ 763338 h 5941133"/>
              <a:gd name="connsiteX146" fmla="*/ 8742234 w 9117690"/>
              <a:gd name="connsiteY146" fmla="*/ 760971 h 5941133"/>
              <a:gd name="connsiteX147" fmla="*/ 8742234 w 9117690"/>
              <a:gd name="connsiteY147" fmla="*/ 760233 h 5941133"/>
              <a:gd name="connsiteX148" fmla="*/ 8790304 w 9117690"/>
              <a:gd name="connsiteY148" fmla="*/ 750529 h 5941133"/>
              <a:gd name="connsiteX149" fmla="*/ 8869107 w 9117690"/>
              <a:gd name="connsiteY149" fmla="*/ 631641 h 5941133"/>
              <a:gd name="connsiteX150" fmla="*/ 8869107 w 9117690"/>
              <a:gd name="connsiteY150" fmla="*/ 568327 h 5941133"/>
              <a:gd name="connsiteX151" fmla="*/ 8890272 w 9117690"/>
              <a:gd name="connsiteY151" fmla="*/ 531436 h 5941133"/>
              <a:gd name="connsiteX152" fmla="*/ 8967336 w 9117690"/>
              <a:gd name="connsiteY152" fmla="*/ 484992 h 5941133"/>
              <a:gd name="connsiteX153" fmla="*/ 8990816 w 9117690"/>
              <a:gd name="connsiteY153" fmla="*/ 482625 h 5941133"/>
              <a:gd name="connsiteX154" fmla="*/ 8990816 w 9117690"/>
              <a:gd name="connsiteY154" fmla="*/ 481887 h 5941133"/>
              <a:gd name="connsiteX155" fmla="*/ 9038886 w 9117690"/>
              <a:gd name="connsiteY155" fmla="*/ 472183 h 5941133"/>
              <a:gd name="connsiteX156" fmla="*/ 9117689 w 9117690"/>
              <a:gd name="connsiteY156" fmla="*/ 353297 h 5941133"/>
              <a:gd name="connsiteX157" fmla="*/ 9117689 w 9117690"/>
              <a:gd name="connsiteY157" fmla="*/ 556639 h 5941133"/>
              <a:gd name="connsiteX158" fmla="*/ 9117690 w 9117690"/>
              <a:gd name="connsiteY158" fmla="*/ 556644 h 5941133"/>
              <a:gd name="connsiteX159" fmla="*/ 9117689 w 9117690"/>
              <a:gd name="connsiteY159" fmla="*/ 3074645 h 5941133"/>
              <a:gd name="connsiteX160" fmla="*/ 9038886 w 9117690"/>
              <a:gd name="connsiteY160" fmla="*/ 3193531 h 5941133"/>
              <a:gd name="connsiteX161" fmla="*/ 8990816 w 9117690"/>
              <a:gd name="connsiteY161" fmla="*/ 3203235 h 5941133"/>
              <a:gd name="connsiteX162" fmla="*/ 8990816 w 9117690"/>
              <a:gd name="connsiteY162" fmla="*/ 3203973 h 5941133"/>
              <a:gd name="connsiteX163" fmla="*/ 8967336 w 9117690"/>
              <a:gd name="connsiteY163" fmla="*/ 3206340 h 5941133"/>
              <a:gd name="connsiteX164" fmla="*/ 8890272 w 9117690"/>
              <a:gd name="connsiteY164" fmla="*/ 3252784 h 5941133"/>
              <a:gd name="connsiteX165" fmla="*/ 8869107 w 9117690"/>
              <a:gd name="connsiteY165" fmla="*/ 3289675 h 5941133"/>
              <a:gd name="connsiteX166" fmla="*/ 8869107 w 9117690"/>
              <a:gd name="connsiteY166" fmla="*/ 3352989 h 5941133"/>
              <a:gd name="connsiteX167" fmla="*/ 8790304 w 9117690"/>
              <a:gd name="connsiteY167" fmla="*/ 3471877 h 5941133"/>
              <a:gd name="connsiteX168" fmla="*/ 8742234 w 9117690"/>
              <a:gd name="connsiteY168" fmla="*/ 3481581 h 5941133"/>
              <a:gd name="connsiteX169" fmla="*/ 8742234 w 9117690"/>
              <a:gd name="connsiteY169" fmla="*/ 3482319 h 5941133"/>
              <a:gd name="connsiteX170" fmla="*/ 8718754 w 9117690"/>
              <a:gd name="connsiteY170" fmla="*/ 3484686 h 5941133"/>
              <a:gd name="connsiteX171" fmla="*/ 8619025 w 9117690"/>
              <a:gd name="connsiteY171" fmla="*/ 3570635 h 5941133"/>
              <a:gd name="connsiteX172" fmla="*/ 8619005 w 9117690"/>
              <a:gd name="connsiteY172" fmla="*/ 3570748 h 5941133"/>
              <a:gd name="connsiteX173" fmla="*/ 8619005 w 9117690"/>
              <a:gd name="connsiteY173" fmla="*/ 4130541 h 5941133"/>
              <a:gd name="connsiteX174" fmla="*/ 8540202 w 9117690"/>
              <a:gd name="connsiteY174" fmla="*/ 4249429 h 5941133"/>
              <a:gd name="connsiteX175" fmla="*/ 8492132 w 9117690"/>
              <a:gd name="connsiteY175" fmla="*/ 4259133 h 5941133"/>
              <a:gd name="connsiteX176" fmla="*/ 8492132 w 9117690"/>
              <a:gd name="connsiteY176" fmla="*/ 4259871 h 5941133"/>
              <a:gd name="connsiteX177" fmla="*/ 8468652 w 9117690"/>
              <a:gd name="connsiteY177" fmla="*/ 4262238 h 5941133"/>
              <a:gd name="connsiteX178" fmla="*/ 8368923 w 9117690"/>
              <a:gd name="connsiteY178" fmla="*/ 4348187 h 5941133"/>
              <a:gd name="connsiteX179" fmla="*/ 8368672 w 9117690"/>
              <a:gd name="connsiteY179" fmla="*/ 4349610 h 5941133"/>
              <a:gd name="connsiteX180" fmla="*/ 8368672 w 9117690"/>
              <a:gd name="connsiteY180" fmla="*/ 4617935 h 5941133"/>
              <a:gd name="connsiteX181" fmla="*/ 8239645 w 9117690"/>
              <a:gd name="connsiteY181" fmla="*/ 4746962 h 5941133"/>
              <a:gd name="connsiteX182" fmla="*/ 8239646 w 9117690"/>
              <a:gd name="connsiteY182" fmla="*/ 4746961 h 5941133"/>
              <a:gd name="connsiteX183" fmla="*/ 8110619 w 9117690"/>
              <a:gd name="connsiteY183" fmla="*/ 4617934 h 5941133"/>
              <a:gd name="connsiteX184" fmla="*/ 8110619 w 9117690"/>
              <a:gd name="connsiteY184" fmla="*/ 4337914 h 5941133"/>
              <a:gd name="connsiteX185" fmla="*/ 8108616 w 9117690"/>
              <a:gd name="connsiteY185" fmla="*/ 4326564 h 5941133"/>
              <a:gd name="connsiteX186" fmla="*/ 8008887 w 9117690"/>
              <a:gd name="connsiteY186" fmla="*/ 4240615 h 5941133"/>
              <a:gd name="connsiteX187" fmla="*/ 7985407 w 9117690"/>
              <a:gd name="connsiteY187" fmla="*/ 4238248 h 5941133"/>
              <a:gd name="connsiteX188" fmla="*/ 7985407 w 9117690"/>
              <a:gd name="connsiteY188" fmla="*/ 4237510 h 5941133"/>
              <a:gd name="connsiteX189" fmla="*/ 7937337 w 9117690"/>
              <a:gd name="connsiteY189" fmla="*/ 4227806 h 5941133"/>
              <a:gd name="connsiteX190" fmla="*/ 7858534 w 9117690"/>
              <a:gd name="connsiteY190" fmla="*/ 4108918 h 5941133"/>
              <a:gd name="connsiteX191" fmla="*/ 7858534 w 9117690"/>
              <a:gd name="connsiteY191" fmla="*/ 4018788 h 5941133"/>
              <a:gd name="connsiteX192" fmla="*/ 7850145 w 9117690"/>
              <a:gd name="connsiteY192" fmla="*/ 3977238 h 5941133"/>
              <a:gd name="connsiteX193" fmla="*/ 7731258 w 9117690"/>
              <a:gd name="connsiteY193" fmla="*/ 3898434 h 5941133"/>
              <a:gd name="connsiteX194" fmla="*/ 7612370 w 9117690"/>
              <a:gd name="connsiteY194" fmla="*/ 3977238 h 5941133"/>
              <a:gd name="connsiteX195" fmla="*/ 7610181 w 9117690"/>
              <a:gd name="connsiteY195" fmla="*/ 3988083 h 5941133"/>
              <a:gd name="connsiteX196" fmla="*/ 7610181 w 9117690"/>
              <a:gd name="connsiteY196" fmla="*/ 4228952 h 5941133"/>
              <a:gd name="connsiteX197" fmla="*/ 7531378 w 9117690"/>
              <a:gd name="connsiteY197" fmla="*/ 4347840 h 5941133"/>
              <a:gd name="connsiteX198" fmla="*/ 7483308 w 9117690"/>
              <a:gd name="connsiteY198" fmla="*/ 4357544 h 5941133"/>
              <a:gd name="connsiteX199" fmla="*/ 7483308 w 9117690"/>
              <a:gd name="connsiteY199" fmla="*/ 4358282 h 5941133"/>
              <a:gd name="connsiteX200" fmla="*/ 7459828 w 9117690"/>
              <a:gd name="connsiteY200" fmla="*/ 4360649 h 5941133"/>
              <a:gd name="connsiteX201" fmla="*/ 7360099 w 9117690"/>
              <a:gd name="connsiteY201" fmla="*/ 4446598 h 5941133"/>
              <a:gd name="connsiteX202" fmla="*/ 7359847 w 9117690"/>
              <a:gd name="connsiteY202" fmla="*/ 4448027 h 5941133"/>
              <a:gd name="connsiteX203" fmla="*/ 7359847 w 9117690"/>
              <a:gd name="connsiteY203" fmla="*/ 4552668 h 5941133"/>
              <a:gd name="connsiteX204" fmla="*/ 7230820 w 9117690"/>
              <a:gd name="connsiteY204" fmla="*/ 4681695 h 5941133"/>
              <a:gd name="connsiteX205" fmla="*/ 7230821 w 9117690"/>
              <a:gd name="connsiteY205" fmla="*/ 4681694 h 5941133"/>
              <a:gd name="connsiteX206" fmla="*/ 7101794 w 9117690"/>
              <a:gd name="connsiteY206" fmla="*/ 4552667 h 5941133"/>
              <a:gd name="connsiteX207" fmla="*/ 7101794 w 9117690"/>
              <a:gd name="connsiteY207" fmla="*/ 2721348 h 5941133"/>
              <a:gd name="connsiteX208" fmla="*/ 7101793 w 9117690"/>
              <a:gd name="connsiteY208" fmla="*/ 4569190 h 5941133"/>
              <a:gd name="connsiteX209" fmla="*/ 7091655 w 9117690"/>
              <a:gd name="connsiteY209" fmla="*/ 4518971 h 5941133"/>
              <a:gd name="connsiteX210" fmla="*/ 6972767 w 9117690"/>
              <a:gd name="connsiteY210" fmla="*/ 4440167 h 5941133"/>
              <a:gd name="connsiteX211" fmla="*/ 6853880 w 9117690"/>
              <a:gd name="connsiteY211" fmla="*/ 4518971 h 5941133"/>
              <a:gd name="connsiteX212" fmla="*/ 6844116 w 9117690"/>
              <a:gd name="connsiteY212" fmla="*/ 4567331 h 5941133"/>
              <a:gd name="connsiteX213" fmla="*/ 6844116 w 9117690"/>
              <a:gd name="connsiteY213" fmla="*/ 5153733 h 5941133"/>
              <a:gd name="connsiteX214" fmla="*/ 6715089 w 9117690"/>
              <a:gd name="connsiteY214" fmla="*/ 5282760 h 5941133"/>
              <a:gd name="connsiteX215" fmla="*/ 6715090 w 9117690"/>
              <a:gd name="connsiteY215" fmla="*/ 5282759 h 5941133"/>
              <a:gd name="connsiteX216" fmla="*/ 6586063 w 9117690"/>
              <a:gd name="connsiteY216" fmla="*/ 5153732 h 5941133"/>
              <a:gd name="connsiteX217" fmla="*/ 6586063 w 9117690"/>
              <a:gd name="connsiteY217" fmla="*/ 2721348 h 5941133"/>
              <a:gd name="connsiteX218" fmla="*/ 6586062 w 9117690"/>
              <a:gd name="connsiteY218" fmla="*/ 4256770 h 5941133"/>
              <a:gd name="connsiteX219" fmla="*/ 6575924 w 9117690"/>
              <a:gd name="connsiteY219" fmla="*/ 4206551 h 5941133"/>
              <a:gd name="connsiteX220" fmla="*/ 6457036 w 9117690"/>
              <a:gd name="connsiteY220" fmla="*/ 4127747 h 5941133"/>
              <a:gd name="connsiteX221" fmla="*/ 6338149 w 9117690"/>
              <a:gd name="connsiteY221" fmla="*/ 4206551 h 5941133"/>
              <a:gd name="connsiteX222" fmla="*/ 6334551 w 9117690"/>
              <a:gd name="connsiteY222" fmla="*/ 4224370 h 5941133"/>
              <a:gd name="connsiteX223" fmla="*/ 6334551 w 9117690"/>
              <a:gd name="connsiteY223" fmla="*/ 4533316 h 5941133"/>
              <a:gd name="connsiteX224" fmla="*/ 6205524 w 9117690"/>
              <a:gd name="connsiteY224" fmla="*/ 4662343 h 5941133"/>
              <a:gd name="connsiteX225" fmla="*/ 6205525 w 9117690"/>
              <a:gd name="connsiteY225" fmla="*/ 4662342 h 5941133"/>
              <a:gd name="connsiteX226" fmla="*/ 6076498 w 9117690"/>
              <a:gd name="connsiteY226" fmla="*/ 4533315 h 5941133"/>
              <a:gd name="connsiteX227" fmla="*/ 6076498 w 9117690"/>
              <a:gd name="connsiteY227" fmla="*/ 4486577 h 5941133"/>
              <a:gd name="connsiteX228" fmla="*/ 6057828 w 9117690"/>
              <a:gd name="connsiteY228" fmla="*/ 4454035 h 5941133"/>
              <a:gd name="connsiteX229" fmla="*/ 5980764 w 9117690"/>
              <a:gd name="connsiteY229" fmla="*/ 4407591 h 5941133"/>
              <a:gd name="connsiteX230" fmla="*/ 5957284 w 9117690"/>
              <a:gd name="connsiteY230" fmla="*/ 4405224 h 5941133"/>
              <a:gd name="connsiteX231" fmla="*/ 5957284 w 9117690"/>
              <a:gd name="connsiteY231" fmla="*/ 4404486 h 5941133"/>
              <a:gd name="connsiteX232" fmla="*/ 5909214 w 9117690"/>
              <a:gd name="connsiteY232" fmla="*/ 4394782 h 5941133"/>
              <a:gd name="connsiteX233" fmla="*/ 5830411 w 9117690"/>
              <a:gd name="connsiteY233" fmla="*/ 4275894 h 5941133"/>
              <a:gd name="connsiteX234" fmla="*/ 5830411 w 9117690"/>
              <a:gd name="connsiteY234" fmla="*/ 4161910 h 5941133"/>
              <a:gd name="connsiteX235" fmla="*/ 5822022 w 9117690"/>
              <a:gd name="connsiteY235" fmla="*/ 4120360 h 5941133"/>
              <a:gd name="connsiteX236" fmla="*/ 5703135 w 9117690"/>
              <a:gd name="connsiteY236" fmla="*/ 4041556 h 5941133"/>
              <a:gd name="connsiteX237" fmla="*/ 5584247 w 9117690"/>
              <a:gd name="connsiteY237" fmla="*/ 4120360 h 5941133"/>
              <a:gd name="connsiteX238" fmla="*/ 5582058 w 9117690"/>
              <a:gd name="connsiteY238" fmla="*/ 4131204 h 5941133"/>
              <a:gd name="connsiteX239" fmla="*/ 5582058 w 9117690"/>
              <a:gd name="connsiteY239" fmla="*/ 4284608 h 5941133"/>
              <a:gd name="connsiteX240" fmla="*/ 5503255 w 9117690"/>
              <a:gd name="connsiteY240" fmla="*/ 4403496 h 5941133"/>
              <a:gd name="connsiteX241" fmla="*/ 5455185 w 9117690"/>
              <a:gd name="connsiteY241" fmla="*/ 4413200 h 5941133"/>
              <a:gd name="connsiteX242" fmla="*/ 5455185 w 9117690"/>
              <a:gd name="connsiteY242" fmla="*/ 4413938 h 5941133"/>
              <a:gd name="connsiteX243" fmla="*/ 5431705 w 9117690"/>
              <a:gd name="connsiteY243" fmla="*/ 4416305 h 5941133"/>
              <a:gd name="connsiteX244" fmla="*/ 5331976 w 9117690"/>
              <a:gd name="connsiteY244" fmla="*/ 4502254 h 5941133"/>
              <a:gd name="connsiteX245" fmla="*/ 5329772 w 9117690"/>
              <a:gd name="connsiteY245" fmla="*/ 4514744 h 5941133"/>
              <a:gd name="connsiteX246" fmla="*/ 5329772 w 9117690"/>
              <a:gd name="connsiteY246" fmla="*/ 4648652 h 5941133"/>
              <a:gd name="connsiteX247" fmla="*/ 5200745 w 9117690"/>
              <a:gd name="connsiteY247" fmla="*/ 4777679 h 5941133"/>
              <a:gd name="connsiteX248" fmla="*/ 5200746 w 9117690"/>
              <a:gd name="connsiteY248" fmla="*/ 4777678 h 5941133"/>
              <a:gd name="connsiteX249" fmla="*/ 5071719 w 9117690"/>
              <a:gd name="connsiteY249" fmla="*/ 4648651 h 5941133"/>
              <a:gd name="connsiteX250" fmla="*/ 5071719 w 9117690"/>
              <a:gd name="connsiteY250" fmla="*/ 4283397 h 5941133"/>
              <a:gd name="connsiteX251" fmla="*/ 5069515 w 9117690"/>
              <a:gd name="connsiteY251" fmla="*/ 4270907 h 5941133"/>
              <a:gd name="connsiteX252" fmla="*/ 4969786 w 9117690"/>
              <a:gd name="connsiteY252" fmla="*/ 4184958 h 5941133"/>
              <a:gd name="connsiteX253" fmla="*/ 4946306 w 9117690"/>
              <a:gd name="connsiteY253" fmla="*/ 4182591 h 5941133"/>
              <a:gd name="connsiteX254" fmla="*/ 4946306 w 9117690"/>
              <a:gd name="connsiteY254" fmla="*/ 4181853 h 5941133"/>
              <a:gd name="connsiteX255" fmla="*/ 4898236 w 9117690"/>
              <a:gd name="connsiteY255" fmla="*/ 4172149 h 5941133"/>
              <a:gd name="connsiteX256" fmla="*/ 4819433 w 9117690"/>
              <a:gd name="connsiteY256" fmla="*/ 4053261 h 5941133"/>
              <a:gd name="connsiteX257" fmla="*/ 4819433 w 9117690"/>
              <a:gd name="connsiteY257" fmla="*/ 3676885 h 5941133"/>
              <a:gd name="connsiteX258" fmla="*/ 4811044 w 9117690"/>
              <a:gd name="connsiteY258" fmla="*/ 3635336 h 5941133"/>
              <a:gd name="connsiteX259" fmla="*/ 4692157 w 9117690"/>
              <a:gd name="connsiteY259" fmla="*/ 3556532 h 5941133"/>
              <a:gd name="connsiteX260" fmla="*/ 4563130 w 9117690"/>
              <a:gd name="connsiteY260" fmla="*/ 3685559 h 5941133"/>
              <a:gd name="connsiteX261" fmla="*/ 4563130 w 9117690"/>
              <a:gd name="connsiteY261" fmla="*/ 2721348 h 5941133"/>
              <a:gd name="connsiteX262" fmla="*/ 4563015 w 9117690"/>
              <a:gd name="connsiteY262" fmla="*/ 2721348 h 5941133"/>
              <a:gd name="connsiteX263" fmla="*/ 4563014 w 9117690"/>
              <a:gd name="connsiteY263" fmla="*/ 3989312 h 5941133"/>
              <a:gd name="connsiteX264" fmla="*/ 4484211 w 9117690"/>
              <a:gd name="connsiteY264" fmla="*/ 4108200 h 5941133"/>
              <a:gd name="connsiteX265" fmla="*/ 4436141 w 9117690"/>
              <a:gd name="connsiteY265" fmla="*/ 4117904 h 5941133"/>
              <a:gd name="connsiteX266" fmla="*/ 4436141 w 9117690"/>
              <a:gd name="connsiteY266" fmla="*/ 4118642 h 5941133"/>
              <a:gd name="connsiteX267" fmla="*/ 4412661 w 9117690"/>
              <a:gd name="connsiteY267" fmla="*/ 4121009 h 5941133"/>
              <a:gd name="connsiteX268" fmla="*/ 4335596 w 9117690"/>
              <a:gd name="connsiteY268" fmla="*/ 4167453 h 5941133"/>
              <a:gd name="connsiteX269" fmla="*/ 4314689 w 9117690"/>
              <a:gd name="connsiteY269" fmla="*/ 4203896 h 5941133"/>
              <a:gd name="connsiteX270" fmla="*/ 4314689 w 9117690"/>
              <a:gd name="connsiteY270" fmla="*/ 4339508 h 5941133"/>
              <a:gd name="connsiteX271" fmla="*/ 4235886 w 9117690"/>
              <a:gd name="connsiteY271" fmla="*/ 4458396 h 5941133"/>
              <a:gd name="connsiteX272" fmla="*/ 4187818 w 9117690"/>
              <a:gd name="connsiteY272" fmla="*/ 4468100 h 5941133"/>
              <a:gd name="connsiteX273" fmla="*/ 4187818 w 9117690"/>
              <a:gd name="connsiteY273" fmla="*/ 4468838 h 5941133"/>
              <a:gd name="connsiteX274" fmla="*/ 4164338 w 9117690"/>
              <a:gd name="connsiteY274" fmla="*/ 4471205 h 5941133"/>
              <a:gd name="connsiteX275" fmla="*/ 4087274 w 9117690"/>
              <a:gd name="connsiteY275" fmla="*/ 4517649 h 5941133"/>
              <a:gd name="connsiteX276" fmla="*/ 4066135 w 9117690"/>
              <a:gd name="connsiteY276" fmla="*/ 4554495 h 5941133"/>
              <a:gd name="connsiteX277" fmla="*/ 4066135 w 9117690"/>
              <a:gd name="connsiteY277" fmla="*/ 4712264 h 5941133"/>
              <a:gd name="connsiteX278" fmla="*/ 3937109 w 9117690"/>
              <a:gd name="connsiteY278" fmla="*/ 4841291 h 5941133"/>
              <a:gd name="connsiteX279" fmla="*/ 3937109 w 9117690"/>
              <a:gd name="connsiteY279" fmla="*/ 4841290 h 5941133"/>
              <a:gd name="connsiteX280" fmla="*/ 3808082 w 9117690"/>
              <a:gd name="connsiteY280" fmla="*/ 4712263 h 5941133"/>
              <a:gd name="connsiteX281" fmla="*/ 3808082 w 9117690"/>
              <a:gd name="connsiteY281" fmla="*/ 4219518 h 5941133"/>
              <a:gd name="connsiteX282" fmla="*/ 3799694 w 9117690"/>
              <a:gd name="connsiteY282" fmla="*/ 4177968 h 5941133"/>
              <a:gd name="connsiteX283" fmla="*/ 3680807 w 9117690"/>
              <a:gd name="connsiteY283" fmla="*/ 4099164 h 5941133"/>
              <a:gd name="connsiteX284" fmla="*/ 3561920 w 9117690"/>
              <a:gd name="connsiteY284" fmla="*/ 4177968 h 5941133"/>
              <a:gd name="connsiteX285" fmla="*/ 3561433 w 9117690"/>
              <a:gd name="connsiteY285" fmla="*/ 4180378 h 5941133"/>
              <a:gd name="connsiteX286" fmla="*/ 3561433 w 9117690"/>
              <a:gd name="connsiteY286" fmla="*/ 4435519 h 5941133"/>
              <a:gd name="connsiteX287" fmla="*/ 3482629 w 9117690"/>
              <a:gd name="connsiteY287" fmla="*/ 4554407 h 5941133"/>
              <a:gd name="connsiteX288" fmla="*/ 3438829 w 9117690"/>
              <a:gd name="connsiteY288" fmla="*/ 4563249 h 5941133"/>
              <a:gd name="connsiteX289" fmla="*/ 3438829 w 9117690"/>
              <a:gd name="connsiteY289" fmla="*/ 4564615 h 5941133"/>
              <a:gd name="connsiteX290" fmla="*/ 3415349 w 9117690"/>
              <a:gd name="connsiteY290" fmla="*/ 4566982 h 5941133"/>
              <a:gd name="connsiteX291" fmla="*/ 3315620 w 9117690"/>
              <a:gd name="connsiteY291" fmla="*/ 4652931 h 5941133"/>
              <a:gd name="connsiteX292" fmla="*/ 3307419 w 9117690"/>
              <a:gd name="connsiteY292" fmla="*/ 4699402 h 5941133"/>
              <a:gd name="connsiteX293" fmla="*/ 3307419 w 9117690"/>
              <a:gd name="connsiteY293" fmla="*/ 5166571 h 5941133"/>
              <a:gd name="connsiteX294" fmla="*/ 3178392 w 9117690"/>
              <a:gd name="connsiteY294" fmla="*/ 5295598 h 5941133"/>
              <a:gd name="connsiteX295" fmla="*/ 3178393 w 9117690"/>
              <a:gd name="connsiteY295" fmla="*/ 5295599 h 5941133"/>
              <a:gd name="connsiteX296" fmla="*/ 3049366 w 9117690"/>
              <a:gd name="connsiteY296" fmla="*/ 5166572 h 5941133"/>
              <a:gd name="connsiteX297" fmla="*/ 3049366 w 9117690"/>
              <a:gd name="connsiteY297" fmla="*/ 4514427 h 5941133"/>
              <a:gd name="connsiteX298" fmla="*/ 3033349 w 9117690"/>
              <a:gd name="connsiteY298" fmla="*/ 4488028 h 5941133"/>
              <a:gd name="connsiteX299" fmla="*/ 2933786 w 9117690"/>
              <a:gd name="connsiteY299" fmla="*/ 4441074 h 5941133"/>
              <a:gd name="connsiteX300" fmla="*/ 2814899 w 9117690"/>
              <a:gd name="connsiteY300" fmla="*/ 4519878 h 5941133"/>
              <a:gd name="connsiteX301" fmla="*/ 2812443 w 9117690"/>
              <a:gd name="connsiteY301" fmla="*/ 4532038 h 5941133"/>
              <a:gd name="connsiteX302" fmla="*/ 2812443 w 9117690"/>
              <a:gd name="connsiteY302" fmla="*/ 5039760 h 5941133"/>
              <a:gd name="connsiteX303" fmla="*/ 2683416 w 9117690"/>
              <a:gd name="connsiteY303" fmla="*/ 5168787 h 5941133"/>
              <a:gd name="connsiteX304" fmla="*/ 2683417 w 9117690"/>
              <a:gd name="connsiteY304" fmla="*/ 5168786 h 5941133"/>
              <a:gd name="connsiteX305" fmla="*/ 2554391 w 9117690"/>
              <a:gd name="connsiteY305" fmla="*/ 5039759 h 5941133"/>
              <a:gd name="connsiteX306" fmla="*/ 2554391 w 9117690"/>
              <a:gd name="connsiteY306" fmla="*/ 2721348 h 5941133"/>
              <a:gd name="connsiteX307" fmla="*/ 2554390 w 9117690"/>
              <a:gd name="connsiteY307" fmla="*/ 2721348 h 5941133"/>
              <a:gd name="connsiteX308" fmla="*/ 2554389 w 9117690"/>
              <a:gd name="connsiteY308" fmla="*/ 5014630 h 5941133"/>
              <a:gd name="connsiteX309" fmla="*/ 2544250 w 9117690"/>
              <a:gd name="connsiteY309" fmla="*/ 4964412 h 5941133"/>
              <a:gd name="connsiteX310" fmla="*/ 2425363 w 9117690"/>
              <a:gd name="connsiteY310" fmla="*/ 4885608 h 5941133"/>
              <a:gd name="connsiteX311" fmla="*/ 2296336 w 9117690"/>
              <a:gd name="connsiteY311" fmla="*/ 5014635 h 5941133"/>
              <a:gd name="connsiteX312" fmla="*/ 2296336 w 9117690"/>
              <a:gd name="connsiteY312" fmla="*/ 5812106 h 5941133"/>
              <a:gd name="connsiteX313" fmla="*/ 2167309 w 9117690"/>
              <a:gd name="connsiteY313" fmla="*/ 5941133 h 5941133"/>
              <a:gd name="connsiteX314" fmla="*/ 2167310 w 9117690"/>
              <a:gd name="connsiteY314" fmla="*/ 5941132 h 5941133"/>
              <a:gd name="connsiteX315" fmla="*/ 2038282 w 9117690"/>
              <a:gd name="connsiteY315" fmla="*/ 5812105 h 5941133"/>
              <a:gd name="connsiteX316" fmla="*/ 2038282 w 9117690"/>
              <a:gd name="connsiteY316" fmla="*/ 3090757 h 5941133"/>
              <a:gd name="connsiteX317" fmla="*/ 2167310 w 9117690"/>
              <a:gd name="connsiteY317" fmla="*/ 3219784 h 5941133"/>
              <a:gd name="connsiteX318" fmla="*/ 2167309 w 9117690"/>
              <a:gd name="connsiteY318" fmla="*/ 3219785 h 5941133"/>
              <a:gd name="connsiteX319" fmla="*/ 2296336 w 9117690"/>
              <a:gd name="connsiteY319" fmla="*/ 3090758 h 5941133"/>
              <a:gd name="connsiteX320" fmla="*/ 2296336 w 9117690"/>
              <a:gd name="connsiteY320" fmla="*/ 2293287 h 5941133"/>
              <a:gd name="connsiteX321" fmla="*/ 2425363 w 9117690"/>
              <a:gd name="connsiteY321" fmla="*/ 2164260 h 5941133"/>
              <a:gd name="connsiteX322" fmla="*/ 2544250 w 9117690"/>
              <a:gd name="connsiteY322" fmla="*/ 2243064 h 5941133"/>
              <a:gd name="connsiteX323" fmla="*/ 2554389 w 9117690"/>
              <a:gd name="connsiteY323" fmla="*/ 2293282 h 5941133"/>
              <a:gd name="connsiteX324" fmla="*/ 2554390 w 9117690"/>
              <a:gd name="connsiteY324" fmla="*/ 0 h 5941133"/>
              <a:gd name="connsiteX325" fmla="*/ 0 w 9117690"/>
              <a:gd name="connsiteY325" fmla="*/ 0 h 5941133"/>
              <a:gd name="connsiteX326" fmla="*/ 1 w 9117690"/>
              <a:gd name="connsiteY326" fmla="*/ 0 h 5941133"/>
              <a:gd name="connsiteX327" fmla="*/ 1 w 9117690"/>
              <a:gd name="connsiteY327" fmla="*/ 2022823 h 5941133"/>
              <a:gd name="connsiteX328" fmla="*/ 129028 w 9117690"/>
              <a:gd name="connsiteY328" fmla="*/ 2151850 h 5941133"/>
              <a:gd name="connsiteX329" fmla="*/ 129027 w 9117690"/>
              <a:gd name="connsiteY329" fmla="*/ 2151851 h 5941133"/>
              <a:gd name="connsiteX330" fmla="*/ 258054 w 9117690"/>
              <a:gd name="connsiteY330" fmla="*/ 2022824 h 5941133"/>
              <a:gd name="connsiteX331" fmla="*/ 258054 w 9117690"/>
              <a:gd name="connsiteY331" fmla="*/ 1933906 h 5941133"/>
              <a:gd name="connsiteX332" fmla="*/ 261652 w 9117690"/>
              <a:gd name="connsiteY332" fmla="*/ 1916087 h 5941133"/>
              <a:gd name="connsiteX333" fmla="*/ 380539 w 9117690"/>
              <a:gd name="connsiteY333" fmla="*/ 1837283 h 5941133"/>
              <a:gd name="connsiteX334" fmla="*/ 499427 w 9117690"/>
              <a:gd name="connsiteY334" fmla="*/ 1916087 h 5941133"/>
              <a:gd name="connsiteX335" fmla="*/ 509565 w 9117690"/>
              <a:gd name="connsiteY335" fmla="*/ 1966306 h 5941133"/>
              <a:gd name="connsiteX336" fmla="*/ 509566 w 9117690"/>
              <a:gd name="connsiteY336" fmla="*/ 2560326 h 5941133"/>
              <a:gd name="connsiteX337" fmla="*/ 638593 w 9117690"/>
              <a:gd name="connsiteY337" fmla="*/ 2689353 h 5941133"/>
              <a:gd name="connsiteX338" fmla="*/ 638592 w 9117690"/>
              <a:gd name="connsiteY338" fmla="*/ 2689354 h 5941133"/>
              <a:gd name="connsiteX339" fmla="*/ 767619 w 9117690"/>
              <a:gd name="connsiteY339" fmla="*/ 2560327 h 5941133"/>
              <a:gd name="connsiteX340" fmla="*/ 767619 w 9117690"/>
              <a:gd name="connsiteY340" fmla="*/ 2474988 h 5941133"/>
              <a:gd name="connsiteX341" fmla="*/ 777383 w 9117690"/>
              <a:gd name="connsiteY341" fmla="*/ 2426627 h 5941133"/>
              <a:gd name="connsiteX342" fmla="*/ 896270 w 9117690"/>
              <a:gd name="connsiteY342" fmla="*/ 2347823 h 5941133"/>
              <a:gd name="connsiteX343" fmla="*/ 1015158 w 9117690"/>
              <a:gd name="connsiteY343" fmla="*/ 2426627 h 5941133"/>
              <a:gd name="connsiteX344" fmla="*/ 1025296 w 9117690"/>
              <a:gd name="connsiteY344" fmla="*/ 2476846 h 5941133"/>
              <a:gd name="connsiteX345" fmla="*/ 1025297 w 9117690"/>
              <a:gd name="connsiteY345" fmla="*/ 0 h 5941133"/>
              <a:gd name="connsiteX346" fmla="*/ 1025297 w 9117690"/>
              <a:gd name="connsiteY346" fmla="*/ 2460323 h 5941133"/>
              <a:gd name="connsiteX347" fmla="*/ 1154325 w 9117690"/>
              <a:gd name="connsiteY347" fmla="*/ 2589350 h 5941133"/>
              <a:gd name="connsiteX348" fmla="*/ 1154325 w 9117690"/>
              <a:gd name="connsiteY348" fmla="*/ 2589351 h 5941133"/>
              <a:gd name="connsiteX349" fmla="*/ 1283351 w 9117690"/>
              <a:gd name="connsiteY349" fmla="*/ 2460324 h 5941133"/>
              <a:gd name="connsiteX350" fmla="*/ 1283351 w 9117690"/>
              <a:gd name="connsiteY350" fmla="*/ 2199627 h 5941133"/>
              <a:gd name="connsiteX351" fmla="*/ 1284065 w 9117690"/>
              <a:gd name="connsiteY351" fmla="*/ 2196094 h 5941133"/>
              <a:gd name="connsiteX352" fmla="*/ 1402953 w 9117690"/>
              <a:gd name="connsiteY352" fmla="*/ 2117290 h 5941133"/>
              <a:gd name="connsiteX353" fmla="*/ 1521839 w 9117690"/>
              <a:gd name="connsiteY353" fmla="*/ 2196094 h 5941133"/>
              <a:gd name="connsiteX354" fmla="*/ 1522552 w 9117690"/>
              <a:gd name="connsiteY354" fmla="*/ 2199625 h 5941133"/>
              <a:gd name="connsiteX355" fmla="*/ 1522552 w 9117690"/>
              <a:gd name="connsiteY355" fmla="*/ 2372515 h 5941133"/>
              <a:gd name="connsiteX356" fmla="*/ 1651578 w 9117690"/>
              <a:gd name="connsiteY356" fmla="*/ 2501542 h 5941133"/>
              <a:gd name="connsiteX357" fmla="*/ 1651577 w 9117690"/>
              <a:gd name="connsiteY357" fmla="*/ 2501543 h 5941133"/>
              <a:gd name="connsiteX358" fmla="*/ 1780604 w 9117690"/>
              <a:gd name="connsiteY358" fmla="*/ 2372516 h 5941133"/>
              <a:gd name="connsiteX359" fmla="*/ 1780604 w 9117690"/>
              <a:gd name="connsiteY359" fmla="*/ 2041714 h 5941133"/>
              <a:gd name="connsiteX360" fmla="*/ 1790368 w 9117690"/>
              <a:gd name="connsiteY360" fmla="*/ 1993354 h 5941133"/>
              <a:gd name="connsiteX361" fmla="*/ 1909255 w 9117690"/>
              <a:gd name="connsiteY361" fmla="*/ 1914550 h 5941133"/>
              <a:gd name="connsiteX362" fmla="*/ 2028143 w 9117690"/>
              <a:gd name="connsiteY362" fmla="*/ 1993354 h 5941133"/>
              <a:gd name="connsiteX363" fmla="*/ 2038281 w 9117690"/>
              <a:gd name="connsiteY363" fmla="*/ 2043573 h 5941133"/>
              <a:gd name="connsiteX364" fmla="*/ 2038282 w 9117690"/>
              <a:gd name="connsiteY364" fmla="*/ 0 h 5941133"/>
              <a:gd name="connsiteX365" fmla="*/ 2038282 w 9117690"/>
              <a:gd name="connsiteY365" fmla="*/ 2721348 h 5941133"/>
              <a:gd name="connsiteX366" fmla="*/ 2038281 w 9117690"/>
              <a:gd name="connsiteY366" fmla="*/ 4764921 h 5941133"/>
              <a:gd name="connsiteX367" fmla="*/ 2028143 w 9117690"/>
              <a:gd name="connsiteY367" fmla="*/ 4714702 h 5941133"/>
              <a:gd name="connsiteX368" fmla="*/ 1909255 w 9117690"/>
              <a:gd name="connsiteY368" fmla="*/ 4635898 h 5941133"/>
              <a:gd name="connsiteX369" fmla="*/ 1790368 w 9117690"/>
              <a:gd name="connsiteY369" fmla="*/ 4714702 h 5941133"/>
              <a:gd name="connsiteX370" fmla="*/ 1780604 w 9117690"/>
              <a:gd name="connsiteY370" fmla="*/ 4763062 h 5941133"/>
              <a:gd name="connsiteX371" fmla="*/ 1780604 w 9117690"/>
              <a:gd name="connsiteY371" fmla="*/ 5093864 h 5941133"/>
              <a:gd name="connsiteX372" fmla="*/ 1651577 w 9117690"/>
              <a:gd name="connsiteY372" fmla="*/ 5222891 h 5941133"/>
              <a:gd name="connsiteX373" fmla="*/ 1651578 w 9117690"/>
              <a:gd name="connsiteY373" fmla="*/ 5222890 h 5941133"/>
              <a:gd name="connsiteX374" fmla="*/ 1522552 w 9117690"/>
              <a:gd name="connsiteY374" fmla="*/ 5093863 h 5941133"/>
              <a:gd name="connsiteX375" fmla="*/ 1522552 w 9117690"/>
              <a:gd name="connsiteY375" fmla="*/ 4920973 h 5941133"/>
              <a:gd name="connsiteX376" fmla="*/ 1521839 w 9117690"/>
              <a:gd name="connsiteY376" fmla="*/ 4917442 h 5941133"/>
              <a:gd name="connsiteX377" fmla="*/ 1402953 w 9117690"/>
              <a:gd name="connsiteY377" fmla="*/ 4838638 h 5941133"/>
              <a:gd name="connsiteX378" fmla="*/ 1284065 w 9117690"/>
              <a:gd name="connsiteY378" fmla="*/ 4917442 h 5941133"/>
              <a:gd name="connsiteX379" fmla="*/ 1283351 w 9117690"/>
              <a:gd name="connsiteY379" fmla="*/ 4920975 h 5941133"/>
              <a:gd name="connsiteX380" fmla="*/ 1283351 w 9117690"/>
              <a:gd name="connsiteY380" fmla="*/ 5181672 h 5941133"/>
              <a:gd name="connsiteX381" fmla="*/ 1154325 w 9117690"/>
              <a:gd name="connsiteY381" fmla="*/ 5310699 h 5941133"/>
              <a:gd name="connsiteX382" fmla="*/ 1154325 w 9117690"/>
              <a:gd name="connsiteY382" fmla="*/ 5310698 h 5941133"/>
              <a:gd name="connsiteX383" fmla="*/ 1025297 w 9117690"/>
              <a:gd name="connsiteY383" fmla="*/ 5181671 h 5941133"/>
              <a:gd name="connsiteX384" fmla="*/ 1025297 w 9117690"/>
              <a:gd name="connsiteY384" fmla="*/ 2721348 h 5941133"/>
              <a:gd name="connsiteX385" fmla="*/ 1025296 w 9117690"/>
              <a:gd name="connsiteY385" fmla="*/ 5198194 h 5941133"/>
              <a:gd name="connsiteX386" fmla="*/ 1015158 w 9117690"/>
              <a:gd name="connsiteY386" fmla="*/ 5147975 h 5941133"/>
              <a:gd name="connsiteX387" fmla="*/ 896270 w 9117690"/>
              <a:gd name="connsiteY387" fmla="*/ 5069171 h 5941133"/>
              <a:gd name="connsiteX388" fmla="*/ 777383 w 9117690"/>
              <a:gd name="connsiteY388" fmla="*/ 5147975 h 5941133"/>
              <a:gd name="connsiteX389" fmla="*/ 767619 w 9117690"/>
              <a:gd name="connsiteY389" fmla="*/ 5196336 h 5941133"/>
              <a:gd name="connsiteX390" fmla="*/ 767619 w 9117690"/>
              <a:gd name="connsiteY390" fmla="*/ 5281675 h 5941133"/>
              <a:gd name="connsiteX391" fmla="*/ 638592 w 9117690"/>
              <a:gd name="connsiteY391" fmla="*/ 5410702 h 5941133"/>
              <a:gd name="connsiteX392" fmla="*/ 638593 w 9117690"/>
              <a:gd name="connsiteY392" fmla="*/ 5410701 h 5941133"/>
              <a:gd name="connsiteX393" fmla="*/ 509566 w 9117690"/>
              <a:gd name="connsiteY393" fmla="*/ 5281674 h 5941133"/>
              <a:gd name="connsiteX394" fmla="*/ 509566 w 9117690"/>
              <a:gd name="connsiteY394" fmla="*/ 2721348 h 5941133"/>
              <a:gd name="connsiteX395" fmla="*/ 509565 w 9117690"/>
              <a:gd name="connsiteY395" fmla="*/ 4687654 h 5941133"/>
              <a:gd name="connsiteX396" fmla="*/ 499427 w 9117690"/>
              <a:gd name="connsiteY396" fmla="*/ 4637435 h 5941133"/>
              <a:gd name="connsiteX397" fmla="*/ 380539 w 9117690"/>
              <a:gd name="connsiteY397" fmla="*/ 4558631 h 5941133"/>
              <a:gd name="connsiteX398" fmla="*/ 261652 w 9117690"/>
              <a:gd name="connsiteY398" fmla="*/ 4637435 h 5941133"/>
              <a:gd name="connsiteX399" fmla="*/ 258054 w 9117690"/>
              <a:gd name="connsiteY399" fmla="*/ 4655254 h 5941133"/>
              <a:gd name="connsiteX400" fmla="*/ 258054 w 9117690"/>
              <a:gd name="connsiteY400" fmla="*/ 4744172 h 5941133"/>
              <a:gd name="connsiteX401" fmla="*/ 129027 w 9117690"/>
              <a:gd name="connsiteY401" fmla="*/ 4873199 h 5941133"/>
              <a:gd name="connsiteX402" fmla="*/ 129028 w 9117690"/>
              <a:gd name="connsiteY402" fmla="*/ 4873198 h 5941133"/>
              <a:gd name="connsiteX403" fmla="*/ 1 w 9117690"/>
              <a:gd name="connsiteY403" fmla="*/ 4744171 h 5941133"/>
              <a:gd name="connsiteX404" fmla="*/ 1 w 9117690"/>
              <a:gd name="connsiteY404" fmla="*/ 2721348 h 5941133"/>
              <a:gd name="connsiteX405" fmla="*/ 0 w 9117690"/>
              <a:gd name="connsiteY405" fmla="*/ 2721348 h 5941133"/>
              <a:gd name="connsiteX406" fmla="*/ 0 w 9117690"/>
              <a:gd name="connsiteY406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90 w 9117690"/>
              <a:gd name="connsiteY8" fmla="*/ 0 h 5941133"/>
              <a:gd name="connsiteX9" fmla="*/ 2554391 w 9117690"/>
              <a:gd name="connsiteY9" fmla="*/ 0 h 5941133"/>
              <a:gd name="connsiteX10" fmla="*/ 2554391 w 9117690"/>
              <a:gd name="connsiteY10" fmla="*/ 2318411 h 5941133"/>
              <a:gd name="connsiteX11" fmla="*/ 2683417 w 9117690"/>
              <a:gd name="connsiteY11" fmla="*/ 2447438 h 5941133"/>
              <a:gd name="connsiteX12" fmla="*/ 2683416 w 9117690"/>
              <a:gd name="connsiteY12" fmla="*/ 2447439 h 5941133"/>
              <a:gd name="connsiteX13" fmla="*/ 2812443 w 9117690"/>
              <a:gd name="connsiteY13" fmla="*/ 2318412 h 5941133"/>
              <a:gd name="connsiteX14" fmla="*/ 2812443 w 9117690"/>
              <a:gd name="connsiteY14" fmla="*/ 1810690 h 5941133"/>
              <a:gd name="connsiteX15" fmla="*/ 2814899 w 9117690"/>
              <a:gd name="connsiteY15" fmla="*/ 1798530 h 5941133"/>
              <a:gd name="connsiteX16" fmla="*/ 2933786 w 9117690"/>
              <a:gd name="connsiteY16" fmla="*/ 1719726 h 5941133"/>
              <a:gd name="connsiteX17" fmla="*/ 3033349 w 9117690"/>
              <a:gd name="connsiteY17" fmla="*/ 1766680 h 5941133"/>
              <a:gd name="connsiteX18" fmla="*/ 3049366 w 9117690"/>
              <a:gd name="connsiteY18" fmla="*/ 1793079 h 5941133"/>
              <a:gd name="connsiteX19" fmla="*/ 3049366 w 9117690"/>
              <a:gd name="connsiteY19" fmla="*/ 2445224 h 5941133"/>
              <a:gd name="connsiteX20" fmla="*/ 3178393 w 9117690"/>
              <a:gd name="connsiteY20" fmla="*/ 2574251 h 5941133"/>
              <a:gd name="connsiteX21" fmla="*/ 3178392 w 9117690"/>
              <a:gd name="connsiteY21" fmla="*/ 2574250 h 5941133"/>
              <a:gd name="connsiteX22" fmla="*/ 3307419 w 9117690"/>
              <a:gd name="connsiteY22" fmla="*/ 2445223 h 5941133"/>
              <a:gd name="connsiteX23" fmla="*/ 3307419 w 9117690"/>
              <a:gd name="connsiteY23" fmla="*/ 1978054 h 5941133"/>
              <a:gd name="connsiteX24" fmla="*/ 3315620 w 9117690"/>
              <a:gd name="connsiteY24" fmla="*/ 1931583 h 5941133"/>
              <a:gd name="connsiteX25" fmla="*/ 3415349 w 9117690"/>
              <a:gd name="connsiteY25" fmla="*/ 1845634 h 5941133"/>
              <a:gd name="connsiteX26" fmla="*/ 3438829 w 9117690"/>
              <a:gd name="connsiteY26" fmla="*/ 1843267 h 5941133"/>
              <a:gd name="connsiteX27" fmla="*/ 3438829 w 9117690"/>
              <a:gd name="connsiteY27" fmla="*/ 1841901 h 5941133"/>
              <a:gd name="connsiteX28" fmla="*/ 3482629 w 9117690"/>
              <a:gd name="connsiteY28" fmla="*/ 1833059 h 5941133"/>
              <a:gd name="connsiteX29" fmla="*/ 3561433 w 9117690"/>
              <a:gd name="connsiteY29" fmla="*/ 1714171 h 5941133"/>
              <a:gd name="connsiteX30" fmla="*/ 3561433 w 9117690"/>
              <a:gd name="connsiteY30" fmla="*/ 1459030 h 5941133"/>
              <a:gd name="connsiteX31" fmla="*/ 3561920 w 9117690"/>
              <a:gd name="connsiteY31" fmla="*/ 1456620 h 5941133"/>
              <a:gd name="connsiteX32" fmla="*/ 3680807 w 9117690"/>
              <a:gd name="connsiteY32" fmla="*/ 1377816 h 5941133"/>
              <a:gd name="connsiteX33" fmla="*/ 3799694 w 9117690"/>
              <a:gd name="connsiteY33" fmla="*/ 1456620 h 5941133"/>
              <a:gd name="connsiteX34" fmla="*/ 3808082 w 9117690"/>
              <a:gd name="connsiteY34" fmla="*/ 1498170 h 5941133"/>
              <a:gd name="connsiteX35" fmla="*/ 3808082 w 9117690"/>
              <a:gd name="connsiteY35" fmla="*/ 1990915 h 5941133"/>
              <a:gd name="connsiteX36" fmla="*/ 3937109 w 9117690"/>
              <a:gd name="connsiteY36" fmla="*/ 2119942 h 5941133"/>
              <a:gd name="connsiteX37" fmla="*/ 3937109 w 9117690"/>
              <a:gd name="connsiteY37" fmla="*/ 2119943 h 5941133"/>
              <a:gd name="connsiteX38" fmla="*/ 4066135 w 9117690"/>
              <a:gd name="connsiteY38" fmla="*/ 1990916 h 5941133"/>
              <a:gd name="connsiteX39" fmla="*/ 4066135 w 9117690"/>
              <a:gd name="connsiteY39" fmla="*/ 1833147 h 5941133"/>
              <a:gd name="connsiteX40" fmla="*/ 4087274 w 9117690"/>
              <a:gd name="connsiteY40" fmla="*/ 1796301 h 5941133"/>
              <a:gd name="connsiteX41" fmla="*/ 4164338 w 9117690"/>
              <a:gd name="connsiteY41" fmla="*/ 1749857 h 5941133"/>
              <a:gd name="connsiteX42" fmla="*/ 4187818 w 9117690"/>
              <a:gd name="connsiteY42" fmla="*/ 1747490 h 5941133"/>
              <a:gd name="connsiteX43" fmla="*/ 4187818 w 9117690"/>
              <a:gd name="connsiteY43" fmla="*/ 1746752 h 5941133"/>
              <a:gd name="connsiteX44" fmla="*/ 4235886 w 9117690"/>
              <a:gd name="connsiteY44" fmla="*/ 1737048 h 5941133"/>
              <a:gd name="connsiteX45" fmla="*/ 4314689 w 9117690"/>
              <a:gd name="connsiteY45" fmla="*/ 1618160 h 5941133"/>
              <a:gd name="connsiteX46" fmla="*/ 4314689 w 9117690"/>
              <a:gd name="connsiteY46" fmla="*/ 1482548 h 5941133"/>
              <a:gd name="connsiteX47" fmla="*/ 4335596 w 9117690"/>
              <a:gd name="connsiteY47" fmla="*/ 1446105 h 5941133"/>
              <a:gd name="connsiteX48" fmla="*/ 4412661 w 9117690"/>
              <a:gd name="connsiteY48" fmla="*/ 1399661 h 5941133"/>
              <a:gd name="connsiteX49" fmla="*/ 4436141 w 9117690"/>
              <a:gd name="connsiteY49" fmla="*/ 1397294 h 5941133"/>
              <a:gd name="connsiteX50" fmla="*/ 4436141 w 9117690"/>
              <a:gd name="connsiteY50" fmla="*/ 1396556 h 5941133"/>
              <a:gd name="connsiteX51" fmla="*/ 4484211 w 9117690"/>
              <a:gd name="connsiteY51" fmla="*/ 1386852 h 5941133"/>
              <a:gd name="connsiteX52" fmla="*/ 4563014 w 9117690"/>
              <a:gd name="connsiteY52" fmla="*/ 1267964 h 5941133"/>
              <a:gd name="connsiteX53" fmla="*/ 4563015 w 9117690"/>
              <a:gd name="connsiteY53" fmla="*/ 0 h 5941133"/>
              <a:gd name="connsiteX54" fmla="*/ 4563130 w 9117690"/>
              <a:gd name="connsiteY54" fmla="*/ 0 h 5941133"/>
              <a:gd name="connsiteX55" fmla="*/ 4563130 w 9117690"/>
              <a:gd name="connsiteY55" fmla="*/ 964211 h 5941133"/>
              <a:gd name="connsiteX56" fmla="*/ 4692157 w 9117690"/>
              <a:gd name="connsiteY56" fmla="*/ 835184 h 5941133"/>
              <a:gd name="connsiteX57" fmla="*/ 4811044 w 9117690"/>
              <a:gd name="connsiteY57" fmla="*/ 913988 h 5941133"/>
              <a:gd name="connsiteX58" fmla="*/ 4819433 w 9117690"/>
              <a:gd name="connsiteY58" fmla="*/ 955537 h 5941133"/>
              <a:gd name="connsiteX59" fmla="*/ 4819433 w 9117690"/>
              <a:gd name="connsiteY59" fmla="*/ 1331913 h 5941133"/>
              <a:gd name="connsiteX60" fmla="*/ 4898236 w 9117690"/>
              <a:gd name="connsiteY60" fmla="*/ 1450801 h 5941133"/>
              <a:gd name="connsiteX61" fmla="*/ 4946306 w 9117690"/>
              <a:gd name="connsiteY61" fmla="*/ 1460505 h 5941133"/>
              <a:gd name="connsiteX62" fmla="*/ 4946306 w 9117690"/>
              <a:gd name="connsiteY62" fmla="*/ 1461243 h 5941133"/>
              <a:gd name="connsiteX63" fmla="*/ 4969786 w 9117690"/>
              <a:gd name="connsiteY63" fmla="*/ 1463610 h 5941133"/>
              <a:gd name="connsiteX64" fmla="*/ 5069515 w 9117690"/>
              <a:gd name="connsiteY64" fmla="*/ 1549559 h 5941133"/>
              <a:gd name="connsiteX65" fmla="*/ 5071719 w 9117690"/>
              <a:gd name="connsiteY65" fmla="*/ 1562049 h 5941133"/>
              <a:gd name="connsiteX66" fmla="*/ 5071719 w 9117690"/>
              <a:gd name="connsiteY66" fmla="*/ 1927303 h 5941133"/>
              <a:gd name="connsiteX67" fmla="*/ 5200746 w 9117690"/>
              <a:gd name="connsiteY67" fmla="*/ 2056330 h 5941133"/>
              <a:gd name="connsiteX68" fmla="*/ 5200745 w 9117690"/>
              <a:gd name="connsiteY68" fmla="*/ 2056331 h 5941133"/>
              <a:gd name="connsiteX69" fmla="*/ 5329772 w 9117690"/>
              <a:gd name="connsiteY69" fmla="*/ 1927304 h 5941133"/>
              <a:gd name="connsiteX70" fmla="*/ 5329772 w 9117690"/>
              <a:gd name="connsiteY70" fmla="*/ 1793396 h 5941133"/>
              <a:gd name="connsiteX71" fmla="*/ 5331976 w 9117690"/>
              <a:gd name="connsiteY71" fmla="*/ 1780906 h 5941133"/>
              <a:gd name="connsiteX72" fmla="*/ 5431705 w 9117690"/>
              <a:gd name="connsiteY72" fmla="*/ 1694957 h 5941133"/>
              <a:gd name="connsiteX73" fmla="*/ 5455185 w 9117690"/>
              <a:gd name="connsiteY73" fmla="*/ 1692590 h 5941133"/>
              <a:gd name="connsiteX74" fmla="*/ 5455185 w 9117690"/>
              <a:gd name="connsiteY74" fmla="*/ 1691852 h 5941133"/>
              <a:gd name="connsiteX75" fmla="*/ 5503255 w 9117690"/>
              <a:gd name="connsiteY75" fmla="*/ 1682148 h 5941133"/>
              <a:gd name="connsiteX76" fmla="*/ 5582058 w 9117690"/>
              <a:gd name="connsiteY76" fmla="*/ 1563260 h 5941133"/>
              <a:gd name="connsiteX77" fmla="*/ 5582058 w 9117690"/>
              <a:gd name="connsiteY77" fmla="*/ 1409856 h 5941133"/>
              <a:gd name="connsiteX78" fmla="*/ 5584247 w 9117690"/>
              <a:gd name="connsiteY78" fmla="*/ 1399012 h 5941133"/>
              <a:gd name="connsiteX79" fmla="*/ 5703135 w 9117690"/>
              <a:gd name="connsiteY79" fmla="*/ 1320208 h 5941133"/>
              <a:gd name="connsiteX80" fmla="*/ 5822022 w 9117690"/>
              <a:gd name="connsiteY80" fmla="*/ 1399012 h 5941133"/>
              <a:gd name="connsiteX81" fmla="*/ 5830411 w 9117690"/>
              <a:gd name="connsiteY81" fmla="*/ 1440562 h 5941133"/>
              <a:gd name="connsiteX82" fmla="*/ 5830411 w 9117690"/>
              <a:gd name="connsiteY82" fmla="*/ 1554546 h 5941133"/>
              <a:gd name="connsiteX83" fmla="*/ 5909214 w 9117690"/>
              <a:gd name="connsiteY83" fmla="*/ 1673434 h 5941133"/>
              <a:gd name="connsiteX84" fmla="*/ 5957284 w 9117690"/>
              <a:gd name="connsiteY84" fmla="*/ 1683138 h 5941133"/>
              <a:gd name="connsiteX85" fmla="*/ 5957284 w 9117690"/>
              <a:gd name="connsiteY85" fmla="*/ 1683876 h 5941133"/>
              <a:gd name="connsiteX86" fmla="*/ 5980764 w 9117690"/>
              <a:gd name="connsiteY86" fmla="*/ 1686243 h 5941133"/>
              <a:gd name="connsiteX87" fmla="*/ 6057828 w 9117690"/>
              <a:gd name="connsiteY87" fmla="*/ 1732687 h 5941133"/>
              <a:gd name="connsiteX88" fmla="*/ 6076498 w 9117690"/>
              <a:gd name="connsiteY88" fmla="*/ 1765229 h 5941133"/>
              <a:gd name="connsiteX89" fmla="*/ 6076498 w 9117690"/>
              <a:gd name="connsiteY89" fmla="*/ 1811967 h 5941133"/>
              <a:gd name="connsiteX90" fmla="*/ 6205525 w 9117690"/>
              <a:gd name="connsiteY90" fmla="*/ 1940994 h 5941133"/>
              <a:gd name="connsiteX91" fmla="*/ 6205524 w 9117690"/>
              <a:gd name="connsiteY91" fmla="*/ 1940995 h 5941133"/>
              <a:gd name="connsiteX92" fmla="*/ 6334551 w 9117690"/>
              <a:gd name="connsiteY92" fmla="*/ 1811968 h 5941133"/>
              <a:gd name="connsiteX93" fmla="*/ 6334551 w 9117690"/>
              <a:gd name="connsiteY93" fmla="*/ 1503022 h 5941133"/>
              <a:gd name="connsiteX94" fmla="*/ 6338149 w 9117690"/>
              <a:gd name="connsiteY94" fmla="*/ 1485203 h 5941133"/>
              <a:gd name="connsiteX95" fmla="*/ 6457036 w 9117690"/>
              <a:gd name="connsiteY95" fmla="*/ 1406399 h 5941133"/>
              <a:gd name="connsiteX96" fmla="*/ 6575924 w 9117690"/>
              <a:gd name="connsiteY96" fmla="*/ 1485203 h 5941133"/>
              <a:gd name="connsiteX97" fmla="*/ 6586062 w 9117690"/>
              <a:gd name="connsiteY97" fmla="*/ 1535422 h 5941133"/>
              <a:gd name="connsiteX98" fmla="*/ 6586063 w 9117690"/>
              <a:gd name="connsiteY98" fmla="*/ 0 h 5941133"/>
              <a:gd name="connsiteX99" fmla="*/ 6586063 w 9117690"/>
              <a:gd name="connsiteY99" fmla="*/ 2432384 h 5941133"/>
              <a:gd name="connsiteX100" fmla="*/ 6715090 w 9117690"/>
              <a:gd name="connsiteY100" fmla="*/ 2561411 h 5941133"/>
              <a:gd name="connsiteX101" fmla="*/ 6715089 w 9117690"/>
              <a:gd name="connsiteY101" fmla="*/ 2561412 h 5941133"/>
              <a:gd name="connsiteX102" fmla="*/ 6844116 w 9117690"/>
              <a:gd name="connsiteY102" fmla="*/ 2432385 h 5941133"/>
              <a:gd name="connsiteX103" fmla="*/ 6844116 w 9117690"/>
              <a:gd name="connsiteY103" fmla="*/ 1845983 h 5941133"/>
              <a:gd name="connsiteX104" fmla="*/ 6853880 w 9117690"/>
              <a:gd name="connsiteY104" fmla="*/ 1797623 h 5941133"/>
              <a:gd name="connsiteX105" fmla="*/ 6972767 w 9117690"/>
              <a:gd name="connsiteY105" fmla="*/ 1718819 h 5941133"/>
              <a:gd name="connsiteX106" fmla="*/ 7091655 w 9117690"/>
              <a:gd name="connsiteY106" fmla="*/ 1797623 h 5941133"/>
              <a:gd name="connsiteX107" fmla="*/ 7101793 w 9117690"/>
              <a:gd name="connsiteY107" fmla="*/ 1847842 h 5941133"/>
              <a:gd name="connsiteX108" fmla="*/ 7101794 w 9117690"/>
              <a:gd name="connsiteY108" fmla="*/ 0 h 5941133"/>
              <a:gd name="connsiteX109" fmla="*/ 7101794 w 9117690"/>
              <a:gd name="connsiteY109" fmla="*/ 1831319 h 5941133"/>
              <a:gd name="connsiteX110" fmla="*/ 7230821 w 9117690"/>
              <a:gd name="connsiteY110" fmla="*/ 1960346 h 5941133"/>
              <a:gd name="connsiteX111" fmla="*/ 7230820 w 9117690"/>
              <a:gd name="connsiteY111" fmla="*/ 1960347 h 5941133"/>
              <a:gd name="connsiteX112" fmla="*/ 7359847 w 9117690"/>
              <a:gd name="connsiteY112" fmla="*/ 1831320 h 5941133"/>
              <a:gd name="connsiteX113" fmla="*/ 7359847 w 9117690"/>
              <a:gd name="connsiteY113" fmla="*/ 1726679 h 5941133"/>
              <a:gd name="connsiteX114" fmla="*/ 7360099 w 9117690"/>
              <a:gd name="connsiteY114" fmla="*/ 1725250 h 5941133"/>
              <a:gd name="connsiteX115" fmla="*/ 7459828 w 9117690"/>
              <a:gd name="connsiteY115" fmla="*/ 1639301 h 5941133"/>
              <a:gd name="connsiteX116" fmla="*/ 7483308 w 9117690"/>
              <a:gd name="connsiteY116" fmla="*/ 1636934 h 5941133"/>
              <a:gd name="connsiteX117" fmla="*/ 7483308 w 9117690"/>
              <a:gd name="connsiteY117" fmla="*/ 1636196 h 5941133"/>
              <a:gd name="connsiteX118" fmla="*/ 7531378 w 9117690"/>
              <a:gd name="connsiteY118" fmla="*/ 1626492 h 5941133"/>
              <a:gd name="connsiteX119" fmla="*/ 7610181 w 9117690"/>
              <a:gd name="connsiteY119" fmla="*/ 1507604 h 5941133"/>
              <a:gd name="connsiteX120" fmla="*/ 7610181 w 9117690"/>
              <a:gd name="connsiteY120" fmla="*/ 1266735 h 5941133"/>
              <a:gd name="connsiteX121" fmla="*/ 7612370 w 9117690"/>
              <a:gd name="connsiteY121" fmla="*/ 1255890 h 5941133"/>
              <a:gd name="connsiteX122" fmla="*/ 7731258 w 9117690"/>
              <a:gd name="connsiteY122" fmla="*/ 1177086 h 5941133"/>
              <a:gd name="connsiteX123" fmla="*/ 7850145 w 9117690"/>
              <a:gd name="connsiteY123" fmla="*/ 1255890 h 5941133"/>
              <a:gd name="connsiteX124" fmla="*/ 7858534 w 9117690"/>
              <a:gd name="connsiteY124" fmla="*/ 1297440 h 5941133"/>
              <a:gd name="connsiteX125" fmla="*/ 7858534 w 9117690"/>
              <a:gd name="connsiteY125" fmla="*/ 1387570 h 5941133"/>
              <a:gd name="connsiteX126" fmla="*/ 7937337 w 9117690"/>
              <a:gd name="connsiteY126" fmla="*/ 1506458 h 5941133"/>
              <a:gd name="connsiteX127" fmla="*/ 7985407 w 9117690"/>
              <a:gd name="connsiteY127" fmla="*/ 1516162 h 5941133"/>
              <a:gd name="connsiteX128" fmla="*/ 7985407 w 9117690"/>
              <a:gd name="connsiteY128" fmla="*/ 1516900 h 5941133"/>
              <a:gd name="connsiteX129" fmla="*/ 8008887 w 9117690"/>
              <a:gd name="connsiteY129" fmla="*/ 1519267 h 5941133"/>
              <a:gd name="connsiteX130" fmla="*/ 8108616 w 9117690"/>
              <a:gd name="connsiteY130" fmla="*/ 1605216 h 5941133"/>
              <a:gd name="connsiteX131" fmla="*/ 8110619 w 9117690"/>
              <a:gd name="connsiteY131" fmla="*/ 1616566 h 5941133"/>
              <a:gd name="connsiteX132" fmla="*/ 8110619 w 9117690"/>
              <a:gd name="connsiteY132" fmla="*/ 1896586 h 5941133"/>
              <a:gd name="connsiteX133" fmla="*/ 8239646 w 9117690"/>
              <a:gd name="connsiteY133" fmla="*/ 2025613 h 5941133"/>
              <a:gd name="connsiteX134" fmla="*/ 8239645 w 9117690"/>
              <a:gd name="connsiteY134" fmla="*/ 2025614 h 5941133"/>
              <a:gd name="connsiteX135" fmla="*/ 8368672 w 9117690"/>
              <a:gd name="connsiteY135" fmla="*/ 1896587 h 5941133"/>
              <a:gd name="connsiteX136" fmla="*/ 8368672 w 9117690"/>
              <a:gd name="connsiteY136" fmla="*/ 1628262 h 5941133"/>
              <a:gd name="connsiteX137" fmla="*/ 8368923 w 9117690"/>
              <a:gd name="connsiteY137" fmla="*/ 1626839 h 5941133"/>
              <a:gd name="connsiteX138" fmla="*/ 8468652 w 9117690"/>
              <a:gd name="connsiteY138" fmla="*/ 1540890 h 5941133"/>
              <a:gd name="connsiteX139" fmla="*/ 8492132 w 9117690"/>
              <a:gd name="connsiteY139" fmla="*/ 1538523 h 5941133"/>
              <a:gd name="connsiteX140" fmla="*/ 8492132 w 9117690"/>
              <a:gd name="connsiteY140" fmla="*/ 1537785 h 5941133"/>
              <a:gd name="connsiteX141" fmla="*/ 8540202 w 9117690"/>
              <a:gd name="connsiteY141" fmla="*/ 1528081 h 5941133"/>
              <a:gd name="connsiteX142" fmla="*/ 8619005 w 9117690"/>
              <a:gd name="connsiteY142" fmla="*/ 1409193 h 5941133"/>
              <a:gd name="connsiteX143" fmla="*/ 8619005 w 9117690"/>
              <a:gd name="connsiteY143" fmla="*/ 849400 h 5941133"/>
              <a:gd name="connsiteX144" fmla="*/ 8619025 w 9117690"/>
              <a:gd name="connsiteY144" fmla="*/ 849287 h 5941133"/>
              <a:gd name="connsiteX145" fmla="*/ 8718754 w 9117690"/>
              <a:gd name="connsiteY145" fmla="*/ 763338 h 5941133"/>
              <a:gd name="connsiteX146" fmla="*/ 8742234 w 9117690"/>
              <a:gd name="connsiteY146" fmla="*/ 760971 h 5941133"/>
              <a:gd name="connsiteX147" fmla="*/ 8742234 w 9117690"/>
              <a:gd name="connsiteY147" fmla="*/ 760233 h 5941133"/>
              <a:gd name="connsiteX148" fmla="*/ 8790304 w 9117690"/>
              <a:gd name="connsiteY148" fmla="*/ 750529 h 5941133"/>
              <a:gd name="connsiteX149" fmla="*/ 8869107 w 9117690"/>
              <a:gd name="connsiteY149" fmla="*/ 631641 h 5941133"/>
              <a:gd name="connsiteX150" fmla="*/ 8869107 w 9117690"/>
              <a:gd name="connsiteY150" fmla="*/ 568327 h 5941133"/>
              <a:gd name="connsiteX151" fmla="*/ 8890272 w 9117690"/>
              <a:gd name="connsiteY151" fmla="*/ 531436 h 5941133"/>
              <a:gd name="connsiteX152" fmla="*/ 8967336 w 9117690"/>
              <a:gd name="connsiteY152" fmla="*/ 484992 h 5941133"/>
              <a:gd name="connsiteX153" fmla="*/ 8990816 w 9117690"/>
              <a:gd name="connsiteY153" fmla="*/ 482625 h 5941133"/>
              <a:gd name="connsiteX154" fmla="*/ 8990816 w 9117690"/>
              <a:gd name="connsiteY154" fmla="*/ 481887 h 5941133"/>
              <a:gd name="connsiteX155" fmla="*/ 9038886 w 9117690"/>
              <a:gd name="connsiteY155" fmla="*/ 472183 h 5941133"/>
              <a:gd name="connsiteX156" fmla="*/ 9117689 w 9117690"/>
              <a:gd name="connsiteY156" fmla="*/ 353297 h 5941133"/>
              <a:gd name="connsiteX157" fmla="*/ 9117689 w 9117690"/>
              <a:gd name="connsiteY157" fmla="*/ 556639 h 5941133"/>
              <a:gd name="connsiteX158" fmla="*/ 9117690 w 9117690"/>
              <a:gd name="connsiteY158" fmla="*/ 556644 h 5941133"/>
              <a:gd name="connsiteX159" fmla="*/ 9117689 w 9117690"/>
              <a:gd name="connsiteY159" fmla="*/ 3074645 h 5941133"/>
              <a:gd name="connsiteX160" fmla="*/ 9038886 w 9117690"/>
              <a:gd name="connsiteY160" fmla="*/ 3193531 h 5941133"/>
              <a:gd name="connsiteX161" fmla="*/ 8990816 w 9117690"/>
              <a:gd name="connsiteY161" fmla="*/ 3203235 h 5941133"/>
              <a:gd name="connsiteX162" fmla="*/ 8990816 w 9117690"/>
              <a:gd name="connsiteY162" fmla="*/ 3203973 h 5941133"/>
              <a:gd name="connsiteX163" fmla="*/ 8967336 w 9117690"/>
              <a:gd name="connsiteY163" fmla="*/ 3206340 h 5941133"/>
              <a:gd name="connsiteX164" fmla="*/ 8890272 w 9117690"/>
              <a:gd name="connsiteY164" fmla="*/ 3252784 h 5941133"/>
              <a:gd name="connsiteX165" fmla="*/ 8869107 w 9117690"/>
              <a:gd name="connsiteY165" fmla="*/ 3289675 h 5941133"/>
              <a:gd name="connsiteX166" fmla="*/ 8869107 w 9117690"/>
              <a:gd name="connsiteY166" fmla="*/ 3352989 h 5941133"/>
              <a:gd name="connsiteX167" fmla="*/ 8790304 w 9117690"/>
              <a:gd name="connsiteY167" fmla="*/ 3471877 h 5941133"/>
              <a:gd name="connsiteX168" fmla="*/ 8742234 w 9117690"/>
              <a:gd name="connsiteY168" fmla="*/ 3481581 h 5941133"/>
              <a:gd name="connsiteX169" fmla="*/ 8742234 w 9117690"/>
              <a:gd name="connsiteY169" fmla="*/ 3482319 h 5941133"/>
              <a:gd name="connsiteX170" fmla="*/ 8718754 w 9117690"/>
              <a:gd name="connsiteY170" fmla="*/ 3484686 h 5941133"/>
              <a:gd name="connsiteX171" fmla="*/ 8619025 w 9117690"/>
              <a:gd name="connsiteY171" fmla="*/ 3570635 h 5941133"/>
              <a:gd name="connsiteX172" fmla="*/ 8619005 w 9117690"/>
              <a:gd name="connsiteY172" fmla="*/ 3570748 h 5941133"/>
              <a:gd name="connsiteX173" fmla="*/ 8619005 w 9117690"/>
              <a:gd name="connsiteY173" fmla="*/ 4130541 h 5941133"/>
              <a:gd name="connsiteX174" fmla="*/ 8540202 w 9117690"/>
              <a:gd name="connsiteY174" fmla="*/ 4249429 h 5941133"/>
              <a:gd name="connsiteX175" fmla="*/ 8492132 w 9117690"/>
              <a:gd name="connsiteY175" fmla="*/ 4259133 h 5941133"/>
              <a:gd name="connsiteX176" fmla="*/ 8492132 w 9117690"/>
              <a:gd name="connsiteY176" fmla="*/ 4259871 h 5941133"/>
              <a:gd name="connsiteX177" fmla="*/ 8468652 w 9117690"/>
              <a:gd name="connsiteY177" fmla="*/ 4262238 h 5941133"/>
              <a:gd name="connsiteX178" fmla="*/ 8368923 w 9117690"/>
              <a:gd name="connsiteY178" fmla="*/ 4348187 h 5941133"/>
              <a:gd name="connsiteX179" fmla="*/ 8368672 w 9117690"/>
              <a:gd name="connsiteY179" fmla="*/ 4349610 h 5941133"/>
              <a:gd name="connsiteX180" fmla="*/ 8368672 w 9117690"/>
              <a:gd name="connsiteY180" fmla="*/ 4617935 h 5941133"/>
              <a:gd name="connsiteX181" fmla="*/ 8239645 w 9117690"/>
              <a:gd name="connsiteY181" fmla="*/ 4746962 h 5941133"/>
              <a:gd name="connsiteX182" fmla="*/ 8239646 w 9117690"/>
              <a:gd name="connsiteY182" fmla="*/ 4746961 h 5941133"/>
              <a:gd name="connsiteX183" fmla="*/ 8110619 w 9117690"/>
              <a:gd name="connsiteY183" fmla="*/ 4617934 h 5941133"/>
              <a:gd name="connsiteX184" fmla="*/ 8110619 w 9117690"/>
              <a:gd name="connsiteY184" fmla="*/ 4337914 h 5941133"/>
              <a:gd name="connsiteX185" fmla="*/ 8108616 w 9117690"/>
              <a:gd name="connsiteY185" fmla="*/ 4326564 h 5941133"/>
              <a:gd name="connsiteX186" fmla="*/ 8008887 w 9117690"/>
              <a:gd name="connsiteY186" fmla="*/ 4240615 h 5941133"/>
              <a:gd name="connsiteX187" fmla="*/ 7985407 w 9117690"/>
              <a:gd name="connsiteY187" fmla="*/ 4238248 h 5941133"/>
              <a:gd name="connsiteX188" fmla="*/ 7985407 w 9117690"/>
              <a:gd name="connsiteY188" fmla="*/ 4237510 h 5941133"/>
              <a:gd name="connsiteX189" fmla="*/ 7937337 w 9117690"/>
              <a:gd name="connsiteY189" fmla="*/ 4227806 h 5941133"/>
              <a:gd name="connsiteX190" fmla="*/ 7858534 w 9117690"/>
              <a:gd name="connsiteY190" fmla="*/ 4108918 h 5941133"/>
              <a:gd name="connsiteX191" fmla="*/ 7858534 w 9117690"/>
              <a:gd name="connsiteY191" fmla="*/ 4018788 h 5941133"/>
              <a:gd name="connsiteX192" fmla="*/ 7850145 w 9117690"/>
              <a:gd name="connsiteY192" fmla="*/ 3977238 h 5941133"/>
              <a:gd name="connsiteX193" fmla="*/ 7731258 w 9117690"/>
              <a:gd name="connsiteY193" fmla="*/ 3898434 h 5941133"/>
              <a:gd name="connsiteX194" fmla="*/ 7612370 w 9117690"/>
              <a:gd name="connsiteY194" fmla="*/ 3977238 h 5941133"/>
              <a:gd name="connsiteX195" fmla="*/ 7610181 w 9117690"/>
              <a:gd name="connsiteY195" fmla="*/ 3988083 h 5941133"/>
              <a:gd name="connsiteX196" fmla="*/ 7610181 w 9117690"/>
              <a:gd name="connsiteY196" fmla="*/ 4228952 h 5941133"/>
              <a:gd name="connsiteX197" fmla="*/ 7531378 w 9117690"/>
              <a:gd name="connsiteY197" fmla="*/ 4347840 h 5941133"/>
              <a:gd name="connsiteX198" fmla="*/ 7483308 w 9117690"/>
              <a:gd name="connsiteY198" fmla="*/ 4357544 h 5941133"/>
              <a:gd name="connsiteX199" fmla="*/ 7483308 w 9117690"/>
              <a:gd name="connsiteY199" fmla="*/ 4358282 h 5941133"/>
              <a:gd name="connsiteX200" fmla="*/ 7459828 w 9117690"/>
              <a:gd name="connsiteY200" fmla="*/ 4360649 h 5941133"/>
              <a:gd name="connsiteX201" fmla="*/ 7360099 w 9117690"/>
              <a:gd name="connsiteY201" fmla="*/ 4446598 h 5941133"/>
              <a:gd name="connsiteX202" fmla="*/ 7359847 w 9117690"/>
              <a:gd name="connsiteY202" fmla="*/ 4448027 h 5941133"/>
              <a:gd name="connsiteX203" fmla="*/ 7359847 w 9117690"/>
              <a:gd name="connsiteY203" fmla="*/ 4552668 h 5941133"/>
              <a:gd name="connsiteX204" fmla="*/ 7230820 w 9117690"/>
              <a:gd name="connsiteY204" fmla="*/ 4681695 h 5941133"/>
              <a:gd name="connsiteX205" fmla="*/ 7230821 w 9117690"/>
              <a:gd name="connsiteY205" fmla="*/ 4681694 h 5941133"/>
              <a:gd name="connsiteX206" fmla="*/ 7101794 w 9117690"/>
              <a:gd name="connsiteY206" fmla="*/ 4552667 h 5941133"/>
              <a:gd name="connsiteX207" fmla="*/ 7101794 w 9117690"/>
              <a:gd name="connsiteY207" fmla="*/ 2721348 h 5941133"/>
              <a:gd name="connsiteX208" fmla="*/ 7101793 w 9117690"/>
              <a:gd name="connsiteY208" fmla="*/ 4569190 h 5941133"/>
              <a:gd name="connsiteX209" fmla="*/ 7091655 w 9117690"/>
              <a:gd name="connsiteY209" fmla="*/ 4518971 h 5941133"/>
              <a:gd name="connsiteX210" fmla="*/ 6972767 w 9117690"/>
              <a:gd name="connsiteY210" fmla="*/ 4440167 h 5941133"/>
              <a:gd name="connsiteX211" fmla="*/ 6853880 w 9117690"/>
              <a:gd name="connsiteY211" fmla="*/ 4518971 h 5941133"/>
              <a:gd name="connsiteX212" fmla="*/ 6844116 w 9117690"/>
              <a:gd name="connsiteY212" fmla="*/ 4567331 h 5941133"/>
              <a:gd name="connsiteX213" fmla="*/ 6844116 w 9117690"/>
              <a:gd name="connsiteY213" fmla="*/ 5153733 h 5941133"/>
              <a:gd name="connsiteX214" fmla="*/ 6715089 w 9117690"/>
              <a:gd name="connsiteY214" fmla="*/ 5282760 h 5941133"/>
              <a:gd name="connsiteX215" fmla="*/ 6715090 w 9117690"/>
              <a:gd name="connsiteY215" fmla="*/ 5282759 h 5941133"/>
              <a:gd name="connsiteX216" fmla="*/ 6586063 w 9117690"/>
              <a:gd name="connsiteY216" fmla="*/ 5153732 h 5941133"/>
              <a:gd name="connsiteX217" fmla="*/ 6586063 w 9117690"/>
              <a:gd name="connsiteY217" fmla="*/ 2721348 h 5941133"/>
              <a:gd name="connsiteX218" fmla="*/ 6586062 w 9117690"/>
              <a:gd name="connsiteY218" fmla="*/ 4256770 h 5941133"/>
              <a:gd name="connsiteX219" fmla="*/ 6575924 w 9117690"/>
              <a:gd name="connsiteY219" fmla="*/ 4206551 h 5941133"/>
              <a:gd name="connsiteX220" fmla="*/ 6457036 w 9117690"/>
              <a:gd name="connsiteY220" fmla="*/ 4127747 h 5941133"/>
              <a:gd name="connsiteX221" fmla="*/ 6338149 w 9117690"/>
              <a:gd name="connsiteY221" fmla="*/ 4206551 h 5941133"/>
              <a:gd name="connsiteX222" fmla="*/ 6334551 w 9117690"/>
              <a:gd name="connsiteY222" fmla="*/ 4224370 h 5941133"/>
              <a:gd name="connsiteX223" fmla="*/ 6334551 w 9117690"/>
              <a:gd name="connsiteY223" fmla="*/ 4533316 h 5941133"/>
              <a:gd name="connsiteX224" fmla="*/ 6205524 w 9117690"/>
              <a:gd name="connsiteY224" fmla="*/ 4662343 h 5941133"/>
              <a:gd name="connsiteX225" fmla="*/ 6205525 w 9117690"/>
              <a:gd name="connsiteY225" fmla="*/ 4662342 h 5941133"/>
              <a:gd name="connsiteX226" fmla="*/ 6076498 w 9117690"/>
              <a:gd name="connsiteY226" fmla="*/ 4533315 h 5941133"/>
              <a:gd name="connsiteX227" fmla="*/ 6076498 w 9117690"/>
              <a:gd name="connsiteY227" fmla="*/ 4486577 h 5941133"/>
              <a:gd name="connsiteX228" fmla="*/ 6057828 w 9117690"/>
              <a:gd name="connsiteY228" fmla="*/ 4454035 h 5941133"/>
              <a:gd name="connsiteX229" fmla="*/ 5980764 w 9117690"/>
              <a:gd name="connsiteY229" fmla="*/ 4407591 h 5941133"/>
              <a:gd name="connsiteX230" fmla="*/ 5957284 w 9117690"/>
              <a:gd name="connsiteY230" fmla="*/ 4405224 h 5941133"/>
              <a:gd name="connsiteX231" fmla="*/ 5957284 w 9117690"/>
              <a:gd name="connsiteY231" fmla="*/ 4404486 h 5941133"/>
              <a:gd name="connsiteX232" fmla="*/ 5909214 w 9117690"/>
              <a:gd name="connsiteY232" fmla="*/ 4394782 h 5941133"/>
              <a:gd name="connsiteX233" fmla="*/ 5830411 w 9117690"/>
              <a:gd name="connsiteY233" fmla="*/ 4275894 h 5941133"/>
              <a:gd name="connsiteX234" fmla="*/ 5830411 w 9117690"/>
              <a:gd name="connsiteY234" fmla="*/ 4161910 h 5941133"/>
              <a:gd name="connsiteX235" fmla="*/ 5822022 w 9117690"/>
              <a:gd name="connsiteY235" fmla="*/ 4120360 h 5941133"/>
              <a:gd name="connsiteX236" fmla="*/ 5703135 w 9117690"/>
              <a:gd name="connsiteY236" fmla="*/ 4041556 h 5941133"/>
              <a:gd name="connsiteX237" fmla="*/ 5584247 w 9117690"/>
              <a:gd name="connsiteY237" fmla="*/ 4120360 h 5941133"/>
              <a:gd name="connsiteX238" fmla="*/ 5582058 w 9117690"/>
              <a:gd name="connsiteY238" fmla="*/ 4131204 h 5941133"/>
              <a:gd name="connsiteX239" fmla="*/ 5582058 w 9117690"/>
              <a:gd name="connsiteY239" fmla="*/ 4284608 h 5941133"/>
              <a:gd name="connsiteX240" fmla="*/ 5503255 w 9117690"/>
              <a:gd name="connsiteY240" fmla="*/ 4403496 h 5941133"/>
              <a:gd name="connsiteX241" fmla="*/ 5455185 w 9117690"/>
              <a:gd name="connsiteY241" fmla="*/ 4413200 h 5941133"/>
              <a:gd name="connsiteX242" fmla="*/ 5455185 w 9117690"/>
              <a:gd name="connsiteY242" fmla="*/ 4413938 h 5941133"/>
              <a:gd name="connsiteX243" fmla="*/ 5431705 w 9117690"/>
              <a:gd name="connsiteY243" fmla="*/ 4416305 h 5941133"/>
              <a:gd name="connsiteX244" fmla="*/ 5331976 w 9117690"/>
              <a:gd name="connsiteY244" fmla="*/ 4502254 h 5941133"/>
              <a:gd name="connsiteX245" fmla="*/ 5329772 w 9117690"/>
              <a:gd name="connsiteY245" fmla="*/ 4514744 h 5941133"/>
              <a:gd name="connsiteX246" fmla="*/ 5329772 w 9117690"/>
              <a:gd name="connsiteY246" fmla="*/ 4648652 h 5941133"/>
              <a:gd name="connsiteX247" fmla="*/ 5200745 w 9117690"/>
              <a:gd name="connsiteY247" fmla="*/ 4777679 h 5941133"/>
              <a:gd name="connsiteX248" fmla="*/ 5200746 w 9117690"/>
              <a:gd name="connsiteY248" fmla="*/ 4777678 h 5941133"/>
              <a:gd name="connsiteX249" fmla="*/ 5071719 w 9117690"/>
              <a:gd name="connsiteY249" fmla="*/ 4648651 h 5941133"/>
              <a:gd name="connsiteX250" fmla="*/ 5071719 w 9117690"/>
              <a:gd name="connsiteY250" fmla="*/ 4283397 h 5941133"/>
              <a:gd name="connsiteX251" fmla="*/ 5069515 w 9117690"/>
              <a:gd name="connsiteY251" fmla="*/ 4270907 h 5941133"/>
              <a:gd name="connsiteX252" fmla="*/ 4969786 w 9117690"/>
              <a:gd name="connsiteY252" fmla="*/ 4184958 h 5941133"/>
              <a:gd name="connsiteX253" fmla="*/ 4946306 w 9117690"/>
              <a:gd name="connsiteY253" fmla="*/ 4182591 h 5941133"/>
              <a:gd name="connsiteX254" fmla="*/ 4946306 w 9117690"/>
              <a:gd name="connsiteY254" fmla="*/ 4181853 h 5941133"/>
              <a:gd name="connsiteX255" fmla="*/ 4898236 w 9117690"/>
              <a:gd name="connsiteY255" fmla="*/ 4172149 h 5941133"/>
              <a:gd name="connsiteX256" fmla="*/ 4819433 w 9117690"/>
              <a:gd name="connsiteY256" fmla="*/ 4053261 h 5941133"/>
              <a:gd name="connsiteX257" fmla="*/ 4819433 w 9117690"/>
              <a:gd name="connsiteY257" fmla="*/ 3676885 h 5941133"/>
              <a:gd name="connsiteX258" fmla="*/ 4811044 w 9117690"/>
              <a:gd name="connsiteY258" fmla="*/ 3635336 h 5941133"/>
              <a:gd name="connsiteX259" fmla="*/ 4692157 w 9117690"/>
              <a:gd name="connsiteY259" fmla="*/ 3556532 h 5941133"/>
              <a:gd name="connsiteX260" fmla="*/ 4563130 w 9117690"/>
              <a:gd name="connsiteY260" fmla="*/ 3685559 h 5941133"/>
              <a:gd name="connsiteX261" fmla="*/ 4563130 w 9117690"/>
              <a:gd name="connsiteY261" fmla="*/ 2721348 h 5941133"/>
              <a:gd name="connsiteX262" fmla="*/ 4563015 w 9117690"/>
              <a:gd name="connsiteY262" fmla="*/ 2721348 h 5941133"/>
              <a:gd name="connsiteX263" fmla="*/ 4563014 w 9117690"/>
              <a:gd name="connsiteY263" fmla="*/ 3989312 h 5941133"/>
              <a:gd name="connsiteX264" fmla="*/ 4484211 w 9117690"/>
              <a:gd name="connsiteY264" fmla="*/ 4108200 h 5941133"/>
              <a:gd name="connsiteX265" fmla="*/ 4436141 w 9117690"/>
              <a:gd name="connsiteY265" fmla="*/ 4117904 h 5941133"/>
              <a:gd name="connsiteX266" fmla="*/ 4436141 w 9117690"/>
              <a:gd name="connsiteY266" fmla="*/ 4118642 h 5941133"/>
              <a:gd name="connsiteX267" fmla="*/ 4412661 w 9117690"/>
              <a:gd name="connsiteY267" fmla="*/ 4121009 h 5941133"/>
              <a:gd name="connsiteX268" fmla="*/ 4335596 w 9117690"/>
              <a:gd name="connsiteY268" fmla="*/ 4167453 h 5941133"/>
              <a:gd name="connsiteX269" fmla="*/ 4314689 w 9117690"/>
              <a:gd name="connsiteY269" fmla="*/ 4203896 h 5941133"/>
              <a:gd name="connsiteX270" fmla="*/ 4314689 w 9117690"/>
              <a:gd name="connsiteY270" fmla="*/ 4339508 h 5941133"/>
              <a:gd name="connsiteX271" fmla="*/ 4235886 w 9117690"/>
              <a:gd name="connsiteY271" fmla="*/ 4458396 h 5941133"/>
              <a:gd name="connsiteX272" fmla="*/ 4187818 w 9117690"/>
              <a:gd name="connsiteY272" fmla="*/ 4468100 h 5941133"/>
              <a:gd name="connsiteX273" fmla="*/ 4187818 w 9117690"/>
              <a:gd name="connsiteY273" fmla="*/ 4468838 h 5941133"/>
              <a:gd name="connsiteX274" fmla="*/ 4164338 w 9117690"/>
              <a:gd name="connsiteY274" fmla="*/ 4471205 h 5941133"/>
              <a:gd name="connsiteX275" fmla="*/ 4087274 w 9117690"/>
              <a:gd name="connsiteY275" fmla="*/ 4517649 h 5941133"/>
              <a:gd name="connsiteX276" fmla="*/ 4066135 w 9117690"/>
              <a:gd name="connsiteY276" fmla="*/ 4554495 h 5941133"/>
              <a:gd name="connsiteX277" fmla="*/ 4066135 w 9117690"/>
              <a:gd name="connsiteY277" fmla="*/ 4712264 h 5941133"/>
              <a:gd name="connsiteX278" fmla="*/ 3937109 w 9117690"/>
              <a:gd name="connsiteY278" fmla="*/ 4841291 h 5941133"/>
              <a:gd name="connsiteX279" fmla="*/ 3937109 w 9117690"/>
              <a:gd name="connsiteY279" fmla="*/ 4841290 h 5941133"/>
              <a:gd name="connsiteX280" fmla="*/ 3808082 w 9117690"/>
              <a:gd name="connsiteY280" fmla="*/ 4712263 h 5941133"/>
              <a:gd name="connsiteX281" fmla="*/ 3808082 w 9117690"/>
              <a:gd name="connsiteY281" fmla="*/ 4219518 h 5941133"/>
              <a:gd name="connsiteX282" fmla="*/ 3799694 w 9117690"/>
              <a:gd name="connsiteY282" fmla="*/ 4177968 h 5941133"/>
              <a:gd name="connsiteX283" fmla="*/ 3680807 w 9117690"/>
              <a:gd name="connsiteY283" fmla="*/ 4099164 h 5941133"/>
              <a:gd name="connsiteX284" fmla="*/ 3561920 w 9117690"/>
              <a:gd name="connsiteY284" fmla="*/ 4177968 h 5941133"/>
              <a:gd name="connsiteX285" fmla="*/ 3561433 w 9117690"/>
              <a:gd name="connsiteY285" fmla="*/ 4180378 h 5941133"/>
              <a:gd name="connsiteX286" fmla="*/ 3561433 w 9117690"/>
              <a:gd name="connsiteY286" fmla="*/ 4435519 h 5941133"/>
              <a:gd name="connsiteX287" fmla="*/ 3482629 w 9117690"/>
              <a:gd name="connsiteY287" fmla="*/ 4554407 h 5941133"/>
              <a:gd name="connsiteX288" fmla="*/ 3438829 w 9117690"/>
              <a:gd name="connsiteY288" fmla="*/ 4563249 h 5941133"/>
              <a:gd name="connsiteX289" fmla="*/ 3438829 w 9117690"/>
              <a:gd name="connsiteY289" fmla="*/ 4564615 h 5941133"/>
              <a:gd name="connsiteX290" fmla="*/ 3415349 w 9117690"/>
              <a:gd name="connsiteY290" fmla="*/ 4566982 h 5941133"/>
              <a:gd name="connsiteX291" fmla="*/ 3315620 w 9117690"/>
              <a:gd name="connsiteY291" fmla="*/ 4652931 h 5941133"/>
              <a:gd name="connsiteX292" fmla="*/ 3307419 w 9117690"/>
              <a:gd name="connsiteY292" fmla="*/ 4699402 h 5941133"/>
              <a:gd name="connsiteX293" fmla="*/ 3307419 w 9117690"/>
              <a:gd name="connsiteY293" fmla="*/ 5166571 h 5941133"/>
              <a:gd name="connsiteX294" fmla="*/ 3178392 w 9117690"/>
              <a:gd name="connsiteY294" fmla="*/ 5295598 h 5941133"/>
              <a:gd name="connsiteX295" fmla="*/ 3178393 w 9117690"/>
              <a:gd name="connsiteY295" fmla="*/ 5295599 h 5941133"/>
              <a:gd name="connsiteX296" fmla="*/ 3049366 w 9117690"/>
              <a:gd name="connsiteY296" fmla="*/ 5166572 h 5941133"/>
              <a:gd name="connsiteX297" fmla="*/ 3049366 w 9117690"/>
              <a:gd name="connsiteY297" fmla="*/ 4514427 h 5941133"/>
              <a:gd name="connsiteX298" fmla="*/ 3033349 w 9117690"/>
              <a:gd name="connsiteY298" fmla="*/ 4488028 h 5941133"/>
              <a:gd name="connsiteX299" fmla="*/ 2933786 w 9117690"/>
              <a:gd name="connsiteY299" fmla="*/ 4441074 h 5941133"/>
              <a:gd name="connsiteX300" fmla="*/ 2814899 w 9117690"/>
              <a:gd name="connsiteY300" fmla="*/ 4519878 h 5941133"/>
              <a:gd name="connsiteX301" fmla="*/ 2812443 w 9117690"/>
              <a:gd name="connsiteY301" fmla="*/ 4532038 h 5941133"/>
              <a:gd name="connsiteX302" fmla="*/ 2812443 w 9117690"/>
              <a:gd name="connsiteY302" fmla="*/ 5039760 h 5941133"/>
              <a:gd name="connsiteX303" fmla="*/ 2683416 w 9117690"/>
              <a:gd name="connsiteY303" fmla="*/ 5168787 h 5941133"/>
              <a:gd name="connsiteX304" fmla="*/ 2683417 w 9117690"/>
              <a:gd name="connsiteY304" fmla="*/ 5168786 h 5941133"/>
              <a:gd name="connsiteX305" fmla="*/ 2554391 w 9117690"/>
              <a:gd name="connsiteY305" fmla="*/ 5039759 h 5941133"/>
              <a:gd name="connsiteX306" fmla="*/ 2554391 w 9117690"/>
              <a:gd name="connsiteY306" fmla="*/ 2721348 h 5941133"/>
              <a:gd name="connsiteX307" fmla="*/ 2554390 w 9117690"/>
              <a:gd name="connsiteY307" fmla="*/ 2721348 h 5941133"/>
              <a:gd name="connsiteX308" fmla="*/ 2554389 w 9117690"/>
              <a:gd name="connsiteY308" fmla="*/ 5014630 h 5941133"/>
              <a:gd name="connsiteX309" fmla="*/ 2544250 w 9117690"/>
              <a:gd name="connsiteY309" fmla="*/ 4964412 h 5941133"/>
              <a:gd name="connsiteX310" fmla="*/ 2425363 w 9117690"/>
              <a:gd name="connsiteY310" fmla="*/ 4885608 h 5941133"/>
              <a:gd name="connsiteX311" fmla="*/ 2296336 w 9117690"/>
              <a:gd name="connsiteY311" fmla="*/ 5014635 h 5941133"/>
              <a:gd name="connsiteX312" fmla="*/ 2296336 w 9117690"/>
              <a:gd name="connsiteY312" fmla="*/ 5812106 h 5941133"/>
              <a:gd name="connsiteX313" fmla="*/ 2167309 w 9117690"/>
              <a:gd name="connsiteY313" fmla="*/ 5941133 h 5941133"/>
              <a:gd name="connsiteX314" fmla="*/ 2167310 w 9117690"/>
              <a:gd name="connsiteY314" fmla="*/ 5941132 h 5941133"/>
              <a:gd name="connsiteX315" fmla="*/ 2038282 w 9117690"/>
              <a:gd name="connsiteY315" fmla="*/ 5812105 h 5941133"/>
              <a:gd name="connsiteX316" fmla="*/ 2038282 w 9117690"/>
              <a:gd name="connsiteY316" fmla="*/ 3090757 h 5941133"/>
              <a:gd name="connsiteX317" fmla="*/ 2167310 w 9117690"/>
              <a:gd name="connsiteY317" fmla="*/ 3219784 h 5941133"/>
              <a:gd name="connsiteX318" fmla="*/ 2167309 w 9117690"/>
              <a:gd name="connsiteY318" fmla="*/ 3219785 h 5941133"/>
              <a:gd name="connsiteX319" fmla="*/ 2296336 w 9117690"/>
              <a:gd name="connsiteY319" fmla="*/ 3090758 h 5941133"/>
              <a:gd name="connsiteX320" fmla="*/ 2296336 w 9117690"/>
              <a:gd name="connsiteY320" fmla="*/ 2293287 h 5941133"/>
              <a:gd name="connsiteX321" fmla="*/ 2425363 w 9117690"/>
              <a:gd name="connsiteY321" fmla="*/ 2164260 h 5941133"/>
              <a:gd name="connsiteX322" fmla="*/ 2544250 w 9117690"/>
              <a:gd name="connsiteY322" fmla="*/ 2243064 h 5941133"/>
              <a:gd name="connsiteX323" fmla="*/ 2554389 w 9117690"/>
              <a:gd name="connsiteY323" fmla="*/ 2293282 h 5941133"/>
              <a:gd name="connsiteX324" fmla="*/ 2554390 w 9117690"/>
              <a:gd name="connsiteY324" fmla="*/ 0 h 5941133"/>
              <a:gd name="connsiteX325" fmla="*/ 0 w 9117690"/>
              <a:gd name="connsiteY325" fmla="*/ 0 h 5941133"/>
              <a:gd name="connsiteX326" fmla="*/ 1 w 9117690"/>
              <a:gd name="connsiteY326" fmla="*/ 0 h 5941133"/>
              <a:gd name="connsiteX327" fmla="*/ 1 w 9117690"/>
              <a:gd name="connsiteY327" fmla="*/ 2022823 h 5941133"/>
              <a:gd name="connsiteX328" fmla="*/ 129028 w 9117690"/>
              <a:gd name="connsiteY328" fmla="*/ 2151850 h 5941133"/>
              <a:gd name="connsiteX329" fmla="*/ 129027 w 9117690"/>
              <a:gd name="connsiteY329" fmla="*/ 2151851 h 5941133"/>
              <a:gd name="connsiteX330" fmla="*/ 258054 w 9117690"/>
              <a:gd name="connsiteY330" fmla="*/ 2022824 h 5941133"/>
              <a:gd name="connsiteX331" fmla="*/ 258054 w 9117690"/>
              <a:gd name="connsiteY331" fmla="*/ 1933906 h 5941133"/>
              <a:gd name="connsiteX332" fmla="*/ 261652 w 9117690"/>
              <a:gd name="connsiteY332" fmla="*/ 1916087 h 5941133"/>
              <a:gd name="connsiteX333" fmla="*/ 380539 w 9117690"/>
              <a:gd name="connsiteY333" fmla="*/ 1837283 h 5941133"/>
              <a:gd name="connsiteX334" fmla="*/ 499427 w 9117690"/>
              <a:gd name="connsiteY334" fmla="*/ 1916087 h 5941133"/>
              <a:gd name="connsiteX335" fmla="*/ 509565 w 9117690"/>
              <a:gd name="connsiteY335" fmla="*/ 1966306 h 5941133"/>
              <a:gd name="connsiteX336" fmla="*/ 509566 w 9117690"/>
              <a:gd name="connsiteY336" fmla="*/ 2560326 h 5941133"/>
              <a:gd name="connsiteX337" fmla="*/ 638593 w 9117690"/>
              <a:gd name="connsiteY337" fmla="*/ 2689353 h 5941133"/>
              <a:gd name="connsiteX338" fmla="*/ 638592 w 9117690"/>
              <a:gd name="connsiteY338" fmla="*/ 2689354 h 5941133"/>
              <a:gd name="connsiteX339" fmla="*/ 767619 w 9117690"/>
              <a:gd name="connsiteY339" fmla="*/ 2560327 h 5941133"/>
              <a:gd name="connsiteX340" fmla="*/ 767619 w 9117690"/>
              <a:gd name="connsiteY340" fmla="*/ 2474988 h 5941133"/>
              <a:gd name="connsiteX341" fmla="*/ 777383 w 9117690"/>
              <a:gd name="connsiteY341" fmla="*/ 2426627 h 5941133"/>
              <a:gd name="connsiteX342" fmla="*/ 896270 w 9117690"/>
              <a:gd name="connsiteY342" fmla="*/ 2347823 h 5941133"/>
              <a:gd name="connsiteX343" fmla="*/ 1015158 w 9117690"/>
              <a:gd name="connsiteY343" fmla="*/ 2426627 h 5941133"/>
              <a:gd name="connsiteX344" fmla="*/ 1025296 w 9117690"/>
              <a:gd name="connsiteY344" fmla="*/ 2476846 h 5941133"/>
              <a:gd name="connsiteX345" fmla="*/ 1025297 w 9117690"/>
              <a:gd name="connsiteY345" fmla="*/ 2460323 h 5941133"/>
              <a:gd name="connsiteX346" fmla="*/ 1154325 w 9117690"/>
              <a:gd name="connsiteY346" fmla="*/ 2589350 h 5941133"/>
              <a:gd name="connsiteX347" fmla="*/ 1154325 w 9117690"/>
              <a:gd name="connsiteY347" fmla="*/ 2589351 h 5941133"/>
              <a:gd name="connsiteX348" fmla="*/ 1283351 w 9117690"/>
              <a:gd name="connsiteY348" fmla="*/ 2460324 h 5941133"/>
              <a:gd name="connsiteX349" fmla="*/ 1283351 w 9117690"/>
              <a:gd name="connsiteY349" fmla="*/ 2199627 h 5941133"/>
              <a:gd name="connsiteX350" fmla="*/ 1284065 w 9117690"/>
              <a:gd name="connsiteY350" fmla="*/ 2196094 h 5941133"/>
              <a:gd name="connsiteX351" fmla="*/ 1402953 w 9117690"/>
              <a:gd name="connsiteY351" fmla="*/ 2117290 h 5941133"/>
              <a:gd name="connsiteX352" fmla="*/ 1521839 w 9117690"/>
              <a:gd name="connsiteY352" fmla="*/ 2196094 h 5941133"/>
              <a:gd name="connsiteX353" fmla="*/ 1522552 w 9117690"/>
              <a:gd name="connsiteY353" fmla="*/ 2199625 h 5941133"/>
              <a:gd name="connsiteX354" fmla="*/ 1522552 w 9117690"/>
              <a:gd name="connsiteY354" fmla="*/ 2372515 h 5941133"/>
              <a:gd name="connsiteX355" fmla="*/ 1651578 w 9117690"/>
              <a:gd name="connsiteY355" fmla="*/ 2501542 h 5941133"/>
              <a:gd name="connsiteX356" fmla="*/ 1651577 w 9117690"/>
              <a:gd name="connsiteY356" fmla="*/ 2501543 h 5941133"/>
              <a:gd name="connsiteX357" fmla="*/ 1780604 w 9117690"/>
              <a:gd name="connsiteY357" fmla="*/ 2372516 h 5941133"/>
              <a:gd name="connsiteX358" fmla="*/ 1780604 w 9117690"/>
              <a:gd name="connsiteY358" fmla="*/ 2041714 h 5941133"/>
              <a:gd name="connsiteX359" fmla="*/ 1790368 w 9117690"/>
              <a:gd name="connsiteY359" fmla="*/ 1993354 h 5941133"/>
              <a:gd name="connsiteX360" fmla="*/ 1909255 w 9117690"/>
              <a:gd name="connsiteY360" fmla="*/ 1914550 h 5941133"/>
              <a:gd name="connsiteX361" fmla="*/ 2028143 w 9117690"/>
              <a:gd name="connsiteY361" fmla="*/ 1993354 h 5941133"/>
              <a:gd name="connsiteX362" fmla="*/ 2038281 w 9117690"/>
              <a:gd name="connsiteY362" fmla="*/ 2043573 h 5941133"/>
              <a:gd name="connsiteX363" fmla="*/ 2038282 w 9117690"/>
              <a:gd name="connsiteY363" fmla="*/ 0 h 5941133"/>
              <a:gd name="connsiteX364" fmla="*/ 2038282 w 9117690"/>
              <a:gd name="connsiteY364" fmla="*/ 2721348 h 5941133"/>
              <a:gd name="connsiteX365" fmla="*/ 2038281 w 9117690"/>
              <a:gd name="connsiteY365" fmla="*/ 4764921 h 5941133"/>
              <a:gd name="connsiteX366" fmla="*/ 2028143 w 9117690"/>
              <a:gd name="connsiteY366" fmla="*/ 4714702 h 5941133"/>
              <a:gd name="connsiteX367" fmla="*/ 1909255 w 9117690"/>
              <a:gd name="connsiteY367" fmla="*/ 4635898 h 5941133"/>
              <a:gd name="connsiteX368" fmla="*/ 1790368 w 9117690"/>
              <a:gd name="connsiteY368" fmla="*/ 4714702 h 5941133"/>
              <a:gd name="connsiteX369" fmla="*/ 1780604 w 9117690"/>
              <a:gd name="connsiteY369" fmla="*/ 4763062 h 5941133"/>
              <a:gd name="connsiteX370" fmla="*/ 1780604 w 9117690"/>
              <a:gd name="connsiteY370" fmla="*/ 5093864 h 5941133"/>
              <a:gd name="connsiteX371" fmla="*/ 1651577 w 9117690"/>
              <a:gd name="connsiteY371" fmla="*/ 5222891 h 5941133"/>
              <a:gd name="connsiteX372" fmla="*/ 1651578 w 9117690"/>
              <a:gd name="connsiteY372" fmla="*/ 5222890 h 5941133"/>
              <a:gd name="connsiteX373" fmla="*/ 1522552 w 9117690"/>
              <a:gd name="connsiteY373" fmla="*/ 5093863 h 5941133"/>
              <a:gd name="connsiteX374" fmla="*/ 1522552 w 9117690"/>
              <a:gd name="connsiteY374" fmla="*/ 4920973 h 5941133"/>
              <a:gd name="connsiteX375" fmla="*/ 1521839 w 9117690"/>
              <a:gd name="connsiteY375" fmla="*/ 4917442 h 5941133"/>
              <a:gd name="connsiteX376" fmla="*/ 1402953 w 9117690"/>
              <a:gd name="connsiteY376" fmla="*/ 4838638 h 5941133"/>
              <a:gd name="connsiteX377" fmla="*/ 1284065 w 9117690"/>
              <a:gd name="connsiteY377" fmla="*/ 4917442 h 5941133"/>
              <a:gd name="connsiteX378" fmla="*/ 1283351 w 9117690"/>
              <a:gd name="connsiteY378" fmla="*/ 4920975 h 5941133"/>
              <a:gd name="connsiteX379" fmla="*/ 1283351 w 9117690"/>
              <a:gd name="connsiteY379" fmla="*/ 5181672 h 5941133"/>
              <a:gd name="connsiteX380" fmla="*/ 1154325 w 9117690"/>
              <a:gd name="connsiteY380" fmla="*/ 5310699 h 5941133"/>
              <a:gd name="connsiteX381" fmla="*/ 1154325 w 9117690"/>
              <a:gd name="connsiteY381" fmla="*/ 5310698 h 5941133"/>
              <a:gd name="connsiteX382" fmla="*/ 1025297 w 9117690"/>
              <a:gd name="connsiteY382" fmla="*/ 5181671 h 5941133"/>
              <a:gd name="connsiteX383" fmla="*/ 1025297 w 9117690"/>
              <a:gd name="connsiteY383" fmla="*/ 2721348 h 5941133"/>
              <a:gd name="connsiteX384" fmla="*/ 1025296 w 9117690"/>
              <a:gd name="connsiteY384" fmla="*/ 5198194 h 5941133"/>
              <a:gd name="connsiteX385" fmla="*/ 1015158 w 9117690"/>
              <a:gd name="connsiteY385" fmla="*/ 5147975 h 5941133"/>
              <a:gd name="connsiteX386" fmla="*/ 896270 w 9117690"/>
              <a:gd name="connsiteY386" fmla="*/ 5069171 h 5941133"/>
              <a:gd name="connsiteX387" fmla="*/ 777383 w 9117690"/>
              <a:gd name="connsiteY387" fmla="*/ 5147975 h 5941133"/>
              <a:gd name="connsiteX388" fmla="*/ 767619 w 9117690"/>
              <a:gd name="connsiteY388" fmla="*/ 5196336 h 5941133"/>
              <a:gd name="connsiteX389" fmla="*/ 767619 w 9117690"/>
              <a:gd name="connsiteY389" fmla="*/ 5281675 h 5941133"/>
              <a:gd name="connsiteX390" fmla="*/ 638592 w 9117690"/>
              <a:gd name="connsiteY390" fmla="*/ 5410702 h 5941133"/>
              <a:gd name="connsiteX391" fmla="*/ 638593 w 9117690"/>
              <a:gd name="connsiteY391" fmla="*/ 5410701 h 5941133"/>
              <a:gd name="connsiteX392" fmla="*/ 509566 w 9117690"/>
              <a:gd name="connsiteY392" fmla="*/ 5281674 h 5941133"/>
              <a:gd name="connsiteX393" fmla="*/ 509566 w 9117690"/>
              <a:gd name="connsiteY393" fmla="*/ 2721348 h 5941133"/>
              <a:gd name="connsiteX394" fmla="*/ 509565 w 9117690"/>
              <a:gd name="connsiteY394" fmla="*/ 4687654 h 5941133"/>
              <a:gd name="connsiteX395" fmla="*/ 499427 w 9117690"/>
              <a:gd name="connsiteY395" fmla="*/ 4637435 h 5941133"/>
              <a:gd name="connsiteX396" fmla="*/ 380539 w 9117690"/>
              <a:gd name="connsiteY396" fmla="*/ 4558631 h 5941133"/>
              <a:gd name="connsiteX397" fmla="*/ 261652 w 9117690"/>
              <a:gd name="connsiteY397" fmla="*/ 4637435 h 5941133"/>
              <a:gd name="connsiteX398" fmla="*/ 258054 w 9117690"/>
              <a:gd name="connsiteY398" fmla="*/ 4655254 h 5941133"/>
              <a:gd name="connsiteX399" fmla="*/ 258054 w 9117690"/>
              <a:gd name="connsiteY399" fmla="*/ 4744172 h 5941133"/>
              <a:gd name="connsiteX400" fmla="*/ 129027 w 9117690"/>
              <a:gd name="connsiteY400" fmla="*/ 4873199 h 5941133"/>
              <a:gd name="connsiteX401" fmla="*/ 129028 w 9117690"/>
              <a:gd name="connsiteY401" fmla="*/ 4873198 h 5941133"/>
              <a:gd name="connsiteX402" fmla="*/ 1 w 9117690"/>
              <a:gd name="connsiteY402" fmla="*/ 4744171 h 5941133"/>
              <a:gd name="connsiteX403" fmla="*/ 1 w 9117690"/>
              <a:gd name="connsiteY403" fmla="*/ 2721348 h 5941133"/>
              <a:gd name="connsiteX404" fmla="*/ 0 w 9117690"/>
              <a:gd name="connsiteY404" fmla="*/ 2721348 h 5941133"/>
              <a:gd name="connsiteX405" fmla="*/ 0 w 9117690"/>
              <a:gd name="connsiteY405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90 w 9117690"/>
              <a:gd name="connsiteY8" fmla="*/ 0 h 5941133"/>
              <a:gd name="connsiteX9" fmla="*/ 2554391 w 9117690"/>
              <a:gd name="connsiteY9" fmla="*/ 0 h 5941133"/>
              <a:gd name="connsiteX10" fmla="*/ 2554391 w 9117690"/>
              <a:gd name="connsiteY10" fmla="*/ 2318411 h 5941133"/>
              <a:gd name="connsiteX11" fmla="*/ 2683417 w 9117690"/>
              <a:gd name="connsiteY11" fmla="*/ 2447438 h 5941133"/>
              <a:gd name="connsiteX12" fmla="*/ 2683416 w 9117690"/>
              <a:gd name="connsiteY12" fmla="*/ 2447439 h 5941133"/>
              <a:gd name="connsiteX13" fmla="*/ 2812443 w 9117690"/>
              <a:gd name="connsiteY13" fmla="*/ 2318412 h 5941133"/>
              <a:gd name="connsiteX14" fmla="*/ 2812443 w 9117690"/>
              <a:gd name="connsiteY14" fmla="*/ 1810690 h 5941133"/>
              <a:gd name="connsiteX15" fmla="*/ 2814899 w 9117690"/>
              <a:gd name="connsiteY15" fmla="*/ 1798530 h 5941133"/>
              <a:gd name="connsiteX16" fmla="*/ 2933786 w 9117690"/>
              <a:gd name="connsiteY16" fmla="*/ 1719726 h 5941133"/>
              <a:gd name="connsiteX17" fmla="*/ 3033349 w 9117690"/>
              <a:gd name="connsiteY17" fmla="*/ 1766680 h 5941133"/>
              <a:gd name="connsiteX18" fmla="*/ 3049366 w 9117690"/>
              <a:gd name="connsiteY18" fmla="*/ 1793079 h 5941133"/>
              <a:gd name="connsiteX19" fmla="*/ 3049366 w 9117690"/>
              <a:gd name="connsiteY19" fmla="*/ 2445224 h 5941133"/>
              <a:gd name="connsiteX20" fmla="*/ 3178393 w 9117690"/>
              <a:gd name="connsiteY20" fmla="*/ 2574251 h 5941133"/>
              <a:gd name="connsiteX21" fmla="*/ 3178392 w 9117690"/>
              <a:gd name="connsiteY21" fmla="*/ 2574250 h 5941133"/>
              <a:gd name="connsiteX22" fmla="*/ 3307419 w 9117690"/>
              <a:gd name="connsiteY22" fmla="*/ 2445223 h 5941133"/>
              <a:gd name="connsiteX23" fmla="*/ 3307419 w 9117690"/>
              <a:gd name="connsiteY23" fmla="*/ 1978054 h 5941133"/>
              <a:gd name="connsiteX24" fmla="*/ 3315620 w 9117690"/>
              <a:gd name="connsiteY24" fmla="*/ 1931583 h 5941133"/>
              <a:gd name="connsiteX25" fmla="*/ 3415349 w 9117690"/>
              <a:gd name="connsiteY25" fmla="*/ 1845634 h 5941133"/>
              <a:gd name="connsiteX26" fmla="*/ 3438829 w 9117690"/>
              <a:gd name="connsiteY26" fmla="*/ 1843267 h 5941133"/>
              <a:gd name="connsiteX27" fmla="*/ 3438829 w 9117690"/>
              <a:gd name="connsiteY27" fmla="*/ 1841901 h 5941133"/>
              <a:gd name="connsiteX28" fmla="*/ 3482629 w 9117690"/>
              <a:gd name="connsiteY28" fmla="*/ 1833059 h 5941133"/>
              <a:gd name="connsiteX29" fmla="*/ 3561433 w 9117690"/>
              <a:gd name="connsiteY29" fmla="*/ 1714171 h 5941133"/>
              <a:gd name="connsiteX30" fmla="*/ 3561433 w 9117690"/>
              <a:gd name="connsiteY30" fmla="*/ 1459030 h 5941133"/>
              <a:gd name="connsiteX31" fmla="*/ 3561920 w 9117690"/>
              <a:gd name="connsiteY31" fmla="*/ 1456620 h 5941133"/>
              <a:gd name="connsiteX32" fmla="*/ 3680807 w 9117690"/>
              <a:gd name="connsiteY32" fmla="*/ 1377816 h 5941133"/>
              <a:gd name="connsiteX33" fmla="*/ 3799694 w 9117690"/>
              <a:gd name="connsiteY33" fmla="*/ 1456620 h 5941133"/>
              <a:gd name="connsiteX34" fmla="*/ 3808082 w 9117690"/>
              <a:gd name="connsiteY34" fmla="*/ 1498170 h 5941133"/>
              <a:gd name="connsiteX35" fmla="*/ 3808082 w 9117690"/>
              <a:gd name="connsiteY35" fmla="*/ 1990915 h 5941133"/>
              <a:gd name="connsiteX36" fmla="*/ 3937109 w 9117690"/>
              <a:gd name="connsiteY36" fmla="*/ 2119942 h 5941133"/>
              <a:gd name="connsiteX37" fmla="*/ 3937109 w 9117690"/>
              <a:gd name="connsiteY37" fmla="*/ 2119943 h 5941133"/>
              <a:gd name="connsiteX38" fmla="*/ 4066135 w 9117690"/>
              <a:gd name="connsiteY38" fmla="*/ 1990916 h 5941133"/>
              <a:gd name="connsiteX39" fmla="*/ 4066135 w 9117690"/>
              <a:gd name="connsiteY39" fmla="*/ 1833147 h 5941133"/>
              <a:gd name="connsiteX40" fmla="*/ 4087274 w 9117690"/>
              <a:gd name="connsiteY40" fmla="*/ 1796301 h 5941133"/>
              <a:gd name="connsiteX41" fmla="*/ 4164338 w 9117690"/>
              <a:gd name="connsiteY41" fmla="*/ 1749857 h 5941133"/>
              <a:gd name="connsiteX42" fmla="*/ 4187818 w 9117690"/>
              <a:gd name="connsiteY42" fmla="*/ 1747490 h 5941133"/>
              <a:gd name="connsiteX43" fmla="*/ 4187818 w 9117690"/>
              <a:gd name="connsiteY43" fmla="*/ 1746752 h 5941133"/>
              <a:gd name="connsiteX44" fmla="*/ 4235886 w 9117690"/>
              <a:gd name="connsiteY44" fmla="*/ 1737048 h 5941133"/>
              <a:gd name="connsiteX45" fmla="*/ 4314689 w 9117690"/>
              <a:gd name="connsiteY45" fmla="*/ 1618160 h 5941133"/>
              <a:gd name="connsiteX46" fmla="*/ 4314689 w 9117690"/>
              <a:gd name="connsiteY46" fmla="*/ 1482548 h 5941133"/>
              <a:gd name="connsiteX47" fmla="*/ 4335596 w 9117690"/>
              <a:gd name="connsiteY47" fmla="*/ 1446105 h 5941133"/>
              <a:gd name="connsiteX48" fmla="*/ 4412661 w 9117690"/>
              <a:gd name="connsiteY48" fmla="*/ 1399661 h 5941133"/>
              <a:gd name="connsiteX49" fmla="*/ 4436141 w 9117690"/>
              <a:gd name="connsiteY49" fmla="*/ 1397294 h 5941133"/>
              <a:gd name="connsiteX50" fmla="*/ 4436141 w 9117690"/>
              <a:gd name="connsiteY50" fmla="*/ 1396556 h 5941133"/>
              <a:gd name="connsiteX51" fmla="*/ 4484211 w 9117690"/>
              <a:gd name="connsiteY51" fmla="*/ 1386852 h 5941133"/>
              <a:gd name="connsiteX52" fmla="*/ 4563014 w 9117690"/>
              <a:gd name="connsiteY52" fmla="*/ 1267964 h 5941133"/>
              <a:gd name="connsiteX53" fmla="*/ 4563015 w 9117690"/>
              <a:gd name="connsiteY53" fmla="*/ 0 h 5941133"/>
              <a:gd name="connsiteX54" fmla="*/ 4563130 w 9117690"/>
              <a:gd name="connsiteY54" fmla="*/ 0 h 5941133"/>
              <a:gd name="connsiteX55" fmla="*/ 4563130 w 9117690"/>
              <a:gd name="connsiteY55" fmla="*/ 964211 h 5941133"/>
              <a:gd name="connsiteX56" fmla="*/ 4692157 w 9117690"/>
              <a:gd name="connsiteY56" fmla="*/ 835184 h 5941133"/>
              <a:gd name="connsiteX57" fmla="*/ 4811044 w 9117690"/>
              <a:gd name="connsiteY57" fmla="*/ 913988 h 5941133"/>
              <a:gd name="connsiteX58" fmla="*/ 4819433 w 9117690"/>
              <a:gd name="connsiteY58" fmla="*/ 955537 h 5941133"/>
              <a:gd name="connsiteX59" fmla="*/ 4819433 w 9117690"/>
              <a:gd name="connsiteY59" fmla="*/ 1331913 h 5941133"/>
              <a:gd name="connsiteX60" fmla="*/ 4898236 w 9117690"/>
              <a:gd name="connsiteY60" fmla="*/ 1450801 h 5941133"/>
              <a:gd name="connsiteX61" fmla="*/ 4946306 w 9117690"/>
              <a:gd name="connsiteY61" fmla="*/ 1460505 h 5941133"/>
              <a:gd name="connsiteX62" fmla="*/ 4946306 w 9117690"/>
              <a:gd name="connsiteY62" fmla="*/ 1461243 h 5941133"/>
              <a:gd name="connsiteX63" fmla="*/ 4969786 w 9117690"/>
              <a:gd name="connsiteY63" fmla="*/ 1463610 h 5941133"/>
              <a:gd name="connsiteX64" fmla="*/ 5069515 w 9117690"/>
              <a:gd name="connsiteY64" fmla="*/ 1549559 h 5941133"/>
              <a:gd name="connsiteX65" fmla="*/ 5071719 w 9117690"/>
              <a:gd name="connsiteY65" fmla="*/ 1562049 h 5941133"/>
              <a:gd name="connsiteX66" fmla="*/ 5071719 w 9117690"/>
              <a:gd name="connsiteY66" fmla="*/ 1927303 h 5941133"/>
              <a:gd name="connsiteX67" fmla="*/ 5200746 w 9117690"/>
              <a:gd name="connsiteY67" fmla="*/ 2056330 h 5941133"/>
              <a:gd name="connsiteX68" fmla="*/ 5200745 w 9117690"/>
              <a:gd name="connsiteY68" fmla="*/ 2056331 h 5941133"/>
              <a:gd name="connsiteX69" fmla="*/ 5329772 w 9117690"/>
              <a:gd name="connsiteY69" fmla="*/ 1927304 h 5941133"/>
              <a:gd name="connsiteX70" fmla="*/ 5329772 w 9117690"/>
              <a:gd name="connsiteY70" fmla="*/ 1793396 h 5941133"/>
              <a:gd name="connsiteX71" fmla="*/ 5331976 w 9117690"/>
              <a:gd name="connsiteY71" fmla="*/ 1780906 h 5941133"/>
              <a:gd name="connsiteX72" fmla="*/ 5431705 w 9117690"/>
              <a:gd name="connsiteY72" fmla="*/ 1694957 h 5941133"/>
              <a:gd name="connsiteX73" fmla="*/ 5455185 w 9117690"/>
              <a:gd name="connsiteY73" fmla="*/ 1692590 h 5941133"/>
              <a:gd name="connsiteX74" fmla="*/ 5455185 w 9117690"/>
              <a:gd name="connsiteY74" fmla="*/ 1691852 h 5941133"/>
              <a:gd name="connsiteX75" fmla="*/ 5503255 w 9117690"/>
              <a:gd name="connsiteY75" fmla="*/ 1682148 h 5941133"/>
              <a:gd name="connsiteX76" fmla="*/ 5582058 w 9117690"/>
              <a:gd name="connsiteY76" fmla="*/ 1563260 h 5941133"/>
              <a:gd name="connsiteX77" fmla="*/ 5582058 w 9117690"/>
              <a:gd name="connsiteY77" fmla="*/ 1409856 h 5941133"/>
              <a:gd name="connsiteX78" fmla="*/ 5584247 w 9117690"/>
              <a:gd name="connsiteY78" fmla="*/ 1399012 h 5941133"/>
              <a:gd name="connsiteX79" fmla="*/ 5703135 w 9117690"/>
              <a:gd name="connsiteY79" fmla="*/ 1320208 h 5941133"/>
              <a:gd name="connsiteX80" fmla="*/ 5822022 w 9117690"/>
              <a:gd name="connsiteY80" fmla="*/ 1399012 h 5941133"/>
              <a:gd name="connsiteX81" fmla="*/ 5830411 w 9117690"/>
              <a:gd name="connsiteY81" fmla="*/ 1440562 h 5941133"/>
              <a:gd name="connsiteX82" fmla="*/ 5830411 w 9117690"/>
              <a:gd name="connsiteY82" fmla="*/ 1554546 h 5941133"/>
              <a:gd name="connsiteX83" fmla="*/ 5909214 w 9117690"/>
              <a:gd name="connsiteY83" fmla="*/ 1673434 h 5941133"/>
              <a:gd name="connsiteX84" fmla="*/ 5957284 w 9117690"/>
              <a:gd name="connsiteY84" fmla="*/ 1683138 h 5941133"/>
              <a:gd name="connsiteX85" fmla="*/ 5957284 w 9117690"/>
              <a:gd name="connsiteY85" fmla="*/ 1683876 h 5941133"/>
              <a:gd name="connsiteX86" fmla="*/ 5980764 w 9117690"/>
              <a:gd name="connsiteY86" fmla="*/ 1686243 h 5941133"/>
              <a:gd name="connsiteX87" fmla="*/ 6057828 w 9117690"/>
              <a:gd name="connsiteY87" fmla="*/ 1732687 h 5941133"/>
              <a:gd name="connsiteX88" fmla="*/ 6076498 w 9117690"/>
              <a:gd name="connsiteY88" fmla="*/ 1765229 h 5941133"/>
              <a:gd name="connsiteX89" fmla="*/ 6076498 w 9117690"/>
              <a:gd name="connsiteY89" fmla="*/ 1811967 h 5941133"/>
              <a:gd name="connsiteX90" fmla="*/ 6205525 w 9117690"/>
              <a:gd name="connsiteY90" fmla="*/ 1940994 h 5941133"/>
              <a:gd name="connsiteX91" fmla="*/ 6205524 w 9117690"/>
              <a:gd name="connsiteY91" fmla="*/ 1940995 h 5941133"/>
              <a:gd name="connsiteX92" fmla="*/ 6334551 w 9117690"/>
              <a:gd name="connsiteY92" fmla="*/ 1811968 h 5941133"/>
              <a:gd name="connsiteX93" fmla="*/ 6334551 w 9117690"/>
              <a:gd name="connsiteY93" fmla="*/ 1503022 h 5941133"/>
              <a:gd name="connsiteX94" fmla="*/ 6338149 w 9117690"/>
              <a:gd name="connsiteY94" fmla="*/ 1485203 h 5941133"/>
              <a:gd name="connsiteX95" fmla="*/ 6457036 w 9117690"/>
              <a:gd name="connsiteY95" fmla="*/ 1406399 h 5941133"/>
              <a:gd name="connsiteX96" fmla="*/ 6575924 w 9117690"/>
              <a:gd name="connsiteY96" fmla="*/ 1485203 h 5941133"/>
              <a:gd name="connsiteX97" fmla="*/ 6586062 w 9117690"/>
              <a:gd name="connsiteY97" fmla="*/ 1535422 h 5941133"/>
              <a:gd name="connsiteX98" fmla="*/ 6586063 w 9117690"/>
              <a:gd name="connsiteY98" fmla="*/ 0 h 5941133"/>
              <a:gd name="connsiteX99" fmla="*/ 6586063 w 9117690"/>
              <a:gd name="connsiteY99" fmla="*/ 2432384 h 5941133"/>
              <a:gd name="connsiteX100" fmla="*/ 6715090 w 9117690"/>
              <a:gd name="connsiteY100" fmla="*/ 2561411 h 5941133"/>
              <a:gd name="connsiteX101" fmla="*/ 6715089 w 9117690"/>
              <a:gd name="connsiteY101" fmla="*/ 2561412 h 5941133"/>
              <a:gd name="connsiteX102" fmla="*/ 6844116 w 9117690"/>
              <a:gd name="connsiteY102" fmla="*/ 2432385 h 5941133"/>
              <a:gd name="connsiteX103" fmla="*/ 6844116 w 9117690"/>
              <a:gd name="connsiteY103" fmla="*/ 1845983 h 5941133"/>
              <a:gd name="connsiteX104" fmla="*/ 6853880 w 9117690"/>
              <a:gd name="connsiteY104" fmla="*/ 1797623 h 5941133"/>
              <a:gd name="connsiteX105" fmla="*/ 6972767 w 9117690"/>
              <a:gd name="connsiteY105" fmla="*/ 1718819 h 5941133"/>
              <a:gd name="connsiteX106" fmla="*/ 7091655 w 9117690"/>
              <a:gd name="connsiteY106" fmla="*/ 1797623 h 5941133"/>
              <a:gd name="connsiteX107" fmla="*/ 7101793 w 9117690"/>
              <a:gd name="connsiteY107" fmla="*/ 1847842 h 5941133"/>
              <a:gd name="connsiteX108" fmla="*/ 7101794 w 9117690"/>
              <a:gd name="connsiteY108" fmla="*/ 0 h 5941133"/>
              <a:gd name="connsiteX109" fmla="*/ 7101794 w 9117690"/>
              <a:gd name="connsiteY109" fmla="*/ 1831319 h 5941133"/>
              <a:gd name="connsiteX110" fmla="*/ 7230821 w 9117690"/>
              <a:gd name="connsiteY110" fmla="*/ 1960346 h 5941133"/>
              <a:gd name="connsiteX111" fmla="*/ 7230820 w 9117690"/>
              <a:gd name="connsiteY111" fmla="*/ 1960347 h 5941133"/>
              <a:gd name="connsiteX112" fmla="*/ 7359847 w 9117690"/>
              <a:gd name="connsiteY112" fmla="*/ 1831320 h 5941133"/>
              <a:gd name="connsiteX113" fmla="*/ 7359847 w 9117690"/>
              <a:gd name="connsiteY113" fmla="*/ 1726679 h 5941133"/>
              <a:gd name="connsiteX114" fmla="*/ 7360099 w 9117690"/>
              <a:gd name="connsiteY114" fmla="*/ 1725250 h 5941133"/>
              <a:gd name="connsiteX115" fmla="*/ 7459828 w 9117690"/>
              <a:gd name="connsiteY115" fmla="*/ 1639301 h 5941133"/>
              <a:gd name="connsiteX116" fmla="*/ 7483308 w 9117690"/>
              <a:gd name="connsiteY116" fmla="*/ 1636934 h 5941133"/>
              <a:gd name="connsiteX117" fmla="*/ 7483308 w 9117690"/>
              <a:gd name="connsiteY117" fmla="*/ 1636196 h 5941133"/>
              <a:gd name="connsiteX118" fmla="*/ 7531378 w 9117690"/>
              <a:gd name="connsiteY118" fmla="*/ 1626492 h 5941133"/>
              <a:gd name="connsiteX119" fmla="*/ 7610181 w 9117690"/>
              <a:gd name="connsiteY119" fmla="*/ 1507604 h 5941133"/>
              <a:gd name="connsiteX120" fmla="*/ 7610181 w 9117690"/>
              <a:gd name="connsiteY120" fmla="*/ 1266735 h 5941133"/>
              <a:gd name="connsiteX121" fmla="*/ 7612370 w 9117690"/>
              <a:gd name="connsiteY121" fmla="*/ 1255890 h 5941133"/>
              <a:gd name="connsiteX122" fmla="*/ 7731258 w 9117690"/>
              <a:gd name="connsiteY122" fmla="*/ 1177086 h 5941133"/>
              <a:gd name="connsiteX123" fmla="*/ 7850145 w 9117690"/>
              <a:gd name="connsiteY123" fmla="*/ 1255890 h 5941133"/>
              <a:gd name="connsiteX124" fmla="*/ 7858534 w 9117690"/>
              <a:gd name="connsiteY124" fmla="*/ 1297440 h 5941133"/>
              <a:gd name="connsiteX125" fmla="*/ 7858534 w 9117690"/>
              <a:gd name="connsiteY125" fmla="*/ 1387570 h 5941133"/>
              <a:gd name="connsiteX126" fmla="*/ 7937337 w 9117690"/>
              <a:gd name="connsiteY126" fmla="*/ 1506458 h 5941133"/>
              <a:gd name="connsiteX127" fmla="*/ 7985407 w 9117690"/>
              <a:gd name="connsiteY127" fmla="*/ 1516162 h 5941133"/>
              <a:gd name="connsiteX128" fmla="*/ 7985407 w 9117690"/>
              <a:gd name="connsiteY128" fmla="*/ 1516900 h 5941133"/>
              <a:gd name="connsiteX129" fmla="*/ 8008887 w 9117690"/>
              <a:gd name="connsiteY129" fmla="*/ 1519267 h 5941133"/>
              <a:gd name="connsiteX130" fmla="*/ 8108616 w 9117690"/>
              <a:gd name="connsiteY130" fmla="*/ 1605216 h 5941133"/>
              <a:gd name="connsiteX131" fmla="*/ 8110619 w 9117690"/>
              <a:gd name="connsiteY131" fmla="*/ 1616566 h 5941133"/>
              <a:gd name="connsiteX132" fmla="*/ 8110619 w 9117690"/>
              <a:gd name="connsiteY132" fmla="*/ 1896586 h 5941133"/>
              <a:gd name="connsiteX133" fmla="*/ 8239646 w 9117690"/>
              <a:gd name="connsiteY133" fmla="*/ 2025613 h 5941133"/>
              <a:gd name="connsiteX134" fmla="*/ 8239645 w 9117690"/>
              <a:gd name="connsiteY134" fmla="*/ 2025614 h 5941133"/>
              <a:gd name="connsiteX135" fmla="*/ 8368672 w 9117690"/>
              <a:gd name="connsiteY135" fmla="*/ 1896587 h 5941133"/>
              <a:gd name="connsiteX136" fmla="*/ 8368672 w 9117690"/>
              <a:gd name="connsiteY136" fmla="*/ 1628262 h 5941133"/>
              <a:gd name="connsiteX137" fmla="*/ 8368923 w 9117690"/>
              <a:gd name="connsiteY137" fmla="*/ 1626839 h 5941133"/>
              <a:gd name="connsiteX138" fmla="*/ 8468652 w 9117690"/>
              <a:gd name="connsiteY138" fmla="*/ 1540890 h 5941133"/>
              <a:gd name="connsiteX139" fmla="*/ 8492132 w 9117690"/>
              <a:gd name="connsiteY139" fmla="*/ 1538523 h 5941133"/>
              <a:gd name="connsiteX140" fmla="*/ 8492132 w 9117690"/>
              <a:gd name="connsiteY140" fmla="*/ 1537785 h 5941133"/>
              <a:gd name="connsiteX141" fmla="*/ 8540202 w 9117690"/>
              <a:gd name="connsiteY141" fmla="*/ 1528081 h 5941133"/>
              <a:gd name="connsiteX142" fmla="*/ 8619005 w 9117690"/>
              <a:gd name="connsiteY142" fmla="*/ 1409193 h 5941133"/>
              <a:gd name="connsiteX143" fmla="*/ 8619005 w 9117690"/>
              <a:gd name="connsiteY143" fmla="*/ 849400 h 5941133"/>
              <a:gd name="connsiteX144" fmla="*/ 8619025 w 9117690"/>
              <a:gd name="connsiteY144" fmla="*/ 849287 h 5941133"/>
              <a:gd name="connsiteX145" fmla="*/ 8718754 w 9117690"/>
              <a:gd name="connsiteY145" fmla="*/ 763338 h 5941133"/>
              <a:gd name="connsiteX146" fmla="*/ 8742234 w 9117690"/>
              <a:gd name="connsiteY146" fmla="*/ 760971 h 5941133"/>
              <a:gd name="connsiteX147" fmla="*/ 8742234 w 9117690"/>
              <a:gd name="connsiteY147" fmla="*/ 760233 h 5941133"/>
              <a:gd name="connsiteX148" fmla="*/ 8790304 w 9117690"/>
              <a:gd name="connsiteY148" fmla="*/ 750529 h 5941133"/>
              <a:gd name="connsiteX149" fmla="*/ 8869107 w 9117690"/>
              <a:gd name="connsiteY149" fmla="*/ 631641 h 5941133"/>
              <a:gd name="connsiteX150" fmla="*/ 8869107 w 9117690"/>
              <a:gd name="connsiteY150" fmla="*/ 568327 h 5941133"/>
              <a:gd name="connsiteX151" fmla="*/ 8890272 w 9117690"/>
              <a:gd name="connsiteY151" fmla="*/ 531436 h 5941133"/>
              <a:gd name="connsiteX152" fmla="*/ 8967336 w 9117690"/>
              <a:gd name="connsiteY152" fmla="*/ 484992 h 5941133"/>
              <a:gd name="connsiteX153" fmla="*/ 8990816 w 9117690"/>
              <a:gd name="connsiteY153" fmla="*/ 482625 h 5941133"/>
              <a:gd name="connsiteX154" fmla="*/ 8990816 w 9117690"/>
              <a:gd name="connsiteY154" fmla="*/ 481887 h 5941133"/>
              <a:gd name="connsiteX155" fmla="*/ 9038886 w 9117690"/>
              <a:gd name="connsiteY155" fmla="*/ 472183 h 5941133"/>
              <a:gd name="connsiteX156" fmla="*/ 9117689 w 9117690"/>
              <a:gd name="connsiteY156" fmla="*/ 353297 h 5941133"/>
              <a:gd name="connsiteX157" fmla="*/ 9117689 w 9117690"/>
              <a:gd name="connsiteY157" fmla="*/ 556639 h 5941133"/>
              <a:gd name="connsiteX158" fmla="*/ 9117690 w 9117690"/>
              <a:gd name="connsiteY158" fmla="*/ 556644 h 5941133"/>
              <a:gd name="connsiteX159" fmla="*/ 9117689 w 9117690"/>
              <a:gd name="connsiteY159" fmla="*/ 3074645 h 5941133"/>
              <a:gd name="connsiteX160" fmla="*/ 9038886 w 9117690"/>
              <a:gd name="connsiteY160" fmla="*/ 3193531 h 5941133"/>
              <a:gd name="connsiteX161" fmla="*/ 8990816 w 9117690"/>
              <a:gd name="connsiteY161" fmla="*/ 3203235 h 5941133"/>
              <a:gd name="connsiteX162" fmla="*/ 8990816 w 9117690"/>
              <a:gd name="connsiteY162" fmla="*/ 3203973 h 5941133"/>
              <a:gd name="connsiteX163" fmla="*/ 8967336 w 9117690"/>
              <a:gd name="connsiteY163" fmla="*/ 3206340 h 5941133"/>
              <a:gd name="connsiteX164" fmla="*/ 8890272 w 9117690"/>
              <a:gd name="connsiteY164" fmla="*/ 3252784 h 5941133"/>
              <a:gd name="connsiteX165" fmla="*/ 8869107 w 9117690"/>
              <a:gd name="connsiteY165" fmla="*/ 3289675 h 5941133"/>
              <a:gd name="connsiteX166" fmla="*/ 8869107 w 9117690"/>
              <a:gd name="connsiteY166" fmla="*/ 3352989 h 5941133"/>
              <a:gd name="connsiteX167" fmla="*/ 8790304 w 9117690"/>
              <a:gd name="connsiteY167" fmla="*/ 3471877 h 5941133"/>
              <a:gd name="connsiteX168" fmla="*/ 8742234 w 9117690"/>
              <a:gd name="connsiteY168" fmla="*/ 3481581 h 5941133"/>
              <a:gd name="connsiteX169" fmla="*/ 8742234 w 9117690"/>
              <a:gd name="connsiteY169" fmla="*/ 3482319 h 5941133"/>
              <a:gd name="connsiteX170" fmla="*/ 8718754 w 9117690"/>
              <a:gd name="connsiteY170" fmla="*/ 3484686 h 5941133"/>
              <a:gd name="connsiteX171" fmla="*/ 8619025 w 9117690"/>
              <a:gd name="connsiteY171" fmla="*/ 3570635 h 5941133"/>
              <a:gd name="connsiteX172" fmla="*/ 8619005 w 9117690"/>
              <a:gd name="connsiteY172" fmla="*/ 3570748 h 5941133"/>
              <a:gd name="connsiteX173" fmla="*/ 8619005 w 9117690"/>
              <a:gd name="connsiteY173" fmla="*/ 4130541 h 5941133"/>
              <a:gd name="connsiteX174" fmla="*/ 8540202 w 9117690"/>
              <a:gd name="connsiteY174" fmla="*/ 4249429 h 5941133"/>
              <a:gd name="connsiteX175" fmla="*/ 8492132 w 9117690"/>
              <a:gd name="connsiteY175" fmla="*/ 4259133 h 5941133"/>
              <a:gd name="connsiteX176" fmla="*/ 8492132 w 9117690"/>
              <a:gd name="connsiteY176" fmla="*/ 4259871 h 5941133"/>
              <a:gd name="connsiteX177" fmla="*/ 8468652 w 9117690"/>
              <a:gd name="connsiteY177" fmla="*/ 4262238 h 5941133"/>
              <a:gd name="connsiteX178" fmla="*/ 8368923 w 9117690"/>
              <a:gd name="connsiteY178" fmla="*/ 4348187 h 5941133"/>
              <a:gd name="connsiteX179" fmla="*/ 8368672 w 9117690"/>
              <a:gd name="connsiteY179" fmla="*/ 4349610 h 5941133"/>
              <a:gd name="connsiteX180" fmla="*/ 8368672 w 9117690"/>
              <a:gd name="connsiteY180" fmla="*/ 4617935 h 5941133"/>
              <a:gd name="connsiteX181" fmla="*/ 8239645 w 9117690"/>
              <a:gd name="connsiteY181" fmla="*/ 4746962 h 5941133"/>
              <a:gd name="connsiteX182" fmla="*/ 8239646 w 9117690"/>
              <a:gd name="connsiteY182" fmla="*/ 4746961 h 5941133"/>
              <a:gd name="connsiteX183" fmla="*/ 8110619 w 9117690"/>
              <a:gd name="connsiteY183" fmla="*/ 4617934 h 5941133"/>
              <a:gd name="connsiteX184" fmla="*/ 8110619 w 9117690"/>
              <a:gd name="connsiteY184" fmla="*/ 4337914 h 5941133"/>
              <a:gd name="connsiteX185" fmla="*/ 8108616 w 9117690"/>
              <a:gd name="connsiteY185" fmla="*/ 4326564 h 5941133"/>
              <a:gd name="connsiteX186" fmla="*/ 8008887 w 9117690"/>
              <a:gd name="connsiteY186" fmla="*/ 4240615 h 5941133"/>
              <a:gd name="connsiteX187" fmla="*/ 7985407 w 9117690"/>
              <a:gd name="connsiteY187" fmla="*/ 4238248 h 5941133"/>
              <a:gd name="connsiteX188" fmla="*/ 7985407 w 9117690"/>
              <a:gd name="connsiteY188" fmla="*/ 4237510 h 5941133"/>
              <a:gd name="connsiteX189" fmla="*/ 7937337 w 9117690"/>
              <a:gd name="connsiteY189" fmla="*/ 4227806 h 5941133"/>
              <a:gd name="connsiteX190" fmla="*/ 7858534 w 9117690"/>
              <a:gd name="connsiteY190" fmla="*/ 4108918 h 5941133"/>
              <a:gd name="connsiteX191" fmla="*/ 7858534 w 9117690"/>
              <a:gd name="connsiteY191" fmla="*/ 4018788 h 5941133"/>
              <a:gd name="connsiteX192" fmla="*/ 7850145 w 9117690"/>
              <a:gd name="connsiteY192" fmla="*/ 3977238 h 5941133"/>
              <a:gd name="connsiteX193" fmla="*/ 7731258 w 9117690"/>
              <a:gd name="connsiteY193" fmla="*/ 3898434 h 5941133"/>
              <a:gd name="connsiteX194" fmla="*/ 7612370 w 9117690"/>
              <a:gd name="connsiteY194" fmla="*/ 3977238 h 5941133"/>
              <a:gd name="connsiteX195" fmla="*/ 7610181 w 9117690"/>
              <a:gd name="connsiteY195" fmla="*/ 3988083 h 5941133"/>
              <a:gd name="connsiteX196" fmla="*/ 7610181 w 9117690"/>
              <a:gd name="connsiteY196" fmla="*/ 4228952 h 5941133"/>
              <a:gd name="connsiteX197" fmla="*/ 7531378 w 9117690"/>
              <a:gd name="connsiteY197" fmla="*/ 4347840 h 5941133"/>
              <a:gd name="connsiteX198" fmla="*/ 7483308 w 9117690"/>
              <a:gd name="connsiteY198" fmla="*/ 4357544 h 5941133"/>
              <a:gd name="connsiteX199" fmla="*/ 7483308 w 9117690"/>
              <a:gd name="connsiteY199" fmla="*/ 4358282 h 5941133"/>
              <a:gd name="connsiteX200" fmla="*/ 7459828 w 9117690"/>
              <a:gd name="connsiteY200" fmla="*/ 4360649 h 5941133"/>
              <a:gd name="connsiteX201" fmla="*/ 7360099 w 9117690"/>
              <a:gd name="connsiteY201" fmla="*/ 4446598 h 5941133"/>
              <a:gd name="connsiteX202" fmla="*/ 7359847 w 9117690"/>
              <a:gd name="connsiteY202" fmla="*/ 4448027 h 5941133"/>
              <a:gd name="connsiteX203" fmla="*/ 7359847 w 9117690"/>
              <a:gd name="connsiteY203" fmla="*/ 4552668 h 5941133"/>
              <a:gd name="connsiteX204" fmla="*/ 7230820 w 9117690"/>
              <a:gd name="connsiteY204" fmla="*/ 4681695 h 5941133"/>
              <a:gd name="connsiteX205" fmla="*/ 7230821 w 9117690"/>
              <a:gd name="connsiteY205" fmla="*/ 4681694 h 5941133"/>
              <a:gd name="connsiteX206" fmla="*/ 7101794 w 9117690"/>
              <a:gd name="connsiteY206" fmla="*/ 4552667 h 5941133"/>
              <a:gd name="connsiteX207" fmla="*/ 7101794 w 9117690"/>
              <a:gd name="connsiteY207" fmla="*/ 2721348 h 5941133"/>
              <a:gd name="connsiteX208" fmla="*/ 7101793 w 9117690"/>
              <a:gd name="connsiteY208" fmla="*/ 4569190 h 5941133"/>
              <a:gd name="connsiteX209" fmla="*/ 7091655 w 9117690"/>
              <a:gd name="connsiteY209" fmla="*/ 4518971 h 5941133"/>
              <a:gd name="connsiteX210" fmla="*/ 6972767 w 9117690"/>
              <a:gd name="connsiteY210" fmla="*/ 4440167 h 5941133"/>
              <a:gd name="connsiteX211" fmla="*/ 6853880 w 9117690"/>
              <a:gd name="connsiteY211" fmla="*/ 4518971 h 5941133"/>
              <a:gd name="connsiteX212" fmla="*/ 6844116 w 9117690"/>
              <a:gd name="connsiteY212" fmla="*/ 4567331 h 5941133"/>
              <a:gd name="connsiteX213" fmla="*/ 6844116 w 9117690"/>
              <a:gd name="connsiteY213" fmla="*/ 5153733 h 5941133"/>
              <a:gd name="connsiteX214" fmla="*/ 6715089 w 9117690"/>
              <a:gd name="connsiteY214" fmla="*/ 5282760 h 5941133"/>
              <a:gd name="connsiteX215" fmla="*/ 6715090 w 9117690"/>
              <a:gd name="connsiteY215" fmla="*/ 5282759 h 5941133"/>
              <a:gd name="connsiteX216" fmla="*/ 6586063 w 9117690"/>
              <a:gd name="connsiteY216" fmla="*/ 5153732 h 5941133"/>
              <a:gd name="connsiteX217" fmla="*/ 6586063 w 9117690"/>
              <a:gd name="connsiteY217" fmla="*/ 2721348 h 5941133"/>
              <a:gd name="connsiteX218" fmla="*/ 6586062 w 9117690"/>
              <a:gd name="connsiteY218" fmla="*/ 4256770 h 5941133"/>
              <a:gd name="connsiteX219" fmla="*/ 6575924 w 9117690"/>
              <a:gd name="connsiteY219" fmla="*/ 4206551 h 5941133"/>
              <a:gd name="connsiteX220" fmla="*/ 6457036 w 9117690"/>
              <a:gd name="connsiteY220" fmla="*/ 4127747 h 5941133"/>
              <a:gd name="connsiteX221" fmla="*/ 6338149 w 9117690"/>
              <a:gd name="connsiteY221" fmla="*/ 4206551 h 5941133"/>
              <a:gd name="connsiteX222" fmla="*/ 6334551 w 9117690"/>
              <a:gd name="connsiteY222" fmla="*/ 4224370 h 5941133"/>
              <a:gd name="connsiteX223" fmla="*/ 6334551 w 9117690"/>
              <a:gd name="connsiteY223" fmla="*/ 4533316 h 5941133"/>
              <a:gd name="connsiteX224" fmla="*/ 6205524 w 9117690"/>
              <a:gd name="connsiteY224" fmla="*/ 4662343 h 5941133"/>
              <a:gd name="connsiteX225" fmla="*/ 6205525 w 9117690"/>
              <a:gd name="connsiteY225" fmla="*/ 4662342 h 5941133"/>
              <a:gd name="connsiteX226" fmla="*/ 6076498 w 9117690"/>
              <a:gd name="connsiteY226" fmla="*/ 4533315 h 5941133"/>
              <a:gd name="connsiteX227" fmla="*/ 6076498 w 9117690"/>
              <a:gd name="connsiteY227" fmla="*/ 4486577 h 5941133"/>
              <a:gd name="connsiteX228" fmla="*/ 6057828 w 9117690"/>
              <a:gd name="connsiteY228" fmla="*/ 4454035 h 5941133"/>
              <a:gd name="connsiteX229" fmla="*/ 5980764 w 9117690"/>
              <a:gd name="connsiteY229" fmla="*/ 4407591 h 5941133"/>
              <a:gd name="connsiteX230" fmla="*/ 5957284 w 9117690"/>
              <a:gd name="connsiteY230" fmla="*/ 4405224 h 5941133"/>
              <a:gd name="connsiteX231" fmla="*/ 5957284 w 9117690"/>
              <a:gd name="connsiteY231" fmla="*/ 4404486 h 5941133"/>
              <a:gd name="connsiteX232" fmla="*/ 5909214 w 9117690"/>
              <a:gd name="connsiteY232" fmla="*/ 4394782 h 5941133"/>
              <a:gd name="connsiteX233" fmla="*/ 5830411 w 9117690"/>
              <a:gd name="connsiteY233" fmla="*/ 4275894 h 5941133"/>
              <a:gd name="connsiteX234" fmla="*/ 5830411 w 9117690"/>
              <a:gd name="connsiteY234" fmla="*/ 4161910 h 5941133"/>
              <a:gd name="connsiteX235" fmla="*/ 5822022 w 9117690"/>
              <a:gd name="connsiteY235" fmla="*/ 4120360 h 5941133"/>
              <a:gd name="connsiteX236" fmla="*/ 5703135 w 9117690"/>
              <a:gd name="connsiteY236" fmla="*/ 4041556 h 5941133"/>
              <a:gd name="connsiteX237" fmla="*/ 5584247 w 9117690"/>
              <a:gd name="connsiteY237" fmla="*/ 4120360 h 5941133"/>
              <a:gd name="connsiteX238" fmla="*/ 5582058 w 9117690"/>
              <a:gd name="connsiteY238" fmla="*/ 4131204 h 5941133"/>
              <a:gd name="connsiteX239" fmla="*/ 5582058 w 9117690"/>
              <a:gd name="connsiteY239" fmla="*/ 4284608 h 5941133"/>
              <a:gd name="connsiteX240" fmla="*/ 5503255 w 9117690"/>
              <a:gd name="connsiteY240" fmla="*/ 4403496 h 5941133"/>
              <a:gd name="connsiteX241" fmla="*/ 5455185 w 9117690"/>
              <a:gd name="connsiteY241" fmla="*/ 4413200 h 5941133"/>
              <a:gd name="connsiteX242" fmla="*/ 5455185 w 9117690"/>
              <a:gd name="connsiteY242" fmla="*/ 4413938 h 5941133"/>
              <a:gd name="connsiteX243" fmla="*/ 5431705 w 9117690"/>
              <a:gd name="connsiteY243" fmla="*/ 4416305 h 5941133"/>
              <a:gd name="connsiteX244" fmla="*/ 5331976 w 9117690"/>
              <a:gd name="connsiteY244" fmla="*/ 4502254 h 5941133"/>
              <a:gd name="connsiteX245" fmla="*/ 5329772 w 9117690"/>
              <a:gd name="connsiteY245" fmla="*/ 4514744 h 5941133"/>
              <a:gd name="connsiteX246" fmla="*/ 5329772 w 9117690"/>
              <a:gd name="connsiteY246" fmla="*/ 4648652 h 5941133"/>
              <a:gd name="connsiteX247" fmla="*/ 5200745 w 9117690"/>
              <a:gd name="connsiteY247" fmla="*/ 4777679 h 5941133"/>
              <a:gd name="connsiteX248" fmla="*/ 5200746 w 9117690"/>
              <a:gd name="connsiteY248" fmla="*/ 4777678 h 5941133"/>
              <a:gd name="connsiteX249" fmla="*/ 5071719 w 9117690"/>
              <a:gd name="connsiteY249" fmla="*/ 4648651 h 5941133"/>
              <a:gd name="connsiteX250" fmla="*/ 5071719 w 9117690"/>
              <a:gd name="connsiteY250" fmla="*/ 4283397 h 5941133"/>
              <a:gd name="connsiteX251" fmla="*/ 5069515 w 9117690"/>
              <a:gd name="connsiteY251" fmla="*/ 4270907 h 5941133"/>
              <a:gd name="connsiteX252" fmla="*/ 4969786 w 9117690"/>
              <a:gd name="connsiteY252" fmla="*/ 4184958 h 5941133"/>
              <a:gd name="connsiteX253" fmla="*/ 4946306 w 9117690"/>
              <a:gd name="connsiteY253" fmla="*/ 4182591 h 5941133"/>
              <a:gd name="connsiteX254" fmla="*/ 4946306 w 9117690"/>
              <a:gd name="connsiteY254" fmla="*/ 4181853 h 5941133"/>
              <a:gd name="connsiteX255" fmla="*/ 4898236 w 9117690"/>
              <a:gd name="connsiteY255" fmla="*/ 4172149 h 5941133"/>
              <a:gd name="connsiteX256" fmla="*/ 4819433 w 9117690"/>
              <a:gd name="connsiteY256" fmla="*/ 4053261 h 5941133"/>
              <a:gd name="connsiteX257" fmla="*/ 4819433 w 9117690"/>
              <a:gd name="connsiteY257" fmla="*/ 3676885 h 5941133"/>
              <a:gd name="connsiteX258" fmla="*/ 4811044 w 9117690"/>
              <a:gd name="connsiteY258" fmla="*/ 3635336 h 5941133"/>
              <a:gd name="connsiteX259" fmla="*/ 4692157 w 9117690"/>
              <a:gd name="connsiteY259" fmla="*/ 3556532 h 5941133"/>
              <a:gd name="connsiteX260" fmla="*/ 4563130 w 9117690"/>
              <a:gd name="connsiteY260" fmla="*/ 3685559 h 5941133"/>
              <a:gd name="connsiteX261" fmla="*/ 4563130 w 9117690"/>
              <a:gd name="connsiteY261" fmla="*/ 2721348 h 5941133"/>
              <a:gd name="connsiteX262" fmla="*/ 4563015 w 9117690"/>
              <a:gd name="connsiteY262" fmla="*/ 2721348 h 5941133"/>
              <a:gd name="connsiteX263" fmla="*/ 4563014 w 9117690"/>
              <a:gd name="connsiteY263" fmla="*/ 3989312 h 5941133"/>
              <a:gd name="connsiteX264" fmla="*/ 4484211 w 9117690"/>
              <a:gd name="connsiteY264" fmla="*/ 4108200 h 5941133"/>
              <a:gd name="connsiteX265" fmla="*/ 4436141 w 9117690"/>
              <a:gd name="connsiteY265" fmla="*/ 4117904 h 5941133"/>
              <a:gd name="connsiteX266" fmla="*/ 4436141 w 9117690"/>
              <a:gd name="connsiteY266" fmla="*/ 4118642 h 5941133"/>
              <a:gd name="connsiteX267" fmla="*/ 4412661 w 9117690"/>
              <a:gd name="connsiteY267" fmla="*/ 4121009 h 5941133"/>
              <a:gd name="connsiteX268" fmla="*/ 4335596 w 9117690"/>
              <a:gd name="connsiteY268" fmla="*/ 4167453 h 5941133"/>
              <a:gd name="connsiteX269" fmla="*/ 4314689 w 9117690"/>
              <a:gd name="connsiteY269" fmla="*/ 4203896 h 5941133"/>
              <a:gd name="connsiteX270" fmla="*/ 4314689 w 9117690"/>
              <a:gd name="connsiteY270" fmla="*/ 4339508 h 5941133"/>
              <a:gd name="connsiteX271" fmla="*/ 4235886 w 9117690"/>
              <a:gd name="connsiteY271" fmla="*/ 4458396 h 5941133"/>
              <a:gd name="connsiteX272" fmla="*/ 4187818 w 9117690"/>
              <a:gd name="connsiteY272" fmla="*/ 4468100 h 5941133"/>
              <a:gd name="connsiteX273" fmla="*/ 4187818 w 9117690"/>
              <a:gd name="connsiteY273" fmla="*/ 4468838 h 5941133"/>
              <a:gd name="connsiteX274" fmla="*/ 4164338 w 9117690"/>
              <a:gd name="connsiteY274" fmla="*/ 4471205 h 5941133"/>
              <a:gd name="connsiteX275" fmla="*/ 4087274 w 9117690"/>
              <a:gd name="connsiteY275" fmla="*/ 4517649 h 5941133"/>
              <a:gd name="connsiteX276" fmla="*/ 4066135 w 9117690"/>
              <a:gd name="connsiteY276" fmla="*/ 4554495 h 5941133"/>
              <a:gd name="connsiteX277" fmla="*/ 4066135 w 9117690"/>
              <a:gd name="connsiteY277" fmla="*/ 4712264 h 5941133"/>
              <a:gd name="connsiteX278" fmla="*/ 3937109 w 9117690"/>
              <a:gd name="connsiteY278" fmla="*/ 4841291 h 5941133"/>
              <a:gd name="connsiteX279" fmla="*/ 3937109 w 9117690"/>
              <a:gd name="connsiteY279" fmla="*/ 4841290 h 5941133"/>
              <a:gd name="connsiteX280" fmla="*/ 3808082 w 9117690"/>
              <a:gd name="connsiteY280" fmla="*/ 4712263 h 5941133"/>
              <a:gd name="connsiteX281" fmla="*/ 3808082 w 9117690"/>
              <a:gd name="connsiteY281" fmla="*/ 4219518 h 5941133"/>
              <a:gd name="connsiteX282" fmla="*/ 3799694 w 9117690"/>
              <a:gd name="connsiteY282" fmla="*/ 4177968 h 5941133"/>
              <a:gd name="connsiteX283" fmla="*/ 3680807 w 9117690"/>
              <a:gd name="connsiteY283" fmla="*/ 4099164 h 5941133"/>
              <a:gd name="connsiteX284" fmla="*/ 3561920 w 9117690"/>
              <a:gd name="connsiteY284" fmla="*/ 4177968 h 5941133"/>
              <a:gd name="connsiteX285" fmla="*/ 3561433 w 9117690"/>
              <a:gd name="connsiteY285" fmla="*/ 4180378 h 5941133"/>
              <a:gd name="connsiteX286" fmla="*/ 3561433 w 9117690"/>
              <a:gd name="connsiteY286" fmla="*/ 4435519 h 5941133"/>
              <a:gd name="connsiteX287" fmla="*/ 3482629 w 9117690"/>
              <a:gd name="connsiteY287" fmla="*/ 4554407 h 5941133"/>
              <a:gd name="connsiteX288" fmla="*/ 3438829 w 9117690"/>
              <a:gd name="connsiteY288" fmla="*/ 4563249 h 5941133"/>
              <a:gd name="connsiteX289" fmla="*/ 3438829 w 9117690"/>
              <a:gd name="connsiteY289" fmla="*/ 4564615 h 5941133"/>
              <a:gd name="connsiteX290" fmla="*/ 3415349 w 9117690"/>
              <a:gd name="connsiteY290" fmla="*/ 4566982 h 5941133"/>
              <a:gd name="connsiteX291" fmla="*/ 3315620 w 9117690"/>
              <a:gd name="connsiteY291" fmla="*/ 4652931 h 5941133"/>
              <a:gd name="connsiteX292" fmla="*/ 3307419 w 9117690"/>
              <a:gd name="connsiteY292" fmla="*/ 4699402 h 5941133"/>
              <a:gd name="connsiteX293" fmla="*/ 3307419 w 9117690"/>
              <a:gd name="connsiteY293" fmla="*/ 5166571 h 5941133"/>
              <a:gd name="connsiteX294" fmla="*/ 3178392 w 9117690"/>
              <a:gd name="connsiteY294" fmla="*/ 5295598 h 5941133"/>
              <a:gd name="connsiteX295" fmla="*/ 3178393 w 9117690"/>
              <a:gd name="connsiteY295" fmla="*/ 5295599 h 5941133"/>
              <a:gd name="connsiteX296" fmla="*/ 3049366 w 9117690"/>
              <a:gd name="connsiteY296" fmla="*/ 5166572 h 5941133"/>
              <a:gd name="connsiteX297" fmla="*/ 3049366 w 9117690"/>
              <a:gd name="connsiteY297" fmla="*/ 4514427 h 5941133"/>
              <a:gd name="connsiteX298" fmla="*/ 3033349 w 9117690"/>
              <a:gd name="connsiteY298" fmla="*/ 4488028 h 5941133"/>
              <a:gd name="connsiteX299" fmla="*/ 2933786 w 9117690"/>
              <a:gd name="connsiteY299" fmla="*/ 4441074 h 5941133"/>
              <a:gd name="connsiteX300" fmla="*/ 2814899 w 9117690"/>
              <a:gd name="connsiteY300" fmla="*/ 4519878 h 5941133"/>
              <a:gd name="connsiteX301" fmla="*/ 2812443 w 9117690"/>
              <a:gd name="connsiteY301" fmla="*/ 4532038 h 5941133"/>
              <a:gd name="connsiteX302" fmla="*/ 2812443 w 9117690"/>
              <a:gd name="connsiteY302" fmla="*/ 5039760 h 5941133"/>
              <a:gd name="connsiteX303" fmla="*/ 2683416 w 9117690"/>
              <a:gd name="connsiteY303" fmla="*/ 5168787 h 5941133"/>
              <a:gd name="connsiteX304" fmla="*/ 2683417 w 9117690"/>
              <a:gd name="connsiteY304" fmla="*/ 5168786 h 5941133"/>
              <a:gd name="connsiteX305" fmla="*/ 2554391 w 9117690"/>
              <a:gd name="connsiteY305" fmla="*/ 5039759 h 5941133"/>
              <a:gd name="connsiteX306" fmla="*/ 2554391 w 9117690"/>
              <a:gd name="connsiteY306" fmla="*/ 2721348 h 5941133"/>
              <a:gd name="connsiteX307" fmla="*/ 2554390 w 9117690"/>
              <a:gd name="connsiteY307" fmla="*/ 2721348 h 5941133"/>
              <a:gd name="connsiteX308" fmla="*/ 2554389 w 9117690"/>
              <a:gd name="connsiteY308" fmla="*/ 5014630 h 5941133"/>
              <a:gd name="connsiteX309" fmla="*/ 2544250 w 9117690"/>
              <a:gd name="connsiteY309" fmla="*/ 4964412 h 5941133"/>
              <a:gd name="connsiteX310" fmla="*/ 2425363 w 9117690"/>
              <a:gd name="connsiteY310" fmla="*/ 4885608 h 5941133"/>
              <a:gd name="connsiteX311" fmla="*/ 2296336 w 9117690"/>
              <a:gd name="connsiteY311" fmla="*/ 5014635 h 5941133"/>
              <a:gd name="connsiteX312" fmla="*/ 2296336 w 9117690"/>
              <a:gd name="connsiteY312" fmla="*/ 5812106 h 5941133"/>
              <a:gd name="connsiteX313" fmla="*/ 2167309 w 9117690"/>
              <a:gd name="connsiteY313" fmla="*/ 5941133 h 5941133"/>
              <a:gd name="connsiteX314" fmla="*/ 2167310 w 9117690"/>
              <a:gd name="connsiteY314" fmla="*/ 5941132 h 5941133"/>
              <a:gd name="connsiteX315" fmla="*/ 2038282 w 9117690"/>
              <a:gd name="connsiteY315" fmla="*/ 5812105 h 5941133"/>
              <a:gd name="connsiteX316" fmla="*/ 2038282 w 9117690"/>
              <a:gd name="connsiteY316" fmla="*/ 3090757 h 5941133"/>
              <a:gd name="connsiteX317" fmla="*/ 2167310 w 9117690"/>
              <a:gd name="connsiteY317" fmla="*/ 3219784 h 5941133"/>
              <a:gd name="connsiteX318" fmla="*/ 2167309 w 9117690"/>
              <a:gd name="connsiteY318" fmla="*/ 3219785 h 5941133"/>
              <a:gd name="connsiteX319" fmla="*/ 2296336 w 9117690"/>
              <a:gd name="connsiteY319" fmla="*/ 3090758 h 5941133"/>
              <a:gd name="connsiteX320" fmla="*/ 2296336 w 9117690"/>
              <a:gd name="connsiteY320" fmla="*/ 2293287 h 5941133"/>
              <a:gd name="connsiteX321" fmla="*/ 2425363 w 9117690"/>
              <a:gd name="connsiteY321" fmla="*/ 2164260 h 5941133"/>
              <a:gd name="connsiteX322" fmla="*/ 2544250 w 9117690"/>
              <a:gd name="connsiteY322" fmla="*/ 2243064 h 5941133"/>
              <a:gd name="connsiteX323" fmla="*/ 2554389 w 9117690"/>
              <a:gd name="connsiteY323" fmla="*/ 2293282 h 5941133"/>
              <a:gd name="connsiteX324" fmla="*/ 2554390 w 9117690"/>
              <a:gd name="connsiteY324" fmla="*/ 0 h 5941133"/>
              <a:gd name="connsiteX325" fmla="*/ 0 w 9117690"/>
              <a:gd name="connsiteY325" fmla="*/ 0 h 5941133"/>
              <a:gd name="connsiteX326" fmla="*/ 1 w 9117690"/>
              <a:gd name="connsiteY326" fmla="*/ 0 h 5941133"/>
              <a:gd name="connsiteX327" fmla="*/ 1 w 9117690"/>
              <a:gd name="connsiteY327" fmla="*/ 2022823 h 5941133"/>
              <a:gd name="connsiteX328" fmla="*/ 129028 w 9117690"/>
              <a:gd name="connsiteY328" fmla="*/ 2151850 h 5941133"/>
              <a:gd name="connsiteX329" fmla="*/ 129027 w 9117690"/>
              <a:gd name="connsiteY329" fmla="*/ 2151851 h 5941133"/>
              <a:gd name="connsiteX330" fmla="*/ 258054 w 9117690"/>
              <a:gd name="connsiteY330" fmla="*/ 2022824 h 5941133"/>
              <a:gd name="connsiteX331" fmla="*/ 258054 w 9117690"/>
              <a:gd name="connsiteY331" fmla="*/ 1933906 h 5941133"/>
              <a:gd name="connsiteX332" fmla="*/ 261652 w 9117690"/>
              <a:gd name="connsiteY332" fmla="*/ 1916087 h 5941133"/>
              <a:gd name="connsiteX333" fmla="*/ 380539 w 9117690"/>
              <a:gd name="connsiteY333" fmla="*/ 1837283 h 5941133"/>
              <a:gd name="connsiteX334" fmla="*/ 499427 w 9117690"/>
              <a:gd name="connsiteY334" fmla="*/ 1916087 h 5941133"/>
              <a:gd name="connsiteX335" fmla="*/ 509565 w 9117690"/>
              <a:gd name="connsiteY335" fmla="*/ 1966306 h 5941133"/>
              <a:gd name="connsiteX336" fmla="*/ 509566 w 9117690"/>
              <a:gd name="connsiteY336" fmla="*/ 2560326 h 5941133"/>
              <a:gd name="connsiteX337" fmla="*/ 638593 w 9117690"/>
              <a:gd name="connsiteY337" fmla="*/ 2689353 h 5941133"/>
              <a:gd name="connsiteX338" fmla="*/ 638592 w 9117690"/>
              <a:gd name="connsiteY338" fmla="*/ 2689354 h 5941133"/>
              <a:gd name="connsiteX339" fmla="*/ 767619 w 9117690"/>
              <a:gd name="connsiteY339" fmla="*/ 2560327 h 5941133"/>
              <a:gd name="connsiteX340" fmla="*/ 767619 w 9117690"/>
              <a:gd name="connsiteY340" fmla="*/ 2474988 h 5941133"/>
              <a:gd name="connsiteX341" fmla="*/ 777383 w 9117690"/>
              <a:gd name="connsiteY341" fmla="*/ 2426627 h 5941133"/>
              <a:gd name="connsiteX342" fmla="*/ 896270 w 9117690"/>
              <a:gd name="connsiteY342" fmla="*/ 2347823 h 5941133"/>
              <a:gd name="connsiteX343" fmla="*/ 1015158 w 9117690"/>
              <a:gd name="connsiteY343" fmla="*/ 2426627 h 5941133"/>
              <a:gd name="connsiteX344" fmla="*/ 1025296 w 9117690"/>
              <a:gd name="connsiteY344" fmla="*/ 2476846 h 5941133"/>
              <a:gd name="connsiteX345" fmla="*/ 1025297 w 9117690"/>
              <a:gd name="connsiteY345" fmla="*/ 2460323 h 5941133"/>
              <a:gd name="connsiteX346" fmla="*/ 1154325 w 9117690"/>
              <a:gd name="connsiteY346" fmla="*/ 2589350 h 5941133"/>
              <a:gd name="connsiteX347" fmla="*/ 1154325 w 9117690"/>
              <a:gd name="connsiteY347" fmla="*/ 2589351 h 5941133"/>
              <a:gd name="connsiteX348" fmla="*/ 1283351 w 9117690"/>
              <a:gd name="connsiteY348" fmla="*/ 2460324 h 5941133"/>
              <a:gd name="connsiteX349" fmla="*/ 1283351 w 9117690"/>
              <a:gd name="connsiteY349" fmla="*/ 2199627 h 5941133"/>
              <a:gd name="connsiteX350" fmla="*/ 1284065 w 9117690"/>
              <a:gd name="connsiteY350" fmla="*/ 2196094 h 5941133"/>
              <a:gd name="connsiteX351" fmla="*/ 1402953 w 9117690"/>
              <a:gd name="connsiteY351" fmla="*/ 2117290 h 5941133"/>
              <a:gd name="connsiteX352" fmla="*/ 1521839 w 9117690"/>
              <a:gd name="connsiteY352" fmla="*/ 2196094 h 5941133"/>
              <a:gd name="connsiteX353" fmla="*/ 1522552 w 9117690"/>
              <a:gd name="connsiteY353" fmla="*/ 2199625 h 5941133"/>
              <a:gd name="connsiteX354" fmla="*/ 1522552 w 9117690"/>
              <a:gd name="connsiteY354" fmla="*/ 2372515 h 5941133"/>
              <a:gd name="connsiteX355" fmla="*/ 1651578 w 9117690"/>
              <a:gd name="connsiteY355" fmla="*/ 2501542 h 5941133"/>
              <a:gd name="connsiteX356" fmla="*/ 1651577 w 9117690"/>
              <a:gd name="connsiteY356" fmla="*/ 2501543 h 5941133"/>
              <a:gd name="connsiteX357" fmla="*/ 1780604 w 9117690"/>
              <a:gd name="connsiteY357" fmla="*/ 2372516 h 5941133"/>
              <a:gd name="connsiteX358" fmla="*/ 1780604 w 9117690"/>
              <a:gd name="connsiteY358" fmla="*/ 2041714 h 5941133"/>
              <a:gd name="connsiteX359" fmla="*/ 1790368 w 9117690"/>
              <a:gd name="connsiteY359" fmla="*/ 1993354 h 5941133"/>
              <a:gd name="connsiteX360" fmla="*/ 1909255 w 9117690"/>
              <a:gd name="connsiteY360" fmla="*/ 1914550 h 5941133"/>
              <a:gd name="connsiteX361" fmla="*/ 2028143 w 9117690"/>
              <a:gd name="connsiteY361" fmla="*/ 1993354 h 5941133"/>
              <a:gd name="connsiteX362" fmla="*/ 2038281 w 9117690"/>
              <a:gd name="connsiteY362" fmla="*/ 2043573 h 5941133"/>
              <a:gd name="connsiteX363" fmla="*/ 2038282 w 9117690"/>
              <a:gd name="connsiteY363" fmla="*/ 2721348 h 5941133"/>
              <a:gd name="connsiteX364" fmla="*/ 2038281 w 9117690"/>
              <a:gd name="connsiteY364" fmla="*/ 4764921 h 5941133"/>
              <a:gd name="connsiteX365" fmla="*/ 2028143 w 9117690"/>
              <a:gd name="connsiteY365" fmla="*/ 4714702 h 5941133"/>
              <a:gd name="connsiteX366" fmla="*/ 1909255 w 9117690"/>
              <a:gd name="connsiteY366" fmla="*/ 4635898 h 5941133"/>
              <a:gd name="connsiteX367" fmla="*/ 1790368 w 9117690"/>
              <a:gd name="connsiteY367" fmla="*/ 4714702 h 5941133"/>
              <a:gd name="connsiteX368" fmla="*/ 1780604 w 9117690"/>
              <a:gd name="connsiteY368" fmla="*/ 4763062 h 5941133"/>
              <a:gd name="connsiteX369" fmla="*/ 1780604 w 9117690"/>
              <a:gd name="connsiteY369" fmla="*/ 5093864 h 5941133"/>
              <a:gd name="connsiteX370" fmla="*/ 1651577 w 9117690"/>
              <a:gd name="connsiteY370" fmla="*/ 5222891 h 5941133"/>
              <a:gd name="connsiteX371" fmla="*/ 1651578 w 9117690"/>
              <a:gd name="connsiteY371" fmla="*/ 5222890 h 5941133"/>
              <a:gd name="connsiteX372" fmla="*/ 1522552 w 9117690"/>
              <a:gd name="connsiteY372" fmla="*/ 5093863 h 5941133"/>
              <a:gd name="connsiteX373" fmla="*/ 1522552 w 9117690"/>
              <a:gd name="connsiteY373" fmla="*/ 4920973 h 5941133"/>
              <a:gd name="connsiteX374" fmla="*/ 1521839 w 9117690"/>
              <a:gd name="connsiteY374" fmla="*/ 4917442 h 5941133"/>
              <a:gd name="connsiteX375" fmla="*/ 1402953 w 9117690"/>
              <a:gd name="connsiteY375" fmla="*/ 4838638 h 5941133"/>
              <a:gd name="connsiteX376" fmla="*/ 1284065 w 9117690"/>
              <a:gd name="connsiteY376" fmla="*/ 4917442 h 5941133"/>
              <a:gd name="connsiteX377" fmla="*/ 1283351 w 9117690"/>
              <a:gd name="connsiteY377" fmla="*/ 4920975 h 5941133"/>
              <a:gd name="connsiteX378" fmla="*/ 1283351 w 9117690"/>
              <a:gd name="connsiteY378" fmla="*/ 5181672 h 5941133"/>
              <a:gd name="connsiteX379" fmla="*/ 1154325 w 9117690"/>
              <a:gd name="connsiteY379" fmla="*/ 5310699 h 5941133"/>
              <a:gd name="connsiteX380" fmla="*/ 1154325 w 9117690"/>
              <a:gd name="connsiteY380" fmla="*/ 5310698 h 5941133"/>
              <a:gd name="connsiteX381" fmla="*/ 1025297 w 9117690"/>
              <a:gd name="connsiteY381" fmla="*/ 5181671 h 5941133"/>
              <a:gd name="connsiteX382" fmla="*/ 1025297 w 9117690"/>
              <a:gd name="connsiteY382" fmla="*/ 2721348 h 5941133"/>
              <a:gd name="connsiteX383" fmla="*/ 1025296 w 9117690"/>
              <a:gd name="connsiteY383" fmla="*/ 5198194 h 5941133"/>
              <a:gd name="connsiteX384" fmla="*/ 1015158 w 9117690"/>
              <a:gd name="connsiteY384" fmla="*/ 5147975 h 5941133"/>
              <a:gd name="connsiteX385" fmla="*/ 896270 w 9117690"/>
              <a:gd name="connsiteY385" fmla="*/ 5069171 h 5941133"/>
              <a:gd name="connsiteX386" fmla="*/ 777383 w 9117690"/>
              <a:gd name="connsiteY386" fmla="*/ 5147975 h 5941133"/>
              <a:gd name="connsiteX387" fmla="*/ 767619 w 9117690"/>
              <a:gd name="connsiteY387" fmla="*/ 5196336 h 5941133"/>
              <a:gd name="connsiteX388" fmla="*/ 767619 w 9117690"/>
              <a:gd name="connsiteY388" fmla="*/ 5281675 h 5941133"/>
              <a:gd name="connsiteX389" fmla="*/ 638592 w 9117690"/>
              <a:gd name="connsiteY389" fmla="*/ 5410702 h 5941133"/>
              <a:gd name="connsiteX390" fmla="*/ 638593 w 9117690"/>
              <a:gd name="connsiteY390" fmla="*/ 5410701 h 5941133"/>
              <a:gd name="connsiteX391" fmla="*/ 509566 w 9117690"/>
              <a:gd name="connsiteY391" fmla="*/ 5281674 h 5941133"/>
              <a:gd name="connsiteX392" fmla="*/ 509566 w 9117690"/>
              <a:gd name="connsiteY392" fmla="*/ 2721348 h 5941133"/>
              <a:gd name="connsiteX393" fmla="*/ 509565 w 9117690"/>
              <a:gd name="connsiteY393" fmla="*/ 4687654 h 5941133"/>
              <a:gd name="connsiteX394" fmla="*/ 499427 w 9117690"/>
              <a:gd name="connsiteY394" fmla="*/ 4637435 h 5941133"/>
              <a:gd name="connsiteX395" fmla="*/ 380539 w 9117690"/>
              <a:gd name="connsiteY395" fmla="*/ 4558631 h 5941133"/>
              <a:gd name="connsiteX396" fmla="*/ 261652 w 9117690"/>
              <a:gd name="connsiteY396" fmla="*/ 4637435 h 5941133"/>
              <a:gd name="connsiteX397" fmla="*/ 258054 w 9117690"/>
              <a:gd name="connsiteY397" fmla="*/ 4655254 h 5941133"/>
              <a:gd name="connsiteX398" fmla="*/ 258054 w 9117690"/>
              <a:gd name="connsiteY398" fmla="*/ 4744172 h 5941133"/>
              <a:gd name="connsiteX399" fmla="*/ 129027 w 9117690"/>
              <a:gd name="connsiteY399" fmla="*/ 4873199 h 5941133"/>
              <a:gd name="connsiteX400" fmla="*/ 129028 w 9117690"/>
              <a:gd name="connsiteY400" fmla="*/ 4873198 h 5941133"/>
              <a:gd name="connsiteX401" fmla="*/ 1 w 9117690"/>
              <a:gd name="connsiteY401" fmla="*/ 4744171 h 5941133"/>
              <a:gd name="connsiteX402" fmla="*/ 1 w 9117690"/>
              <a:gd name="connsiteY402" fmla="*/ 2721348 h 5941133"/>
              <a:gd name="connsiteX403" fmla="*/ 0 w 9117690"/>
              <a:gd name="connsiteY403" fmla="*/ 2721348 h 5941133"/>
              <a:gd name="connsiteX404" fmla="*/ 0 w 9117690"/>
              <a:gd name="connsiteY404" fmla="*/ 0 h 5941133"/>
              <a:gd name="connsiteX0" fmla="*/ 3416214 w 9117690"/>
              <a:gd name="connsiteY0" fmla="*/ 4559607 h 5941139"/>
              <a:gd name="connsiteX1" fmla="*/ 3418663 w 9117690"/>
              <a:gd name="connsiteY1" fmla="*/ 4560441 h 5941139"/>
              <a:gd name="connsiteX2" fmla="*/ 3419057 w 9117690"/>
              <a:gd name="connsiteY2" fmla="*/ 4560475 h 5941139"/>
              <a:gd name="connsiteX3" fmla="*/ 3416214 w 9117690"/>
              <a:gd name="connsiteY3" fmla="*/ 4559607 h 5941139"/>
              <a:gd name="connsiteX4" fmla="*/ 3416214 w 9117690"/>
              <a:gd name="connsiteY4" fmla="*/ 1838259 h 5941139"/>
              <a:gd name="connsiteX5" fmla="*/ 3419057 w 9117690"/>
              <a:gd name="connsiteY5" fmla="*/ 1839127 h 5941139"/>
              <a:gd name="connsiteX6" fmla="*/ 3418663 w 9117690"/>
              <a:gd name="connsiteY6" fmla="*/ 1839093 h 5941139"/>
              <a:gd name="connsiteX7" fmla="*/ 3416214 w 9117690"/>
              <a:gd name="connsiteY7" fmla="*/ 1838259 h 5941139"/>
              <a:gd name="connsiteX8" fmla="*/ 2554389 w 9117690"/>
              <a:gd name="connsiteY8" fmla="*/ 2293288 h 5941139"/>
              <a:gd name="connsiteX9" fmla="*/ 2554391 w 9117690"/>
              <a:gd name="connsiteY9" fmla="*/ 6 h 5941139"/>
              <a:gd name="connsiteX10" fmla="*/ 2554391 w 9117690"/>
              <a:gd name="connsiteY10" fmla="*/ 2318417 h 5941139"/>
              <a:gd name="connsiteX11" fmla="*/ 2683417 w 9117690"/>
              <a:gd name="connsiteY11" fmla="*/ 2447444 h 5941139"/>
              <a:gd name="connsiteX12" fmla="*/ 2683416 w 9117690"/>
              <a:gd name="connsiteY12" fmla="*/ 2447445 h 5941139"/>
              <a:gd name="connsiteX13" fmla="*/ 2812443 w 9117690"/>
              <a:gd name="connsiteY13" fmla="*/ 2318418 h 5941139"/>
              <a:gd name="connsiteX14" fmla="*/ 2812443 w 9117690"/>
              <a:gd name="connsiteY14" fmla="*/ 1810696 h 5941139"/>
              <a:gd name="connsiteX15" fmla="*/ 2814899 w 9117690"/>
              <a:gd name="connsiteY15" fmla="*/ 1798536 h 5941139"/>
              <a:gd name="connsiteX16" fmla="*/ 2933786 w 9117690"/>
              <a:gd name="connsiteY16" fmla="*/ 1719732 h 5941139"/>
              <a:gd name="connsiteX17" fmla="*/ 3033349 w 9117690"/>
              <a:gd name="connsiteY17" fmla="*/ 1766686 h 5941139"/>
              <a:gd name="connsiteX18" fmla="*/ 3049366 w 9117690"/>
              <a:gd name="connsiteY18" fmla="*/ 1793085 h 5941139"/>
              <a:gd name="connsiteX19" fmla="*/ 3049366 w 9117690"/>
              <a:gd name="connsiteY19" fmla="*/ 2445230 h 5941139"/>
              <a:gd name="connsiteX20" fmla="*/ 3178393 w 9117690"/>
              <a:gd name="connsiteY20" fmla="*/ 2574257 h 5941139"/>
              <a:gd name="connsiteX21" fmla="*/ 3178392 w 9117690"/>
              <a:gd name="connsiteY21" fmla="*/ 2574256 h 5941139"/>
              <a:gd name="connsiteX22" fmla="*/ 3307419 w 9117690"/>
              <a:gd name="connsiteY22" fmla="*/ 2445229 h 5941139"/>
              <a:gd name="connsiteX23" fmla="*/ 3307419 w 9117690"/>
              <a:gd name="connsiteY23" fmla="*/ 1978060 h 5941139"/>
              <a:gd name="connsiteX24" fmla="*/ 3315620 w 9117690"/>
              <a:gd name="connsiteY24" fmla="*/ 1931589 h 5941139"/>
              <a:gd name="connsiteX25" fmla="*/ 3415349 w 9117690"/>
              <a:gd name="connsiteY25" fmla="*/ 1845640 h 5941139"/>
              <a:gd name="connsiteX26" fmla="*/ 3438829 w 9117690"/>
              <a:gd name="connsiteY26" fmla="*/ 1843273 h 5941139"/>
              <a:gd name="connsiteX27" fmla="*/ 3438829 w 9117690"/>
              <a:gd name="connsiteY27" fmla="*/ 1841907 h 5941139"/>
              <a:gd name="connsiteX28" fmla="*/ 3482629 w 9117690"/>
              <a:gd name="connsiteY28" fmla="*/ 1833065 h 5941139"/>
              <a:gd name="connsiteX29" fmla="*/ 3561433 w 9117690"/>
              <a:gd name="connsiteY29" fmla="*/ 1714177 h 5941139"/>
              <a:gd name="connsiteX30" fmla="*/ 3561433 w 9117690"/>
              <a:gd name="connsiteY30" fmla="*/ 1459036 h 5941139"/>
              <a:gd name="connsiteX31" fmla="*/ 3561920 w 9117690"/>
              <a:gd name="connsiteY31" fmla="*/ 1456626 h 5941139"/>
              <a:gd name="connsiteX32" fmla="*/ 3680807 w 9117690"/>
              <a:gd name="connsiteY32" fmla="*/ 1377822 h 5941139"/>
              <a:gd name="connsiteX33" fmla="*/ 3799694 w 9117690"/>
              <a:gd name="connsiteY33" fmla="*/ 1456626 h 5941139"/>
              <a:gd name="connsiteX34" fmla="*/ 3808082 w 9117690"/>
              <a:gd name="connsiteY34" fmla="*/ 1498176 h 5941139"/>
              <a:gd name="connsiteX35" fmla="*/ 3808082 w 9117690"/>
              <a:gd name="connsiteY35" fmla="*/ 1990921 h 5941139"/>
              <a:gd name="connsiteX36" fmla="*/ 3937109 w 9117690"/>
              <a:gd name="connsiteY36" fmla="*/ 2119948 h 5941139"/>
              <a:gd name="connsiteX37" fmla="*/ 3937109 w 9117690"/>
              <a:gd name="connsiteY37" fmla="*/ 2119949 h 5941139"/>
              <a:gd name="connsiteX38" fmla="*/ 4066135 w 9117690"/>
              <a:gd name="connsiteY38" fmla="*/ 1990922 h 5941139"/>
              <a:gd name="connsiteX39" fmla="*/ 4066135 w 9117690"/>
              <a:gd name="connsiteY39" fmla="*/ 1833153 h 5941139"/>
              <a:gd name="connsiteX40" fmla="*/ 4087274 w 9117690"/>
              <a:gd name="connsiteY40" fmla="*/ 1796307 h 5941139"/>
              <a:gd name="connsiteX41" fmla="*/ 4164338 w 9117690"/>
              <a:gd name="connsiteY41" fmla="*/ 1749863 h 5941139"/>
              <a:gd name="connsiteX42" fmla="*/ 4187818 w 9117690"/>
              <a:gd name="connsiteY42" fmla="*/ 1747496 h 5941139"/>
              <a:gd name="connsiteX43" fmla="*/ 4187818 w 9117690"/>
              <a:gd name="connsiteY43" fmla="*/ 1746758 h 5941139"/>
              <a:gd name="connsiteX44" fmla="*/ 4235886 w 9117690"/>
              <a:gd name="connsiteY44" fmla="*/ 1737054 h 5941139"/>
              <a:gd name="connsiteX45" fmla="*/ 4314689 w 9117690"/>
              <a:gd name="connsiteY45" fmla="*/ 1618166 h 5941139"/>
              <a:gd name="connsiteX46" fmla="*/ 4314689 w 9117690"/>
              <a:gd name="connsiteY46" fmla="*/ 1482554 h 5941139"/>
              <a:gd name="connsiteX47" fmla="*/ 4335596 w 9117690"/>
              <a:gd name="connsiteY47" fmla="*/ 1446111 h 5941139"/>
              <a:gd name="connsiteX48" fmla="*/ 4412661 w 9117690"/>
              <a:gd name="connsiteY48" fmla="*/ 1399667 h 5941139"/>
              <a:gd name="connsiteX49" fmla="*/ 4436141 w 9117690"/>
              <a:gd name="connsiteY49" fmla="*/ 1397300 h 5941139"/>
              <a:gd name="connsiteX50" fmla="*/ 4436141 w 9117690"/>
              <a:gd name="connsiteY50" fmla="*/ 1396562 h 5941139"/>
              <a:gd name="connsiteX51" fmla="*/ 4484211 w 9117690"/>
              <a:gd name="connsiteY51" fmla="*/ 1386858 h 5941139"/>
              <a:gd name="connsiteX52" fmla="*/ 4563014 w 9117690"/>
              <a:gd name="connsiteY52" fmla="*/ 1267970 h 5941139"/>
              <a:gd name="connsiteX53" fmla="*/ 4563015 w 9117690"/>
              <a:gd name="connsiteY53" fmla="*/ 6 h 5941139"/>
              <a:gd name="connsiteX54" fmla="*/ 4563130 w 9117690"/>
              <a:gd name="connsiteY54" fmla="*/ 6 h 5941139"/>
              <a:gd name="connsiteX55" fmla="*/ 4563130 w 9117690"/>
              <a:gd name="connsiteY55" fmla="*/ 964217 h 5941139"/>
              <a:gd name="connsiteX56" fmla="*/ 4692157 w 9117690"/>
              <a:gd name="connsiteY56" fmla="*/ 835190 h 5941139"/>
              <a:gd name="connsiteX57" fmla="*/ 4811044 w 9117690"/>
              <a:gd name="connsiteY57" fmla="*/ 913994 h 5941139"/>
              <a:gd name="connsiteX58" fmla="*/ 4819433 w 9117690"/>
              <a:gd name="connsiteY58" fmla="*/ 955543 h 5941139"/>
              <a:gd name="connsiteX59" fmla="*/ 4819433 w 9117690"/>
              <a:gd name="connsiteY59" fmla="*/ 1331919 h 5941139"/>
              <a:gd name="connsiteX60" fmla="*/ 4898236 w 9117690"/>
              <a:gd name="connsiteY60" fmla="*/ 1450807 h 5941139"/>
              <a:gd name="connsiteX61" fmla="*/ 4946306 w 9117690"/>
              <a:gd name="connsiteY61" fmla="*/ 1460511 h 5941139"/>
              <a:gd name="connsiteX62" fmla="*/ 4946306 w 9117690"/>
              <a:gd name="connsiteY62" fmla="*/ 1461249 h 5941139"/>
              <a:gd name="connsiteX63" fmla="*/ 4969786 w 9117690"/>
              <a:gd name="connsiteY63" fmla="*/ 1463616 h 5941139"/>
              <a:gd name="connsiteX64" fmla="*/ 5069515 w 9117690"/>
              <a:gd name="connsiteY64" fmla="*/ 1549565 h 5941139"/>
              <a:gd name="connsiteX65" fmla="*/ 5071719 w 9117690"/>
              <a:gd name="connsiteY65" fmla="*/ 1562055 h 5941139"/>
              <a:gd name="connsiteX66" fmla="*/ 5071719 w 9117690"/>
              <a:gd name="connsiteY66" fmla="*/ 1927309 h 5941139"/>
              <a:gd name="connsiteX67" fmla="*/ 5200746 w 9117690"/>
              <a:gd name="connsiteY67" fmla="*/ 2056336 h 5941139"/>
              <a:gd name="connsiteX68" fmla="*/ 5200745 w 9117690"/>
              <a:gd name="connsiteY68" fmla="*/ 2056337 h 5941139"/>
              <a:gd name="connsiteX69" fmla="*/ 5329772 w 9117690"/>
              <a:gd name="connsiteY69" fmla="*/ 1927310 h 5941139"/>
              <a:gd name="connsiteX70" fmla="*/ 5329772 w 9117690"/>
              <a:gd name="connsiteY70" fmla="*/ 1793402 h 5941139"/>
              <a:gd name="connsiteX71" fmla="*/ 5331976 w 9117690"/>
              <a:gd name="connsiteY71" fmla="*/ 1780912 h 5941139"/>
              <a:gd name="connsiteX72" fmla="*/ 5431705 w 9117690"/>
              <a:gd name="connsiteY72" fmla="*/ 1694963 h 5941139"/>
              <a:gd name="connsiteX73" fmla="*/ 5455185 w 9117690"/>
              <a:gd name="connsiteY73" fmla="*/ 1692596 h 5941139"/>
              <a:gd name="connsiteX74" fmla="*/ 5455185 w 9117690"/>
              <a:gd name="connsiteY74" fmla="*/ 1691858 h 5941139"/>
              <a:gd name="connsiteX75" fmla="*/ 5503255 w 9117690"/>
              <a:gd name="connsiteY75" fmla="*/ 1682154 h 5941139"/>
              <a:gd name="connsiteX76" fmla="*/ 5582058 w 9117690"/>
              <a:gd name="connsiteY76" fmla="*/ 1563266 h 5941139"/>
              <a:gd name="connsiteX77" fmla="*/ 5582058 w 9117690"/>
              <a:gd name="connsiteY77" fmla="*/ 1409862 h 5941139"/>
              <a:gd name="connsiteX78" fmla="*/ 5584247 w 9117690"/>
              <a:gd name="connsiteY78" fmla="*/ 1399018 h 5941139"/>
              <a:gd name="connsiteX79" fmla="*/ 5703135 w 9117690"/>
              <a:gd name="connsiteY79" fmla="*/ 1320214 h 5941139"/>
              <a:gd name="connsiteX80" fmla="*/ 5822022 w 9117690"/>
              <a:gd name="connsiteY80" fmla="*/ 1399018 h 5941139"/>
              <a:gd name="connsiteX81" fmla="*/ 5830411 w 9117690"/>
              <a:gd name="connsiteY81" fmla="*/ 1440568 h 5941139"/>
              <a:gd name="connsiteX82" fmla="*/ 5830411 w 9117690"/>
              <a:gd name="connsiteY82" fmla="*/ 1554552 h 5941139"/>
              <a:gd name="connsiteX83" fmla="*/ 5909214 w 9117690"/>
              <a:gd name="connsiteY83" fmla="*/ 1673440 h 5941139"/>
              <a:gd name="connsiteX84" fmla="*/ 5957284 w 9117690"/>
              <a:gd name="connsiteY84" fmla="*/ 1683144 h 5941139"/>
              <a:gd name="connsiteX85" fmla="*/ 5957284 w 9117690"/>
              <a:gd name="connsiteY85" fmla="*/ 1683882 h 5941139"/>
              <a:gd name="connsiteX86" fmla="*/ 5980764 w 9117690"/>
              <a:gd name="connsiteY86" fmla="*/ 1686249 h 5941139"/>
              <a:gd name="connsiteX87" fmla="*/ 6057828 w 9117690"/>
              <a:gd name="connsiteY87" fmla="*/ 1732693 h 5941139"/>
              <a:gd name="connsiteX88" fmla="*/ 6076498 w 9117690"/>
              <a:gd name="connsiteY88" fmla="*/ 1765235 h 5941139"/>
              <a:gd name="connsiteX89" fmla="*/ 6076498 w 9117690"/>
              <a:gd name="connsiteY89" fmla="*/ 1811973 h 5941139"/>
              <a:gd name="connsiteX90" fmla="*/ 6205525 w 9117690"/>
              <a:gd name="connsiteY90" fmla="*/ 1941000 h 5941139"/>
              <a:gd name="connsiteX91" fmla="*/ 6205524 w 9117690"/>
              <a:gd name="connsiteY91" fmla="*/ 1941001 h 5941139"/>
              <a:gd name="connsiteX92" fmla="*/ 6334551 w 9117690"/>
              <a:gd name="connsiteY92" fmla="*/ 1811974 h 5941139"/>
              <a:gd name="connsiteX93" fmla="*/ 6334551 w 9117690"/>
              <a:gd name="connsiteY93" fmla="*/ 1503028 h 5941139"/>
              <a:gd name="connsiteX94" fmla="*/ 6338149 w 9117690"/>
              <a:gd name="connsiteY94" fmla="*/ 1485209 h 5941139"/>
              <a:gd name="connsiteX95" fmla="*/ 6457036 w 9117690"/>
              <a:gd name="connsiteY95" fmla="*/ 1406405 h 5941139"/>
              <a:gd name="connsiteX96" fmla="*/ 6575924 w 9117690"/>
              <a:gd name="connsiteY96" fmla="*/ 1485209 h 5941139"/>
              <a:gd name="connsiteX97" fmla="*/ 6586062 w 9117690"/>
              <a:gd name="connsiteY97" fmla="*/ 1535428 h 5941139"/>
              <a:gd name="connsiteX98" fmla="*/ 6586063 w 9117690"/>
              <a:gd name="connsiteY98" fmla="*/ 6 h 5941139"/>
              <a:gd name="connsiteX99" fmla="*/ 6586063 w 9117690"/>
              <a:gd name="connsiteY99" fmla="*/ 2432390 h 5941139"/>
              <a:gd name="connsiteX100" fmla="*/ 6715090 w 9117690"/>
              <a:gd name="connsiteY100" fmla="*/ 2561417 h 5941139"/>
              <a:gd name="connsiteX101" fmla="*/ 6715089 w 9117690"/>
              <a:gd name="connsiteY101" fmla="*/ 2561418 h 5941139"/>
              <a:gd name="connsiteX102" fmla="*/ 6844116 w 9117690"/>
              <a:gd name="connsiteY102" fmla="*/ 2432391 h 5941139"/>
              <a:gd name="connsiteX103" fmla="*/ 6844116 w 9117690"/>
              <a:gd name="connsiteY103" fmla="*/ 1845989 h 5941139"/>
              <a:gd name="connsiteX104" fmla="*/ 6853880 w 9117690"/>
              <a:gd name="connsiteY104" fmla="*/ 1797629 h 5941139"/>
              <a:gd name="connsiteX105" fmla="*/ 6972767 w 9117690"/>
              <a:gd name="connsiteY105" fmla="*/ 1718825 h 5941139"/>
              <a:gd name="connsiteX106" fmla="*/ 7091655 w 9117690"/>
              <a:gd name="connsiteY106" fmla="*/ 1797629 h 5941139"/>
              <a:gd name="connsiteX107" fmla="*/ 7101793 w 9117690"/>
              <a:gd name="connsiteY107" fmla="*/ 1847848 h 5941139"/>
              <a:gd name="connsiteX108" fmla="*/ 7101794 w 9117690"/>
              <a:gd name="connsiteY108" fmla="*/ 6 h 5941139"/>
              <a:gd name="connsiteX109" fmla="*/ 7101794 w 9117690"/>
              <a:gd name="connsiteY109" fmla="*/ 1831325 h 5941139"/>
              <a:gd name="connsiteX110" fmla="*/ 7230821 w 9117690"/>
              <a:gd name="connsiteY110" fmla="*/ 1960352 h 5941139"/>
              <a:gd name="connsiteX111" fmla="*/ 7230820 w 9117690"/>
              <a:gd name="connsiteY111" fmla="*/ 1960353 h 5941139"/>
              <a:gd name="connsiteX112" fmla="*/ 7359847 w 9117690"/>
              <a:gd name="connsiteY112" fmla="*/ 1831326 h 5941139"/>
              <a:gd name="connsiteX113" fmla="*/ 7359847 w 9117690"/>
              <a:gd name="connsiteY113" fmla="*/ 1726685 h 5941139"/>
              <a:gd name="connsiteX114" fmla="*/ 7360099 w 9117690"/>
              <a:gd name="connsiteY114" fmla="*/ 1725256 h 5941139"/>
              <a:gd name="connsiteX115" fmla="*/ 7459828 w 9117690"/>
              <a:gd name="connsiteY115" fmla="*/ 1639307 h 5941139"/>
              <a:gd name="connsiteX116" fmla="*/ 7483308 w 9117690"/>
              <a:gd name="connsiteY116" fmla="*/ 1636940 h 5941139"/>
              <a:gd name="connsiteX117" fmla="*/ 7483308 w 9117690"/>
              <a:gd name="connsiteY117" fmla="*/ 1636202 h 5941139"/>
              <a:gd name="connsiteX118" fmla="*/ 7531378 w 9117690"/>
              <a:gd name="connsiteY118" fmla="*/ 1626498 h 5941139"/>
              <a:gd name="connsiteX119" fmla="*/ 7610181 w 9117690"/>
              <a:gd name="connsiteY119" fmla="*/ 1507610 h 5941139"/>
              <a:gd name="connsiteX120" fmla="*/ 7610181 w 9117690"/>
              <a:gd name="connsiteY120" fmla="*/ 1266741 h 5941139"/>
              <a:gd name="connsiteX121" fmla="*/ 7612370 w 9117690"/>
              <a:gd name="connsiteY121" fmla="*/ 1255896 h 5941139"/>
              <a:gd name="connsiteX122" fmla="*/ 7731258 w 9117690"/>
              <a:gd name="connsiteY122" fmla="*/ 1177092 h 5941139"/>
              <a:gd name="connsiteX123" fmla="*/ 7850145 w 9117690"/>
              <a:gd name="connsiteY123" fmla="*/ 1255896 h 5941139"/>
              <a:gd name="connsiteX124" fmla="*/ 7858534 w 9117690"/>
              <a:gd name="connsiteY124" fmla="*/ 1297446 h 5941139"/>
              <a:gd name="connsiteX125" fmla="*/ 7858534 w 9117690"/>
              <a:gd name="connsiteY125" fmla="*/ 1387576 h 5941139"/>
              <a:gd name="connsiteX126" fmla="*/ 7937337 w 9117690"/>
              <a:gd name="connsiteY126" fmla="*/ 1506464 h 5941139"/>
              <a:gd name="connsiteX127" fmla="*/ 7985407 w 9117690"/>
              <a:gd name="connsiteY127" fmla="*/ 1516168 h 5941139"/>
              <a:gd name="connsiteX128" fmla="*/ 7985407 w 9117690"/>
              <a:gd name="connsiteY128" fmla="*/ 1516906 h 5941139"/>
              <a:gd name="connsiteX129" fmla="*/ 8008887 w 9117690"/>
              <a:gd name="connsiteY129" fmla="*/ 1519273 h 5941139"/>
              <a:gd name="connsiteX130" fmla="*/ 8108616 w 9117690"/>
              <a:gd name="connsiteY130" fmla="*/ 1605222 h 5941139"/>
              <a:gd name="connsiteX131" fmla="*/ 8110619 w 9117690"/>
              <a:gd name="connsiteY131" fmla="*/ 1616572 h 5941139"/>
              <a:gd name="connsiteX132" fmla="*/ 8110619 w 9117690"/>
              <a:gd name="connsiteY132" fmla="*/ 1896592 h 5941139"/>
              <a:gd name="connsiteX133" fmla="*/ 8239646 w 9117690"/>
              <a:gd name="connsiteY133" fmla="*/ 2025619 h 5941139"/>
              <a:gd name="connsiteX134" fmla="*/ 8239645 w 9117690"/>
              <a:gd name="connsiteY134" fmla="*/ 2025620 h 5941139"/>
              <a:gd name="connsiteX135" fmla="*/ 8368672 w 9117690"/>
              <a:gd name="connsiteY135" fmla="*/ 1896593 h 5941139"/>
              <a:gd name="connsiteX136" fmla="*/ 8368672 w 9117690"/>
              <a:gd name="connsiteY136" fmla="*/ 1628268 h 5941139"/>
              <a:gd name="connsiteX137" fmla="*/ 8368923 w 9117690"/>
              <a:gd name="connsiteY137" fmla="*/ 1626845 h 5941139"/>
              <a:gd name="connsiteX138" fmla="*/ 8468652 w 9117690"/>
              <a:gd name="connsiteY138" fmla="*/ 1540896 h 5941139"/>
              <a:gd name="connsiteX139" fmla="*/ 8492132 w 9117690"/>
              <a:gd name="connsiteY139" fmla="*/ 1538529 h 5941139"/>
              <a:gd name="connsiteX140" fmla="*/ 8492132 w 9117690"/>
              <a:gd name="connsiteY140" fmla="*/ 1537791 h 5941139"/>
              <a:gd name="connsiteX141" fmla="*/ 8540202 w 9117690"/>
              <a:gd name="connsiteY141" fmla="*/ 1528087 h 5941139"/>
              <a:gd name="connsiteX142" fmla="*/ 8619005 w 9117690"/>
              <a:gd name="connsiteY142" fmla="*/ 1409199 h 5941139"/>
              <a:gd name="connsiteX143" fmla="*/ 8619005 w 9117690"/>
              <a:gd name="connsiteY143" fmla="*/ 849406 h 5941139"/>
              <a:gd name="connsiteX144" fmla="*/ 8619025 w 9117690"/>
              <a:gd name="connsiteY144" fmla="*/ 849293 h 5941139"/>
              <a:gd name="connsiteX145" fmla="*/ 8718754 w 9117690"/>
              <a:gd name="connsiteY145" fmla="*/ 763344 h 5941139"/>
              <a:gd name="connsiteX146" fmla="*/ 8742234 w 9117690"/>
              <a:gd name="connsiteY146" fmla="*/ 760977 h 5941139"/>
              <a:gd name="connsiteX147" fmla="*/ 8742234 w 9117690"/>
              <a:gd name="connsiteY147" fmla="*/ 760239 h 5941139"/>
              <a:gd name="connsiteX148" fmla="*/ 8790304 w 9117690"/>
              <a:gd name="connsiteY148" fmla="*/ 750535 h 5941139"/>
              <a:gd name="connsiteX149" fmla="*/ 8869107 w 9117690"/>
              <a:gd name="connsiteY149" fmla="*/ 631647 h 5941139"/>
              <a:gd name="connsiteX150" fmla="*/ 8869107 w 9117690"/>
              <a:gd name="connsiteY150" fmla="*/ 568333 h 5941139"/>
              <a:gd name="connsiteX151" fmla="*/ 8890272 w 9117690"/>
              <a:gd name="connsiteY151" fmla="*/ 531442 h 5941139"/>
              <a:gd name="connsiteX152" fmla="*/ 8967336 w 9117690"/>
              <a:gd name="connsiteY152" fmla="*/ 484998 h 5941139"/>
              <a:gd name="connsiteX153" fmla="*/ 8990816 w 9117690"/>
              <a:gd name="connsiteY153" fmla="*/ 482631 h 5941139"/>
              <a:gd name="connsiteX154" fmla="*/ 8990816 w 9117690"/>
              <a:gd name="connsiteY154" fmla="*/ 481893 h 5941139"/>
              <a:gd name="connsiteX155" fmla="*/ 9038886 w 9117690"/>
              <a:gd name="connsiteY155" fmla="*/ 472189 h 5941139"/>
              <a:gd name="connsiteX156" fmla="*/ 9117689 w 9117690"/>
              <a:gd name="connsiteY156" fmla="*/ 353303 h 5941139"/>
              <a:gd name="connsiteX157" fmla="*/ 9117689 w 9117690"/>
              <a:gd name="connsiteY157" fmla="*/ 556645 h 5941139"/>
              <a:gd name="connsiteX158" fmla="*/ 9117690 w 9117690"/>
              <a:gd name="connsiteY158" fmla="*/ 556650 h 5941139"/>
              <a:gd name="connsiteX159" fmla="*/ 9117689 w 9117690"/>
              <a:gd name="connsiteY159" fmla="*/ 3074651 h 5941139"/>
              <a:gd name="connsiteX160" fmla="*/ 9038886 w 9117690"/>
              <a:gd name="connsiteY160" fmla="*/ 3193537 h 5941139"/>
              <a:gd name="connsiteX161" fmla="*/ 8990816 w 9117690"/>
              <a:gd name="connsiteY161" fmla="*/ 3203241 h 5941139"/>
              <a:gd name="connsiteX162" fmla="*/ 8990816 w 9117690"/>
              <a:gd name="connsiteY162" fmla="*/ 3203979 h 5941139"/>
              <a:gd name="connsiteX163" fmla="*/ 8967336 w 9117690"/>
              <a:gd name="connsiteY163" fmla="*/ 3206346 h 5941139"/>
              <a:gd name="connsiteX164" fmla="*/ 8890272 w 9117690"/>
              <a:gd name="connsiteY164" fmla="*/ 3252790 h 5941139"/>
              <a:gd name="connsiteX165" fmla="*/ 8869107 w 9117690"/>
              <a:gd name="connsiteY165" fmla="*/ 3289681 h 5941139"/>
              <a:gd name="connsiteX166" fmla="*/ 8869107 w 9117690"/>
              <a:gd name="connsiteY166" fmla="*/ 3352995 h 5941139"/>
              <a:gd name="connsiteX167" fmla="*/ 8790304 w 9117690"/>
              <a:gd name="connsiteY167" fmla="*/ 3471883 h 5941139"/>
              <a:gd name="connsiteX168" fmla="*/ 8742234 w 9117690"/>
              <a:gd name="connsiteY168" fmla="*/ 3481587 h 5941139"/>
              <a:gd name="connsiteX169" fmla="*/ 8742234 w 9117690"/>
              <a:gd name="connsiteY169" fmla="*/ 3482325 h 5941139"/>
              <a:gd name="connsiteX170" fmla="*/ 8718754 w 9117690"/>
              <a:gd name="connsiteY170" fmla="*/ 3484692 h 5941139"/>
              <a:gd name="connsiteX171" fmla="*/ 8619025 w 9117690"/>
              <a:gd name="connsiteY171" fmla="*/ 3570641 h 5941139"/>
              <a:gd name="connsiteX172" fmla="*/ 8619005 w 9117690"/>
              <a:gd name="connsiteY172" fmla="*/ 3570754 h 5941139"/>
              <a:gd name="connsiteX173" fmla="*/ 8619005 w 9117690"/>
              <a:gd name="connsiteY173" fmla="*/ 4130547 h 5941139"/>
              <a:gd name="connsiteX174" fmla="*/ 8540202 w 9117690"/>
              <a:gd name="connsiteY174" fmla="*/ 4249435 h 5941139"/>
              <a:gd name="connsiteX175" fmla="*/ 8492132 w 9117690"/>
              <a:gd name="connsiteY175" fmla="*/ 4259139 h 5941139"/>
              <a:gd name="connsiteX176" fmla="*/ 8492132 w 9117690"/>
              <a:gd name="connsiteY176" fmla="*/ 4259877 h 5941139"/>
              <a:gd name="connsiteX177" fmla="*/ 8468652 w 9117690"/>
              <a:gd name="connsiteY177" fmla="*/ 4262244 h 5941139"/>
              <a:gd name="connsiteX178" fmla="*/ 8368923 w 9117690"/>
              <a:gd name="connsiteY178" fmla="*/ 4348193 h 5941139"/>
              <a:gd name="connsiteX179" fmla="*/ 8368672 w 9117690"/>
              <a:gd name="connsiteY179" fmla="*/ 4349616 h 5941139"/>
              <a:gd name="connsiteX180" fmla="*/ 8368672 w 9117690"/>
              <a:gd name="connsiteY180" fmla="*/ 4617941 h 5941139"/>
              <a:gd name="connsiteX181" fmla="*/ 8239645 w 9117690"/>
              <a:gd name="connsiteY181" fmla="*/ 4746968 h 5941139"/>
              <a:gd name="connsiteX182" fmla="*/ 8239646 w 9117690"/>
              <a:gd name="connsiteY182" fmla="*/ 4746967 h 5941139"/>
              <a:gd name="connsiteX183" fmla="*/ 8110619 w 9117690"/>
              <a:gd name="connsiteY183" fmla="*/ 4617940 h 5941139"/>
              <a:gd name="connsiteX184" fmla="*/ 8110619 w 9117690"/>
              <a:gd name="connsiteY184" fmla="*/ 4337920 h 5941139"/>
              <a:gd name="connsiteX185" fmla="*/ 8108616 w 9117690"/>
              <a:gd name="connsiteY185" fmla="*/ 4326570 h 5941139"/>
              <a:gd name="connsiteX186" fmla="*/ 8008887 w 9117690"/>
              <a:gd name="connsiteY186" fmla="*/ 4240621 h 5941139"/>
              <a:gd name="connsiteX187" fmla="*/ 7985407 w 9117690"/>
              <a:gd name="connsiteY187" fmla="*/ 4238254 h 5941139"/>
              <a:gd name="connsiteX188" fmla="*/ 7985407 w 9117690"/>
              <a:gd name="connsiteY188" fmla="*/ 4237516 h 5941139"/>
              <a:gd name="connsiteX189" fmla="*/ 7937337 w 9117690"/>
              <a:gd name="connsiteY189" fmla="*/ 4227812 h 5941139"/>
              <a:gd name="connsiteX190" fmla="*/ 7858534 w 9117690"/>
              <a:gd name="connsiteY190" fmla="*/ 4108924 h 5941139"/>
              <a:gd name="connsiteX191" fmla="*/ 7858534 w 9117690"/>
              <a:gd name="connsiteY191" fmla="*/ 4018794 h 5941139"/>
              <a:gd name="connsiteX192" fmla="*/ 7850145 w 9117690"/>
              <a:gd name="connsiteY192" fmla="*/ 3977244 h 5941139"/>
              <a:gd name="connsiteX193" fmla="*/ 7731258 w 9117690"/>
              <a:gd name="connsiteY193" fmla="*/ 3898440 h 5941139"/>
              <a:gd name="connsiteX194" fmla="*/ 7612370 w 9117690"/>
              <a:gd name="connsiteY194" fmla="*/ 3977244 h 5941139"/>
              <a:gd name="connsiteX195" fmla="*/ 7610181 w 9117690"/>
              <a:gd name="connsiteY195" fmla="*/ 3988089 h 5941139"/>
              <a:gd name="connsiteX196" fmla="*/ 7610181 w 9117690"/>
              <a:gd name="connsiteY196" fmla="*/ 4228958 h 5941139"/>
              <a:gd name="connsiteX197" fmla="*/ 7531378 w 9117690"/>
              <a:gd name="connsiteY197" fmla="*/ 4347846 h 5941139"/>
              <a:gd name="connsiteX198" fmla="*/ 7483308 w 9117690"/>
              <a:gd name="connsiteY198" fmla="*/ 4357550 h 5941139"/>
              <a:gd name="connsiteX199" fmla="*/ 7483308 w 9117690"/>
              <a:gd name="connsiteY199" fmla="*/ 4358288 h 5941139"/>
              <a:gd name="connsiteX200" fmla="*/ 7459828 w 9117690"/>
              <a:gd name="connsiteY200" fmla="*/ 4360655 h 5941139"/>
              <a:gd name="connsiteX201" fmla="*/ 7360099 w 9117690"/>
              <a:gd name="connsiteY201" fmla="*/ 4446604 h 5941139"/>
              <a:gd name="connsiteX202" fmla="*/ 7359847 w 9117690"/>
              <a:gd name="connsiteY202" fmla="*/ 4448033 h 5941139"/>
              <a:gd name="connsiteX203" fmla="*/ 7359847 w 9117690"/>
              <a:gd name="connsiteY203" fmla="*/ 4552674 h 5941139"/>
              <a:gd name="connsiteX204" fmla="*/ 7230820 w 9117690"/>
              <a:gd name="connsiteY204" fmla="*/ 4681701 h 5941139"/>
              <a:gd name="connsiteX205" fmla="*/ 7230821 w 9117690"/>
              <a:gd name="connsiteY205" fmla="*/ 4681700 h 5941139"/>
              <a:gd name="connsiteX206" fmla="*/ 7101794 w 9117690"/>
              <a:gd name="connsiteY206" fmla="*/ 4552673 h 5941139"/>
              <a:gd name="connsiteX207" fmla="*/ 7101794 w 9117690"/>
              <a:gd name="connsiteY207" fmla="*/ 2721354 h 5941139"/>
              <a:gd name="connsiteX208" fmla="*/ 7101793 w 9117690"/>
              <a:gd name="connsiteY208" fmla="*/ 4569196 h 5941139"/>
              <a:gd name="connsiteX209" fmla="*/ 7091655 w 9117690"/>
              <a:gd name="connsiteY209" fmla="*/ 4518977 h 5941139"/>
              <a:gd name="connsiteX210" fmla="*/ 6972767 w 9117690"/>
              <a:gd name="connsiteY210" fmla="*/ 4440173 h 5941139"/>
              <a:gd name="connsiteX211" fmla="*/ 6853880 w 9117690"/>
              <a:gd name="connsiteY211" fmla="*/ 4518977 h 5941139"/>
              <a:gd name="connsiteX212" fmla="*/ 6844116 w 9117690"/>
              <a:gd name="connsiteY212" fmla="*/ 4567337 h 5941139"/>
              <a:gd name="connsiteX213" fmla="*/ 6844116 w 9117690"/>
              <a:gd name="connsiteY213" fmla="*/ 5153739 h 5941139"/>
              <a:gd name="connsiteX214" fmla="*/ 6715089 w 9117690"/>
              <a:gd name="connsiteY214" fmla="*/ 5282766 h 5941139"/>
              <a:gd name="connsiteX215" fmla="*/ 6715090 w 9117690"/>
              <a:gd name="connsiteY215" fmla="*/ 5282765 h 5941139"/>
              <a:gd name="connsiteX216" fmla="*/ 6586063 w 9117690"/>
              <a:gd name="connsiteY216" fmla="*/ 5153738 h 5941139"/>
              <a:gd name="connsiteX217" fmla="*/ 6586063 w 9117690"/>
              <a:gd name="connsiteY217" fmla="*/ 2721354 h 5941139"/>
              <a:gd name="connsiteX218" fmla="*/ 6586062 w 9117690"/>
              <a:gd name="connsiteY218" fmla="*/ 4256776 h 5941139"/>
              <a:gd name="connsiteX219" fmla="*/ 6575924 w 9117690"/>
              <a:gd name="connsiteY219" fmla="*/ 4206557 h 5941139"/>
              <a:gd name="connsiteX220" fmla="*/ 6457036 w 9117690"/>
              <a:gd name="connsiteY220" fmla="*/ 4127753 h 5941139"/>
              <a:gd name="connsiteX221" fmla="*/ 6338149 w 9117690"/>
              <a:gd name="connsiteY221" fmla="*/ 4206557 h 5941139"/>
              <a:gd name="connsiteX222" fmla="*/ 6334551 w 9117690"/>
              <a:gd name="connsiteY222" fmla="*/ 4224376 h 5941139"/>
              <a:gd name="connsiteX223" fmla="*/ 6334551 w 9117690"/>
              <a:gd name="connsiteY223" fmla="*/ 4533322 h 5941139"/>
              <a:gd name="connsiteX224" fmla="*/ 6205524 w 9117690"/>
              <a:gd name="connsiteY224" fmla="*/ 4662349 h 5941139"/>
              <a:gd name="connsiteX225" fmla="*/ 6205525 w 9117690"/>
              <a:gd name="connsiteY225" fmla="*/ 4662348 h 5941139"/>
              <a:gd name="connsiteX226" fmla="*/ 6076498 w 9117690"/>
              <a:gd name="connsiteY226" fmla="*/ 4533321 h 5941139"/>
              <a:gd name="connsiteX227" fmla="*/ 6076498 w 9117690"/>
              <a:gd name="connsiteY227" fmla="*/ 4486583 h 5941139"/>
              <a:gd name="connsiteX228" fmla="*/ 6057828 w 9117690"/>
              <a:gd name="connsiteY228" fmla="*/ 4454041 h 5941139"/>
              <a:gd name="connsiteX229" fmla="*/ 5980764 w 9117690"/>
              <a:gd name="connsiteY229" fmla="*/ 4407597 h 5941139"/>
              <a:gd name="connsiteX230" fmla="*/ 5957284 w 9117690"/>
              <a:gd name="connsiteY230" fmla="*/ 4405230 h 5941139"/>
              <a:gd name="connsiteX231" fmla="*/ 5957284 w 9117690"/>
              <a:gd name="connsiteY231" fmla="*/ 4404492 h 5941139"/>
              <a:gd name="connsiteX232" fmla="*/ 5909214 w 9117690"/>
              <a:gd name="connsiteY232" fmla="*/ 4394788 h 5941139"/>
              <a:gd name="connsiteX233" fmla="*/ 5830411 w 9117690"/>
              <a:gd name="connsiteY233" fmla="*/ 4275900 h 5941139"/>
              <a:gd name="connsiteX234" fmla="*/ 5830411 w 9117690"/>
              <a:gd name="connsiteY234" fmla="*/ 4161916 h 5941139"/>
              <a:gd name="connsiteX235" fmla="*/ 5822022 w 9117690"/>
              <a:gd name="connsiteY235" fmla="*/ 4120366 h 5941139"/>
              <a:gd name="connsiteX236" fmla="*/ 5703135 w 9117690"/>
              <a:gd name="connsiteY236" fmla="*/ 4041562 h 5941139"/>
              <a:gd name="connsiteX237" fmla="*/ 5584247 w 9117690"/>
              <a:gd name="connsiteY237" fmla="*/ 4120366 h 5941139"/>
              <a:gd name="connsiteX238" fmla="*/ 5582058 w 9117690"/>
              <a:gd name="connsiteY238" fmla="*/ 4131210 h 5941139"/>
              <a:gd name="connsiteX239" fmla="*/ 5582058 w 9117690"/>
              <a:gd name="connsiteY239" fmla="*/ 4284614 h 5941139"/>
              <a:gd name="connsiteX240" fmla="*/ 5503255 w 9117690"/>
              <a:gd name="connsiteY240" fmla="*/ 4403502 h 5941139"/>
              <a:gd name="connsiteX241" fmla="*/ 5455185 w 9117690"/>
              <a:gd name="connsiteY241" fmla="*/ 4413206 h 5941139"/>
              <a:gd name="connsiteX242" fmla="*/ 5455185 w 9117690"/>
              <a:gd name="connsiteY242" fmla="*/ 4413944 h 5941139"/>
              <a:gd name="connsiteX243" fmla="*/ 5431705 w 9117690"/>
              <a:gd name="connsiteY243" fmla="*/ 4416311 h 5941139"/>
              <a:gd name="connsiteX244" fmla="*/ 5331976 w 9117690"/>
              <a:gd name="connsiteY244" fmla="*/ 4502260 h 5941139"/>
              <a:gd name="connsiteX245" fmla="*/ 5329772 w 9117690"/>
              <a:gd name="connsiteY245" fmla="*/ 4514750 h 5941139"/>
              <a:gd name="connsiteX246" fmla="*/ 5329772 w 9117690"/>
              <a:gd name="connsiteY246" fmla="*/ 4648658 h 5941139"/>
              <a:gd name="connsiteX247" fmla="*/ 5200745 w 9117690"/>
              <a:gd name="connsiteY247" fmla="*/ 4777685 h 5941139"/>
              <a:gd name="connsiteX248" fmla="*/ 5200746 w 9117690"/>
              <a:gd name="connsiteY248" fmla="*/ 4777684 h 5941139"/>
              <a:gd name="connsiteX249" fmla="*/ 5071719 w 9117690"/>
              <a:gd name="connsiteY249" fmla="*/ 4648657 h 5941139"/>
              <a:gd name="connsiteX250" fmla="*/ 5071719 w 9117690"/>
              <a:gd name="connsiteY250" fmla="*/ 4283403 h 5941139"/>
              <a:gd name="connsiteX251" fmla="*/ 5069515 w 9117690"/>
              <a:gd name="connsiteY251" fmla="*/ 4270913 h 5941139"/>
              <a:gd name="connsiteX252" fmla="*/ 4969786 w 9117690"/>
              <a:gd name="connsiteY252" fmla="*/ 4184964 h 5941139"/>
              <a:gd name="connsiteX253" fmla="*/ 4946306 w 9117690"/>
              <a:gd name="connsiteY253" fmla="*/ 4182597 h 5941139"/>
              <a:gd name="connsiteX254" fmla="*/ 4946306 w 9117690"/>
              <a:gd name="connsiteY254" fmla="*/ 4181859 h 5941139"/>
              <a:gd name="connsiteX255" fmla="*/ 4898236 w 9117690"/>
              <a:gd name="connsiteY255" fmla="*/ 4172155 h 5941139"/>
              <a:gd name="connsiteX256" fmla="*/ 4819433 w 9117690"/>
              <a:gd name="connsiteY256" fmla="*/ 4053267 h 5941139"/>
              <a:gd name="connsiteX257" fmla="*/ 4819433 w 9117690"/>
              <a:gd name="connsiteY257" fmla="*/ 3676891 h 5941139"/>
              <a:gd name="connsiteX258" fmla="*/ 4811044 w 9117690"/>
              <a:gd name="connsiteY258" fmla="*/ 3635342 h 5941139"/>
              <a:gd name="connsiteX259" fmla="*/ 4692157 w 9117690"/>
              <a:gd name="connsiteY259" fmla="*/ 3556538 h 5941139"/>
              <a:gd name="connsiteX260" fmla="*/ 4563130 w 9117690"/>
              <a:gd name="connsiteY260" fmla="*/ 3685565 h 5941139"/>
              <a:gd name="connsiteX261" fmla="*/ 4563130 w 9117690"/>
              <a:gd name="connsiteY261" fmla="*/ 2721354 h 5941139"/>
              <a:gd name="connsiteX262" fmla="*/ 4563015 w 9117690"/>
              <a:gd name="connsiteY262" fmla="*/ 2721354 h 5941139"/>
              <a:gd name="connsiteX263" fmla="*/ 4563014 w 9117690"/>
              <a:gd name="connsiteY263" fmla="*/ 3989318 h 5941139"/>
              <a:gd name="connsiteX264" fmla="*/ 4484211 w 9117690"/>
              <a:gd name="connsiteY264" fmla="*/ 4108206 h 5941139"/>
              <a:gd name="connsiteX265" fmla="*/ 4436141 w 9117690"/>
              <a:gd name="connsiteY265" fmla="*/ 4117910 h 5941139"/>
              <a:gd name="connsiteX266" fmla="*/ 4436141 w 9117690"/>
              <a:gd name="connsiteY266" fmla="*/ 4118648 h 5941139"/>
              <a:gd name="connsiteX267" fmla="*/ 4412661 w 9117690"/>
              <a:gd name="connsiteY267" fmla="*/ 4121015 h 5941139"/>
              <a:gd name="connsiteX268" fmla="*/ 4335596 w 9117690"/>
              <a:gd name="connsiteY268" fmla="*/ 4167459 h 5941139"/>
              <a:gd name="connsiteX269" fmla="*/ 4314689 w 9117690"/>
              <a:gd name="connsiteY269" fmla="*/ 4203902 h 5941139"/>
              <a:gd name="connsiteX270" fmla="*/ 4314689 w 9117690"/>
              <a:gd name="connsiteY270" fmla="*/ 4339514 h 5941139"/>
              <a:gd name="connsiteX271" fmla="*/ 4235886 w 9117690"/>
              <a:gd name="connsiteY271" fmla="*/ 4458402 h 5941139"/>
              <a:gd name="connsiteX272" fmla="*/ 4187818 w 9117690"/>
              <a:gd name="connsiteY272" fmla="*/ 4468106 h 5941139"/>
              <a:gd name="connsiteX273" fmla="*/ 4187818 w 9117690"/>
              <a:gd name="connsiteY273" fmla="*/ 4468844 h 5941139"/>
              <a:gd name="connsiteX274" fmla="*/ 4164338 w 9117690"/>
              <a:gd name="connsiteY274" fmla="*/ 4471211 h 5941139"/>
              <a:gd name="connsiteX275" fmla="*/ 4087274 w 9117690"/>
              <a:gd name="connsiteY275" fmla="*/ 4517655 h 5941139"/>
              <a:gd name="connsiteX276" fmla="*/ 4066135 w 9117690"/>
              <a:gd name="connsiteY276" fmla="*/ 4554501 h 5941139"/>
              <a:gd name="connsiteX277" fmla="*/ 4066135 w 9117690"/>
              <a:gd name="connsiteY277" fmla="*/ 4712270 h 5941139"/>
              <a:gd name="connsiteX278" fmla="*/ 3937109 w 9117690"/>
              <a:gd name="connsiteY278" fmla="*/ 4841297 h 5941139"/>
              <a:gd name="connsiteX279" fmla="*/ 3937109 w 9117690"/>
              <a:gd name="connsiteY279" fmla="*/ 4841296 h 5941139"/>
              <a:gd name="connsiteX280" fmla="*/ 3808082 w 9117690"/>
              <a:gd name="connsiteY280" fmla="*/ 4712269 h 5941139"/>
              <a:gd name="connsiteX281" fmla="*/ 3808082 w 9117690"/>
              <a:gd name="connsiteY281" fmla="*/ 4219524 h 5941139"/>
              <a:gd name="connsiteX282" fmla="*/ 3799694 w 9117690"/>
              <a:gd name="connsiteY282" fmla="*/ 4177974 h 5941139"/>
              <a:gd name="connsiteX283" fmla="*/ 3680807 w 9117690"/>
              <a:gd name="connsiteY283" fmla="*/ 4099170 h 5941139"/>
              <a:gd name="connsiteX284" fmla="*/ 3561920 w 9117690"/>
              <a:gd name="connsiteY284" fmla="*/ 4177974 h 5941139"/>
              <a:gd name="connsiteX285" fmla="*/ 3561433 w 9117690"/>
              <a:gd name="connsiteY285" fmla="*/ 4180384 h 5941139"/>
              <a:gd name="connsiteX286" fmla="*/ 3561433 w 9117690"/>
              <a:gd name="connsiteY286" fmla="*/ 4435525 h 5941139"/>
              <a:gd name="connsiteX287" fmla="*/ 3482629 w 9117690"/>
              <a:gd name="connsiteY287" fmla="*/ 4554413 h 5941139"/>
              <a:gd name="connsiteX288" fmla="*/ 3438829 w 9117690"/>
              <a:gd name="connsiteY288" fmla="*/ 4563255 h 5941139"/>
              <a:gd name="connsiteX289" fmla="*/ 3438829 w 9117690"/>
              <a:gd name="connsiteY289" fmla="*/ 4564621 h 5941139"/>
              <a:gd name="connsiteX290" fmla="*/ 3415349 w 9117690"/>
              <a:gd name="connsiteY290" fmla="*/ 4566988 h 5941139"/>
              <a:gd name="connsiteX291" fmla="*/ 3315620 w 9117690"/>
              <a:gd name="connsiteY291" fmla="*/ 4652937 h 5941139"/>
              <a:gd name="connsiteX292" fmla="*/ 3307419 w 9117690"/>
              <a:gd name="connsiteY292" fmla="*/ 4699408 h 5941139"/>
              <a:gd name="connsiteX293" fmla="*/ 3307419 w 9117690"/>
              <a:gd name="connsiteY293" fmla="*/ 5166577 h 5941139"/>
              <a:gd name="connsiteX294" fmla="*/ 3178392 w 9117690"/>
              <a:gd name="connsiteY294" fmla="*/ 5295604 h 5941139"/>
              <a:gd name="connsiteX295" fmla="*/ 3178393 w 9117690"/>
              <a:gd name="connsiteY295" fmla="*/ 5295605 h 5941139"/>
              <a:gd name="connsiteX296" fmla="*/ 3049366 w 9117690"/>
              <a:gd name="connsiteY296" fmla="*/ 5166578 h 5941139"/>
              <a:gd name="connsiteX297" fmla="*/ 3049366 w 9117690"/>
              <a:gd name="connsiteY297" fmla="*/ 4514433 h 5941139"/>
              <a:gd name="connsiteX298" fmla="*/ 3033349 w 9117690"/>
              <a:gd name="connsiteY298" fmla="*/ 4488034 h 5941139"/>
              <a:gd name="connsiteX299" fmla="*/ 2933786 w 9117690"/>
              <a:gd name="connsiteY299" fmla="*/ 4441080 h 5941139"/>
              <a:gd name="connsiteX300" fmla="*/ 2814899 w 9117690"/>
              <a:gd name="connsiteY300" fmla="*/ 4519884 h 5941139"/>
              <a:gd name="connsiteX301" fmla="*/ 2812443 w 9117690"/>
              <a:gd name="connsiteY301" fmla="*/ 4532044 h 5941139"/>
              <a:gd name="connsiteX302" fmla="*/ 2812443 w 9117690"/>
              <a:gd name="connsiteY302" fmla="*/ 5039766 h 5941139"/>
              <a:gd name="connsiteX303" fmla="*/ 2683416 w 9117690"/>
              <a:gd name="connsiteY303" fmla="*/ 5168793 h 5941139"/>
              <a:gd name="connsiteX304" fmla="*/ 2683417 w 9117690"/>
              <a:gd name="connsiteY304" fmla="*/ 5168792 h 5941139"/>
              <a:gd name="connsiteX305" fmla="*/ 2554391 w 9117690"/>
              <a:gd name="connsiteY305" fmla="*/ 5039765 h 5941139"/>
              <a:gd name="connsiteX306" fmla="*/ 2554391 w 9117690"/>
              <a:gd name="connsiteY306" fmla="*/ 2721354 h 5941139"/>
              <a:gd name="connsiteX307" fmla="*/ 2554390 w 9117690"/>
              <a:gd name="connsiteY307" fmla="*/ 2721354 h 5941139"/>
              <a:gd name="connsiteX308" fmla="*/ 2554389 w 9117690"/>
              <a:gd name="connsiteY308" fmla="*/ 5014636 h 5941139"/>
              <a:gd name="connsiteX309" fmla="*/ 2544250 w 9117690"/>
              <a:gd name="connsiteY309" fmla="*/ 4964418 h 5941139"/>
              <a:gd name="connsiteX310" fmla="*/ 2425363 w 9117690"/>
              <a:gd name="connsiteY310" fmla="*/ 4885614 h 5941139"/>
              <a:gd name="connsiteX311" fmla="*/ 2296336 w 9117690"/>
              <a:gd name="connsiteY311" fmla="*/ 5014641 h 5941139"/>
              <a:gd name="connsiteX312" fmla="*/ 2296336 w 9117690"/>
              <a:gd name="connsiteY312" fmla="*/ 5812112 h 5941139"/>
              <a:gd name="connsiteX313" fmla="*/ 2167309 w 9117690"/>
              <a:gd name="connsiteY313" fmla="*/ 5941139 h 5941139"/>
              <a:gd name="connsiteX314" fmla="*/ 2167310 w 9117690"/>
              <a:gd name="connsiteY314" fmla="*/ 5941138 h 5941139"/>
              <a:gd name="connsiteX315" fmla="*/ 2038282 w 9117690"/>
              <a:gd name="connsiteY315" fmla="*/ 5812111 h 5941139"/>
              <a:gd name="connsiteX316" fmla="*/ 2038282 w 9117690"/>
              <a:gd name="connsiteY316" fmla="*/ 3090763 h 5941139"/>
              <a:gd name="connsiteX317" fmla="*/ 2167310 w 9117690"/>
              <a:gd name="connsiteY317" fmla="*/ 3219790 h 5941139"/>
              <a:gd name="connsiteX318" fmla="*/ 2167309 w 9117690"/>
              <a:gd name="connsiteY318" fmla="*/ 3219791 h 5941139"/>
              <a:gd name="connsiteX319" fmla="*/ 2296336 w 9117690"/>
              <a:gd name="connsiteY319" fmla="*/ 3090764 h 5941139"/>
              <a:gd name="connsiteX320" fmla="*/ 2296336 w 9117690"/>
              <a:gd name="connsiteY320" fmla="*/ 2293293 h 5941139"/>
              <a:gd name="connsiteX321" fmla="*/ 2425363 w 9117690"/>
              <a:gd name="connsiteY321" fmla="*/ 2164266 h 5941139"/>
              <a:gd name="connsiteX322" fmla="*/ 2544250 w 9117690"/>
              <a:gd name="connsiteY322" fmla="*/ 2243070 h 5941139"/>
              <a:gd name="connsiteX323" fmla="*/ 2554389 w 9117690"/>
              <a:gd name="connsiteY323" fmla="*/ 2293288 h 5941139"/>
              <a:gd name="connsiteX324" fmla="*/ 0 w 9117690"/>
              <a:gd name="connsiteY324" fmla="*/ 6 h 5941139"/>
              <a:gd name="connsiteX325" fmla="*/ 1 w 9117690"/>
              <a:gd name="connsiteY325" fmla="*/ 6 h 5941139"/>
              <a:gd name="connsiteX326" fmla="*/ 1 w 9117690"/>
              <a:gd name="connsiteY326" fmla="*/ 2022829 h 5941139"/>
              <a:gd name="connsiteX327" fmla="*/ 129028 w 9117690"/>
              <a:gd name="connsiteY327" fmla="*/ 2151856 h 5941139"/>
              <a:gd name="connsiteX328" fmla="*/ 129027 w 9117690"/>
              <a:gd name="connsiteY328" fmla="*/ 2151857 h 5941139"/>
              <a:gd name="connsiteX329" fmla="*/ 258054 w 9117690"/>
              <a:gd name="connsiteY329" fmla="*/ 2022830 h 5941139"/>
              <a:gd name="connsiteX330" fmla="*/ 258054 w 9117690"/>
              <a:gd name="connsiteY330" fmla="*/ 1933912 h 5941139"/>
              <a:gd name="connsiteX331" fmla="*/ 261652 w 9117690"/>
              <a:gd name="connsiteY331" fmla="*/ 1916093 h 5941139"/>
              <a:gd name="connsiteX332" fmla="*/ 380539 w 9117690"/>
              <a:gd name="connsiteY332" fmla="*/ 1837289 h 5941139"/>
              <a:gd name="connsiteX333" fmla="*/ 499427 w 9117690"/>
              <a:gd name="connsiteY333" fmla="*/ 1916093 h 5941139"/>
              <a:gd name="connsiteX334" fmla="*/ 509565 w 9117690"/>
              <a:gd name="connsiteY334" fmla="*/ 1966312 h 5941139"/>
              <a:gd name="connsiteX335" fmla="*/ 509566 w 9117690"/>
              <a:gd name="connsiteY335" fmla="*/ 2560332 h 5941139"/>
              <a:gd name="connsiteX336" fmla="*/ 638593 w 9117690"/>
              <a:gd name="connsiteY336" fmla="*/ 2689359 h 5941139"/>
              <a:gd name="connsiteX337" fmla="*/ 638592 w 9117690"/>
              <a:gd name="connsiteY337" fmla="*/ 2689360 h 5941139"/>
              <a:gd name="connsiteX338" fmla="*/ 767619 w 9117690"/>
              <a:gd name="connsiteY338" fmla="*/ 2560333 h 5941139"/>
              <a:gd name="connsiteX339" fmla="*/ 767619 w 9117690"/>
              <a:gd name="connsiteY339" fmla="*/ 2474994 h 5941139"/>
              <a:gd name="connsiteX340" fmla="*/ 777383 w 9117690"/>
              <a:gd name="connsiteY340" fmla="*/ 2426633 h 5941139"/>
              <a:gd name="connsiteX341" fmla="*/ 896270 w 9117690"/>
              <a:gd name="connsiteY341" fmla="*/ 2347829 h 5941139"/>
              <a:gd name="connsiteX342" fmla="*/ 1015158 w 9117690"/>
              <a:gd name="connsiteY342" fmla="*/ 2426633 h 5941139"/>
              <a:gd name="connsiteX343" fmla="*/ 1025296 w 9117690"/>
              <a:gd name="connsiteY343" fmla="*/ 2476852 h 5941139"/>
              <a:gd name="connsiteX344" fmla="*/ 1025297 w 9117690"/>
              <a:gd name="connsiteY344" fmla="*/ 2460329 h 5941139"/>
              <a:gd name="connsiteX345" fmla="*/ 1154325 w 9117690"/>
              <a:gd name="connsiteY345" fmla="*/ 2589356 h 5941139"/>
              <a:gd name="connsiteX346" fmla="*/ 1154325 w 9117690"/>
              <a:gd name="connsiteY346" fmla="*/ 2589357 h 5941139"/>
              <a:gd name="connsiteX347" fmla="*/ 1283351 w 9117690"/>
              <a:gd name="connsiteY347" fmla="*/ 2460330 h 5941139"/>
              <a:gd name="connsiteX348" fmla="*/ 1283351 w 9117690"/>
              <a:gd name="connsiteY348" fmla="*/ 2199633 h 5941139"/>
              <a:gd name="connsiteX349" fmla="*/ 1284065 w 9117690"/>
              <a:gd name="connsiteY349" fmla="*/ 2196100 h 5941139"/>
              <a:gd name="connsiteX350" fmla="*/ 1402953 w 9117690"/>
              <a:gd name="connsiteY350" fmla="*/ 2117296 h 5941139"/>
              <a:gd name="connsiteX351" fmla="*/ 1521839 w 9117690"/>
              <a:gd name="connsiteY351" fmla="*/ 2196100 h 5941139"/>
              <a:gd name="connsiteX352" fmla="*/ 1522552 w 9117690"/>
              <a:gd name="connsiteY352" fmla="*/ 2199631 h 5941139"/>
              <a:gd name="connsiteX353" fmla="*/ 1522552 w 9117690"/>
              <a:gd name="connsiteY353" fmla="*/ 2372521 h 5941139"/>
              <a:gd name="connsiteX354" fmla="*/ 1651578 w 9117690"/>
              <a:gd name="connsiteY354" fmla="*/ 2501548 h 5941139"/>
              <a:gd name="connsiteX355" fmla="*/ 1651577 w 9117690"/>
              <a:gd name="connsiteY355" fmla="*/ 2501549 h 5941139"/>
              <a:gd name="connsiteX356" fmla="*/ 1780604 w 9117690"/>
              <a:gd name="connsiteY356" fmla="*/ 2372522 h 5941139"/>
              <a:gd name="connsiteX357" fmla="*/ 1780604 w 9117690"/>
              <a:gd name="connsiteY357" fmla="*/ 2041720 h 5941139"/>
              <a:gd name="connsiteX358" fmla="*/ 1790368 w 9117690"/>
              <a:gd name="connsiteY358" fmla="*/ 1993360 h 5941139"/>
              <a:gd name="connsiteX359" fmla="*/ 1909255 w 9117690"/>
              <a:gd name="connsiteY359" fmla="*/ 1914556 h 5941139"/>
              <a:gd name="connsiteX360" fmla="*/ 2028143 w 9117690"/>
              <a:gd name="connsiteY360" fmla="*/ 1993360 h 5941139"/>
              <a:gd name="connsiteX361" fmla="*/ 2038281 w 9117690"/>
              <a:gd name="connsiteY361" fmla="*/ 2043579 h 5941139"/>
              <a:gd name="connsiteX362" fmla="*/ 2038282 w 9117690"/>
              <a:gd name="connsiteY362" fmla="*/ 2721354 h 5941139"/>
              <a:gd name="connsiteX363" fmla="*/ 2038281 w 9117690"/>
              <a:gd name="connsiteY363" fmla="*/ 4764927 h 5941139"/>
              <a:gd name="connsiteX364" fmla="*/ 2028143 w 9117690"/>
              <a:gd name="connsiteY364" fmla="*/ 4714708 h 5941139"/>
              <a:gd name="connsiteX365" fmla="*/ 1909255 w 9117690"/>
              <a:gd name="connsiteY365" fmla="*/ 4635904 h 5941139"/>
              <a:gd name="connsiteX366" fmla="*/ 1790368 w 9117690"/>
              <a:gd name="connsiteY366" fmla="*/ 4714708 h 5941139"/>
              <a:gd name="connsiteX367" fmla="*/ 1780604 w 9117690"/>
              <a:gd name="connsiteY367" fmla="*/ 4763068 h 5941139"/>
              <a:gd name="connsiteX368" fmla="*/ 1780604 w 9117690"/>
              <a:gd name="connsiteY368" fmla="*/ 5093870 h 5941139"/>
              <a:gd name="connsiteX369" fmla="*/ 1651577 w 9117690"/>
              <a:gd name="connsiteY369" fmla="*/ 5222897 h 5941139"/>
              <a:gd name="connsiteX370" fmla="*/ 1651578 w 9117690"/>
              <a:gd name="connsiteY370" fmla="*/ 5222896 h 5941139"/>
              <a:gd name="connsiteX371" fmla="*/ 1522552 w 9117690"/>
              <a:gd name="connsiteY371" fmla="*/ 5093869 h 5941139"/>
              <a:gd name="connsiteX372" fmla="*/ 1522552 w 9117690"/>
              <a:gd name="connsiteY372" fmla="*/ 4920979 h 5941139"/>
              <a:gd name="connsiteX373" fmla="*/ 1521839 w 9117690"/>
              <a:gd name="connsiteY373" fmla="*/ 4917448 h 5941139"/>
              <a:gd name="connsiteX374" fmla="*/ 1402953 w 9117690"/>
              <a:gd name="connsiteY374" fmla="*/ 4838644 h 5941139"/>
              <a:gd name="connsiteX375" fmla="*/ 1284065 w 9117690"/>
              <a:gd name="connsiteY375" fmla="*/ 4917448 h 5941139"/>
              <a:gd name="connsiteX376" fmla="*/ 1283351 w 9117690"/>
              <a:gd name="connsiteY376" fmla="*/ 4920981 h 5941139"/>
              <a:gd name="connsiteX377" fmla="*/ 1283351 w 9117690"/>
              <a:gd name="connsiteY377" fmla="*/ 5181678 h 5941139"/>
              <a:gd name="connsiteX378" fmla="*/ 1154325 w 9117690"/>
              <a:gd name="connsiteY378" fmla="*/ 5310705 h 5941139"/>
              <a:gd name="connsiteX379" fmla="*/ 1154325 w 9117690"/>
              <a:gd name="connsiteY379" fmla="*/ 5310704 h 5941139"/>
              <a:gd name="connsiteX380" fmla="*/ 1025297 w 9117690"/>
              <a:gd name="connsiteY380" fmla="*/ 5181677 h 5941139"/>
              <a:gd name="connsiteX381" fmla="*/ 1025297 w 9117690"/>
              <a:gd name="connsiteY381" fmla="*/ 2721354 h 5941139"/>
              <a:gd name="connsiteX382" fmla="*/ 1025296 w 9117690"/>
              <a:gd name="connsiteY382" fmla="*/ 5198200 h 5941139"/>
              <a:gd name="connsiteX383" fmla="*/ 1015158 w 9117690"/>
              <a:gd name="connsiteY383" fmla="*/ 5147981 h 5941139"/>
              <a:gd name="connsiteX384" fmla="*/ 896270 w 9117690"/>
              <a:gd name="connsiteY384" fmla="*/ 5069177 h 5941139"/>
              <a:gd name="connsiteX385" fmla="*/ 777383 w 9117690"/>
              <a:gd name="connsiteY385" fmla="*/ 5147981 h 5941139"/>
              <a:gd name="connsiteX386" fmla="*/ 767619 w 9117690"/>
              <a:gd name="connsiteY386" fmla="*/ 5196342 h 5941139"/>
              <a:gd name="connsiteX387" fmla="*/ 767619 w 9117690"/>
              <a:gd name="connsiteY387" fmla="*/ 5281681 h 5941139"/>
              <a:gd name="connsiteX388" fmla="*/ 638592 w 9117690"/>
              <a:gd name="connsiteY388" fmla="*/ 5410708 h 5941139"/>
              <a:gd name="connsiteX389" fmla="*/ 638593 w 9117690"/>
              <a:gd name="connsiteY389" fmla="*/ 5410707 h 5941139"/>
              <a:gd name="connsiteX390" fmla="*/ 509566 w 9117690"/>
              <a:gd name="connsiteY390" fmla="*/ 5281680 h 5941139"/>
              <a:gd name="connsiteX391" fmla="*/ 509566 w 9117690"/>
              <a:gd name="connsiteY391" fmla="*/ 2721354 h 5941139"/>
              <a:gd name="connsiteX392" fmla="*/ 509565 w 9117690"/>
              <a:gd name="connsiteY392" fmla="*/ 4687660 h 5941139"/>
              <a:gd name="connsiteX393" fmla="*/ 499427 w 9117690"/>
              <a:gd name="connsiteY393" fmla="*/ 4637441 h 5941139"/>
              <a:gd name="connsiteX394" fmla="*/ 380539 w 9117690"/>
              <a:gd name="connsiteY394" fmla="*/ 4558637 h 5941139"/>
              <a:gd name="connsiteX395" fmla="*/ 261652 w 9117690"/>
              <a:gd name="connsiteY395" fmla="*/ 4637441 h 5941139"/>
              <a:gd name="connsiteX396" fmla="*/ 258054 w 9117690"/>
              <a:gd name="connsiteY396" fmla="*/ 4655260 h 5941139"/>
              <a:gd name="connsiteX397" fmla="*/ 258054 w 9117690"/>
              <a:gd name="connsiteY397" fmla="*/ 4744178 h 5941139"/>
              <a:gd name="connsiteX398" fmla="*/ 129027 w 9117690"/>
              <a:gd name="connsiteY398" fmla="*/ 4873205 h 5941139"/>
              <a:gd name="connsiteX399" fmla="*/ 129028 w 9117690"/>
              <a:gd name="connsiteY399" fmla="*/ 4873204 h 5941139"/>
              <a:gd name="connsiteX400" fmla="*/ 1 w 9117690"/>
              <a:gd name="connsiteY400" fmla="*/ 4744177 h 5941139"/>
              <a:gd name="connsiteX401" fmla="*/ 1 w 9117690"/>
              <a:gd name="connsiteY401" fmla="*/ 2721354 h 5941139"/>
              <a:gd name="connsiteX402" fmla="*/ 0 w 9117690"/>
              <a:gd name="connsiteY402" fmla="*/ 2721354 h 5941139"/>
              <a:gd name="connsiteX403" fmla="*/ 0 w 9117690"/>
              <a:gd name="connsiteY403" fmla="*/ 6 h 5941139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89 w 9117690"/>
              <a:gd name="connsiteY8" fmla="*/ 2293282 h 5941133"/>
              <a:gd name="connsiteX9" fmla="*/ 2554391 w 9117690"/>
              <a:gd name="connsiteY9" fmla="*/ 2318411 h 5941133"/>
              <a:gd name="connsiteX10" fmla="*/ 2683417 w 9117690"/>
              <a:gd name="connsiteY10" fmla="*/ 2447438 h 5941133"/>
              <a:gd name="connsiteX11" fmla="*/ 2683416 w 9117690"/>
              <a:gd name="connsiteY11" fmla="*/ 2447439 h 5941133"/>
              <a:gd name="connsiteX12" fmla="*/ 2812443 w 9117690"/>
              <a:gd name="connsiteY12" fmla="*/ 2318412 h 5941133"/>
              <a:gd name="connsiteX13" fmla="*/ 2812443 w 9117690"/>
              <a:gd name="connsiteY13" fmla="*/ 1810690 h 5941133"/>
              <a:gd name="connsiteX14" fmla="*/ 2814899 w 9117690"/>
              <a:gd name="connsiteY14" fmla="*/ 1798530 h 5941133"/>
              <a:gd name="connsiteX15" fmla="*/ 2933786 w 9117690"/>
              <a:gd name="connsiteY15" fmla="*/ 1719726 h 5941133"/>
              <a:gd name="connsiteX16" fmla="*/ 3033349 w 9117690"/>
              <a:gd name="connsiteY16" fmla="*/ 1766680 h 5941133"/>
              <a:gd name="connsiteX17" fmla="*/ 3049366 w 9117690"/>
              <a:gd name="connsiteY17" fmla="*/ 1793079 h 5941133"/>
              <a:gd name="connsiteX18" fmla="*/ 3049366 w 9117690"/>
              <a:gd name="connsiteY18" fmla="*/ 2445224 h 5941133"/>
              <a:gd name="connsiteX19" fmla="*/ 3178393 w 9117690"/>
              <a:gd name="connsiteY19" fmla="*/ 2574251 h 5941133"/>
              <a:gd name="connsiteX20" fmla="*/ 3178392 w 9117690"/>
              <a:gd name="connsiteY20" fmla="*/ 2574250 h 5941133"/>
              <a:gd name="connsiteX21" fmla="*/ 3307419 w 9117690"/>
              <a:gd name="connsiteY21" fmla="*/ 2445223 h 5941133"/>
              <a:gd name="connsiteX22" fmla="*/ 3307419 w 9117690"/>
              <a:gd name="connsiteY22" fmla="*/ 1978054 h 5941133"/>
              <a:gd name="connsiteX23" fmla="*/ 3315620 w 9117690"/>
              <a:gd name="connsiteY23" fmla="*/ 1931583 h 5941133"/>
              <a:gd name="connsiteX24" fmla="*/ 3415349 w 9117690"/>
              <a:gd name="connsiteY24" fmla="*/ 1845634 h 5941133"/>
              <a:gd name="connsiteX25" fmla="*/ 3438829 w 9117690"/>
              <a:gd name="connsiteY25" fmla="*/ 1843267 h 5941133"/>
              <a:gd name="connsiteX26" fmla="*/ 3438829 w 9117690"/>
              <a:gd name="connsiteY26" fmla="*/ 1841901 h 5941133"/>
              <a:gd name="connsiteX27" fmla="*/ 3482629 w 9117690"/>
              <a:gd name="connsiteY27" fmla="*/ 1833059 h 5941133"/>
              <a:gd name="connsiteX28" fmla="*/ 3561433 w 9117690"/>
              <a:gd name="connsiteY28" fmla="*/ 1714171 h 5941133"/>
              <a:gd name="connsiteX29" fmla="*/ 3561433 w 9117690"/>
              <a:gd name="connsiteY29" fmla="*/ 1459030 h 5941133"/>
              <a:gd name="connsiteX30" fmla="*/ 3561920 w 9117690"/>
              <a:gd name="connsiteY30" fmla="*/ 1456620 h 5941133"/>
              <a:gd name="connsiteX31" fmla="*/ 3680807 w 9117690"/>
              <a:gd name="connsiteY31" fmla="*/ 1377816 h 5941133"/>
              <a:gd name="connsiteX32" fmla="*/ 3799694 w 9117690"/>
              <a:gd name="connsiteY32" fmla="*/ 1456620 h 5941133"/>
              <a:gd name="connsiteX33" fmla="*/ 3808082 w 9117690"/>
              <a:gd name="connsiteY33" fmla="*/ 1498170 h 5941133"/>
              <a:gd name="connsiteX34" fmla="*/ 3808082 w 9117690"/>
              <a:gd name="connsiteY34" fmla="*/ 1990915 h 5941133"/>
              <a:gd name="connsiteX35" fmla="*/ 3937109 w 9117690"/>
              <a:gd name="connsiteY35" fmla="*/ 2119942 h 5941133"/>
              <a:gd name="connsiteX36" fmla="*/ 3937109 w 9117690"/>
              <a:gd name="connsiteY36" fmla="*/ 2119943 h 5941133"/>
              <a:gd name="connsiteX37" fmla="*/ 4066135 w 9117690"/>
              <a:gd name="connsiteY37" fmla="*/ 1990916 h 5941133"/>
              <a:gd name="connsiteX38" fmla="*/ 4066135 w 9117690"/>
              <a:gd name="connsiteY38" fmla="*/ 1833147 h 5941133"/>
              <a:gd name="connsiteX39" fmla="*/ 4087274 w 9117690"/>
              <a:gd name="connsiteY39" fmla="*/ 1796301 h 5941133"/>
              <a:gd name="connsiteX40" fmla="*/ 4164338 w 9117690"/>
              <a:gd name="connsiteY40" fmla="*/ 1749857 h 5941133"/>
              <a:gd name="connsiteX41" fmla="*/ 4187818 w 9117690"/>
              <a:gd name="connsiteY41" fmla="*/ 1747490 h 5941133"/>
              <a:gd name="connsiteX42" fmla="*/ 4187818 w 9117690"/>
              <a:gd name="connsiteY42" fmla="*/ 1746752 h 5941133"/>
              <a:gd name="connsiteX43" fmla="*/ 4235886 w 9117690"/>
              <a:gd name="connsiteY43" fmla="*/ 1737048 h 5941133"/>
              <a:gd name="connsiteX44" fmla="*/ 4314689 w 9117690"/>
              <a:gd name="connsiteY44" fmla="*/ 1618160 h 5941133"/>
              <a:gd name="connsiteX45" fmla="*/ 4314689 w 9117690"/>
              <a:gd name="connsiteY45" fmla="*/ 1482548 h 5941133"/>
              <a:gd name="connsiteX46" fmla="*/ 4335596 w 9117690"/>
              <a:gd name="connsiteY46" fmla="*/ 1446105 h 5941133"/>
              <a:gd name="connsiteX47" fmla="*/ 4412661 w 9117690"/>
              <a:gd name="connsiteY47" fmla="*/ 1399661 h 5941133"/>
              <a:gd name="connsiteX48" fmla="*/ 4436141 w 9117690"/>
              <a:gd name="connsiteY48" fmla="*/ 1397294 h 5941133"/>
              <a:gd name="connsiteX49" fmla="*/ 4436141 w 9117690"/>
              <a:gd name="connsiteY49" fmla="*/ 1396556 h 5941133"/>
              <a:gd name="connsiteX50" fmla="*/ 4484211 w 9117690"/>
              <a:gd name="connsiteY50" fmla="*/ 1386852 h 5941133"/>
              <a:gd name="connsiteX51" fmla="*/ 4563014 w 9117690"/>
              <a:gd name="connsiteY51" fmla="*/ 1267964 h 5941133"/>
              <a:gd name="connsiteX52" fmla="*/ 4563015 w 9117690"/>
              <a:gd name="connsiteY52" fmla="*/ 0 h 5941133"/>
              <a:gd name="connsiteX53" fmla="*/ 4563130 w 9117690"/>
              <a:gd name="connsiteY53" fmla="*/ 0 h 5941133"/>
              <a:gd name="connsiteX54" fmla="*/ 4563130 w 9117690"/>
              <a:gd name="connsiteY54" fmla="*/ 964211 h 5941133"/>
              <a:gd name="connsiteX55" fmla="*/ 4692157 w 9117690"/>
              <a:gd name="connsiteY55" fmla="*/ 835184 h 5941133"/>
              <a:gd name="connsiteX56" fmla="*/ 4811044 w 9117690"/>
              <a:gd name="connsiteY56" fmla="*/ 913988 h 5941133"/>
              <a:gd name="connsiteX57" fmla="*/ 4819433 w 9117690"/>
              <a:gd name="connsiteY57" fmla="*/ 955537 h 5941133"/>
              <a:gd name="connsiteX58" fmla="*/ 4819433 w 9117690"/>
              <a:gd name="connsiteY58" fmla="*/ 1331913 h 5941133"/>
              <a:gd name="connsiteX59" fmla="*/ 4898236 w 9117690"/>
              <a:gd name="connsiteY59" fmla="*/ 1450801 h 5941133"/>
              <a:gd name="connsiteX60" fmla="*/ 4946306 w 9117690"/>
              <a:gd name="connsiteY60" fmla="*/ 1460505 h 5941133"/>
              <a:gd name="connsiteX61" fmla="*/ 4946306 w 9117690"/>
              <a:gd name="connsiteY61" fmla="*/ 1461243 h 5941133"/>
              <a:gd name="connsiteX62" fmla="*/ 4969786 w 9117690"/>
              <a:gd name="connsiteY62" fmla="*/ 1463610 h 5941133"/>
              <a:gd name="connsiteX63" fmla="*/ 5069515 w 9117690"/>
              <a:gd name="connsiteY63" fmla="*/ 1549559 h 5941133"/>
              <a:gd name="connsiteX64" fmla="*/ 5071719 w 9117690"/>
              <a:gd name="connsiteY64" fmla="*/ 1562049 h 5941133"/>
              <a:gd name="connsiteX65" fmla="*/ 5071719 w 9117690"/>
              <a:gd name="connsiteY65" fmla="*/ 1927303 h 5941133"/>
              <a:gd name="connsiteX66" fmla="*/ 5200746 w 9117690"/>
              <a:gd name="connsiteY66" fmla="*/ 2056330 h 5941133"/>
              <a:gd name="connsiteX67" fmla="*/ 5200745 w 9117690"/>
              <a:gd name="connsiteY67" fmla="*/ 2056331 h 5941133"/>
              <a:gd name="connsiteX68" fmla="*/ 5329772 w 9117690"/>
              <a:gd name="connsiteY68" fmla="*/ 1927304 h 5941133"/>
              <a:gd name="connsiteX69" fmla="*/ 5329772 w 9117690"/>
              <a:gd name="connsiteY69" fmla="*/ 1793396 h 5941133"/>
              <a:gd name="connsiteX70" fmla="*/ 5331976 w 9117690"/>
              <a:gd name="connsiteY70" fmla="*/ 1780906 h 5941133"/>
              <a:gd name="connsiteX71" fmla="*/ 5431705 w 9117690"/>
              <a:gd name="connsiteY71" fmla="*/ 1694957 h 5941133"/>
              <a:gd name="connsiteX72" fmla="*/ 5455185 w 9117690"/>
              <a:gd name="connsiteY72" fmla="*/ 1692590 h 5941133"/>
              <a:gd name="connsiteX73" fmla="*/ 5455185 w 9117690"/>
              <a:gd name="connsiteY73" fmla="*/ 1691852 h 5941133"/>
              <a:gd name="connsiteX74" fmla="*/ 5503255 w 9117690"/>
              <a:gd name="connsiteY74" fmla="*/ 1682148 h 5941133"/>
              <a:gd name="connsiteX75" fmla="*/ 5582058 w 9117690"/>
              <a:gd name="connsiteY75" fmla="*/ 1563260 h 5941133"/>
              <a:gd name="connsiteX76" fmla="*/ 5582058 w 9117690"/>
              <a:gd name="connsiteY76" fmla="*/ 1409856 h 5941133"/>
              <a:gd name="connsiteX77" fmla="*/ 5584247 w 9117690"/>
              <a:gd name="connsiteY77" fmla="*/ 1399012 h 5941133"/>
              <a:gd name="connsiteX78" fmla="*/ 5703135 w 9117690"/>
              <a:gd name="connsiteY78" fmla="*/ 1320208 h 5941133"/>
              <a:gd name="connsiteX79" fmla="*/ 5822022 w 9117690"/>
              <a:gd name="connsiteY79" fmla="*/ 1399012 h 5941133"/>
              <a:gd name="connsiteX80" fmla="*/ 5830411 w 9117690"/>
              <a:gd name="connsiteY80" fmla="*/ 1440562 h 5941133"/>
              <a:gd name="connsiteX81" fmla="*/ 5830411 w 9117690"/>
              <a:gd name="connsiteY81" fmla="*/ 1554546 h 5941133"/>
              <a:gd name="connsiteX82" fmla="*/ 5909214 w 9117690"/>
              <a:gd name="connsiteY82" fmla="*/ 1673434 h 5941133"/>
              <a:gd name="connsiteX83" fmla="*/ 5957284 w 9117690"/>
              <a:gd name="connsiteY83" fmla="*/ 1683138 h 5941133"/>
              <a:gd name="connsiteX84" fmla="*/ 5957284 w 9117690"/>
              <a:gd name="connsiteY84" fmla="*/ 1683876 h 5941133"/>
              <a:gd name="connsiteX85" fmla="*/ 5980764 w 9117690"/>
              <a:gd name="connsiteY85" fmla="*/ 1686243 h 5941133"/>
              <a:gd name="connsiteX86" fmla="*/ 6057828 w 9117690"/>
              <a:gd name="connsiteY86" fmla="*/ 1732687 h 5941133"/>
              <a:gd name="connsiteX87" fmla="*/ 6076498 w 9117690"/>
              <a:gd name="connsiteY87" fmla="*/ 1765229 h 5941133"/>
              <a:gd name="connsiteX88" fmla="*/ 6076498 w 9117690"/>
              <a:gd name="connsiteY88" fmla="*/ 1811967 h 5941133"/>
              <a:gd name="connsiteX89" fmla="*/ 6205525 w 9117690"/>
              <a:gd name="connsiteY89" fmla="*/ 1940994 h 5941133"/>
              <a:gd name="connsiteX90" fmla="*/ 6205524 w 9117690"/>
              <a:gd name="connsiteY90" fmla="*/ 1940995 h 5941133"/>
              <a:gd name="connsiteX91" fmla="*/ 6334551 w 9117690"/>
              <a:gd name="connsiteY91" fmla="*/ 1811968 h 5941133"/>
              <a:gd name="connsiteX92" fmla="*/ 6334551 w 9117690"/>
              <a:gd name="connsiteY92" fmla="*/ 1503022 h 5941133"/>
              <a:gd name="connsiteX93" fmla="*/ 6338149 w 9117690"/>
              <a:gd name="connsiteY93" fmla="*/ 1485203 h 5941133"/>
              <a:gd name="connsiteX94" fmla="*/ 6457036 w 9117690"/>
              <a:gd name="connsiteY94" fmla="*/ 1406399 h 5941133"/>
              <a:gd name="connsiteX95" fmla="*/ 6575924 w 9117690"/>
              <a:gd name="connsiteY95" fmla="*/ 1485203 h 5941133"/>
              <a:gd name="connsiteX96" fmla="*/ 6586062 w 9117690"/>
              <a:gd name="connsiteY96" fmla="*/ 1535422 h 5941133"/>
              <a:gd name="connsiteX97" fmla="*/ 6586063 w 9117690"/>
              <a:gd name="connsiteY97" fmla="*/ 0 h 5941133"/>
              <a:gd name="connsiteX98" fmla="*/ 6586063 w 9117690"/>
              <a:gd name="connsiteY98" fmla="*/ 2432384 h 5941133"/>
              <a:gd name="connsiteX99" fmla="*/ 6715090 w 9117690"/>
              <a:gd name="connsiteY99" fmla="*/ 2561411 h 5941133"/>
              <a:gd name="connsiteX100" fmla="*/ 6715089 w 9117690"/>
              <a:gd name="connsiteY100" fmla="*/ 2561412 h 5941133"/>
              <a:gd name="connsiteX101" fmla="*/ 6844116 w 9117690"/>
              <a:gd name="connsiteY101" fmla="*/ 2432385 h 5941133"/>
              <a:gd name="connsiteX102" fmla="*/ 6844116 w 9117690"/>
              <a:gd name="connsiteY102" fmla="*/ 1845983 h 5941133"/>
              <a:gd name="connsiteX103" fmla="*/ 6853880 w 9117690"/>
              <a:gd name="connsiteY103" fmla="*/ 1797623 h 5941133"/>
              <a:gd name="connsiteX104" fmla="*/ 6972767 w 9117690"/>
              <a:gd name="connsiteY104" fmla="*/ 1718819 h 5941133"/>
              <a:gd name="connsiteX105" fmla="*/ 7091655 w 9117690"/>
              <a:gd name="connsiteY105" fmla="*/ 1797623 h 5941133"/>
              <a:gd name="connsiteX106" fmla="*/ 7101793 w 9117690"/>
              <a:gd name="connsiteY106" fmla="*/ 1847842 h 5941133"/>
              <a:gd name="connsiteX107" fmla="*/ 7101794 w 9117690"/>
              <a:gd name="connsiteY107" fmla="*/ 0 h 5941133"/>
              <a:gd name="connsiteX108" fmla="*/ 7101794 w 9117690"/>
              <a:gd name="connsiteY108" fmla="*/ 1831319 h 5941133"/>
              <a:gd name="connsiteX109" fmla="*/ 7230821 w 9117690"/>
              <a:gd name="connsiteY109" fmla="*/ 1960346 h 5941133"/>
              <a:gd name="connsiteX110" fmla="*/ 7230820 w 9117690"/>
              <a:gd name="connsiteY110" fmla="*/ 1960347 h 5941133"/>
              <a:gd name="connsiteX111" fmla="*/ 7359847 w 9117690"/>
              <a:gd name="connsiteY111" fmla="*/ 1831320 h 5941133"/>
              <a:gd name="connsiteX112" fmla="*/ 7359847 w 9117690"/>
              <a:gd name="connsiteY112" fmla="*/ 1726679 h 5941133"/>
              <a:gd name="connsiteX113" fmla="*/ 7360099 w 9117690"/>
              <a:gd name="connsiteY113" fmla="*/ 1725250 h 5941133"/>
              <a:gd name="connsiteX114" fmla="*/ 7459828 w 9117690"/>
              <a:gd name="connsiteY114" fmla="*/ 1639301 h 5941133"/>
              <a:gd name="connsiteX115" fmla="*/ 7483308 w 9117690"/>
              <a:gd name="connsiteY115" fmla="*/ 1636934 h 5941133"/>
              <a:gd name="connsiteX116" fmla="*/ 7483308 w 9117690"/>
              <a:gd name="connsiteY116" fmla="*/ 1636196 h 5941133"/>
              <a:gd name="connsiteX117" fmla="*/ 7531378 w 9117690"/>
              <a:gd name="connsiteY117" fmla="*/ 1626492 h 5941133"/>
              <a:gd name="connsiteX118" fmla="*/ 7610181 w 9117690"/>
              <a:gd name="connsiteY118" fmla="*/ 1507604 h 5941133"/>
              <a:gd name="connsiteX119" fmla="*/ 7610181 w 9117690"/>
              <a:gd name="connsiteY119" fmla="*/ 1266735 h 5941133"/>
              <a:gd name="connsiteX120" fmla="*/ 7612370 w 9117690"/>
              <a:gd name="connsiteY120" fmla="*/ 1255890 h 5941133"/>
              <a:gd name="connsiteX121" fmla="*/ 7731258 w 9117690"/>
              <a:gd name="connsiteY121" fmla="*/ 1177086 h 5941133"/>
              <a:gd name="connsiteX122" fmla="*/ 7850145 w 9117690"/>
              <a:gd name="connsiteY122" fmla="*/ 1255890 h 5941133"/>
              <a:gd name="connsiteX123" fmla="*/ 7858534 w 9117690"/>
              <a:gd name="connsiteY123" fmla="*/ 1297440 h 5941133"/>
              <a:gd name="connsiteX124" fmla="*/ 7858534 w 9117690"/>
              <a:gd name="connsiteY124" fmla="*/ 1387570 h 5941133"/>
              <a:gd name="connsiteX125" fmla="*/ 7937337 w 9117690"/>
              <a:gd name="connsiteY125" fmla="*/ 1506458 h 5941133"/>
              <a:gd name="connsiteX126" fmla="*/ 7985407 w 9117690"/>
              <a:gd name="connsiteY126" fmla="*/ 1516162 h 5941133"/>
              <a:gd name="connsiteX127" fmla="*/ 7985407 w 9117690"/>
              <a:gd name="connsiteY127" fmla="*/ 1516900 h 5941133"/>
              <a:gd name="connsiteX128" fmla="*/ 8008887 w 9117690"/>
              <a:gd name="connsiteY128" fmla="*/ 1519267 h 5941133"/>
              <a:gd name="connsiteX129" fmla="*/ 8108616 w 9117690"/>
              <a:gd name="connsiteY129" fmla="*/ 1605216 h 5941133"/>
              <a:gd name="connsiteX130" fmla="*/ 8110619 w 9117690"/>
              <a:gd name="connsiteY130" fmla="*/ 1616566 h 5941133"/>
              <a:gd name="connsiteX131" fmla="*/ 8110619 w 9117690"/>
              <a:gd name="connsiteY131" fmla="*/ 1896586 h 5941133"/>
              <a:gd name="connsiteX132" fmla="*/ 8239646 w 9117690"/>
              <a:gd name="connsiteY132" fmla="*/ 2025613 h 5941133"/>
              <a:gd name="connsiteX133" fmla="*/ 8239645 w 9117690"/>
              <a:gd name="connsiteY133" fmla="*/ 2025614 h 5941133"/>
              <a:gd name="connsiteX134" fmla="*/ 8368672 w 9117690"/>
              <a:gd name="connsiteY134" fmla="*/ 1896587 h 5941133"/>
              <a:gd name="connsiteX135" fmla="*/ 8368672 w 9117690"/>
              <a:gd name="connsiteY135" fmla="*/ 1628262 h 5941133"/>
              <a:gd name="connsiteX136" fmla="*/ 8368923 w 9117690"/>
              <a:gd name="connsiteY136" fmla="*/ 1626839 h 5941133"/>
              <a:gd name="connsiteX137" fmla="*/ 8468652 w 9117690"/>
              <a:gd name="connsiteY137" fmla="*/ 1540890 h 5941133"/>
              <a:gd name="connsiteX138" fmla="*/ 8492132 w 9117690"/>
              <a:gd name="connsiteY138" fmla="*/ 1538523 h 5941133"/>
              <a:gd name="connsiteX139" fmla="*/ 8492132 w 9117690"/>
              <a:gd name="connsiteY139" fmla="*/ 1537785 h 5941133"/>
              <a:gd name="connsiteX140" fmla="*/ 8540202 w 9117690"/>
              <a:gd name="connsiteY140" fmla="*/ 1528081 h 5941133"/>
              <a:gd name="connsiteX141" fmla="*/ 8619005 w 9117690"/>
              <a:gd name="connsiteY141" fmla="*/ 1409193 h 5941133"/>
              <a:gd name="connsiteX142" fmla="*/ 8619005 w 9117690"/>
              <a:gd name="connsiteY142" fmla="*/ 849400 h 5941133"/>
              <a:gd name="connsiteX143" fmla="*/ 8619025 w 9117690"/>
              <a:gd name="connsiteY143" fmla="*/ 849287 h 5941133"/>
              <a:gd name="connsiteX144" fmla="*/ 8718754 w 9117690"/>
              <a:gd name="connsiteY144" fmla="*/ 763338 h 5941133"/>
              <a:gd name="connsiteX145" fmla="*/ 8742234 w 9117690"/>
              <a:gd name="connsiteY145" fmla="*/ 760971 h 5941133"/>
              <a:gd name="connsiteX146" fmla="*/ 8742234 w 9117690"/>
              <a:gd name="connsiteY146" fmla="*/ 760233 h 5941133"/>
              <a:gd name="connsiteX147" fmla="*/ 8790304 w 9117690"/>
              <a:gd name="connsiteY147" fmla="*/ 750529 h 5941133"/>
              <a:gd name="connsiteX148" fmla="*/ 8869107 w 9117690"/>
              <a:gd name="connsiteY148" fmla="*/ 631641 h 5941133"/>
              <a:gd name="connsiteX149" fmla="*/ 8869107 w 9117690"/>
              <a:gd name="connsiteY149" fmla="*/ 568327 h 5941133"/>
              <a:gd name="connsiteX150" fmla="*/ 8890272 w 9117690"/>
              <a:gd name="connsiteY150" fmla="*/ 531436 h 5941133"/>
              <a:gd name="connsiteX151" fmla="*/ 8967336 w 9117690"/>
              <a:gd name="connsiteY151" fmla="*/ 484992 h 5941133"/>
              <a:gd name="connsiteX152" fmla="*/ 8990816 w 9117690"/>
              <a:gd name="connsiteY152" fmla="*/ 482625 h 5941133"/>
              <a:gd name="connsiteX153" fmla="*/ 8990816 w 9117690"/>
              <a:gd name="connsiteY153" fmla="*/ 481887 h 5941133"/>
              <a:gd name="connsiteX154" fmla="*/ 9038886 w 9117690"/>
              <a:gd name="connsiteY154" fmla="*/ 472183 h 5941133"/>
              <a:gd name="connsiteX155" fmla="*/ 9117689 w 9117690"/>
              <a:gd name="connsiteY155" fmla="*/ 353297 h 5941133"/>
              <a:gd name="connsiteX156" fmla="*/ 9117689 w 9117690"/>
              <a:gd name="connsiteY156" fmla="*/ 556639 h 5941133"/>
              <a:gd name="connsiteX157" fmla="*/ 9117690 w 9117690"/>
              <a:gd name="connsiteY157" fmla="*/ 556644 h 5941133"/>
              <a:gd name="connsiteX158" fmla="*/ 9117689 w 9117690"/>
              <a:gd name="connsiteY158" fmla="*/ 3074645 h 5941133"/>
              <a:gd name="connsiteX159" fmla="*/ 9038886 w 9117690"/>
              <a:gd name="connsiteY159" fmla="*/ 3193531 h 5941133"/>
              <a:gd name="connsiteX160" fmla="*/ 8990816 w 9117690"/>
              <a:gd name="connsiteY160" fmla="*/ 3203235 h 5941133"/>
              <a:gd name="connsiteX161" fmla="*/ 8990816 w 9117690"/>
              <a:gd name="connsiteY161" fmla="*/ 3203973 h 5941133"/>
              <a:gd name="connsiteX162" fmla="*/ 8967336 w 9117690"/>
              <a:gd name="connsiteY162" fmla="*/ 3206340 h 5941133"/>
              <a:gd name="connsiteX163" fmla="*/ 8890272 w 9117690"/>
              <a:gd name="connsiteY163" fmla="*/ 3252784 h 5941133"/>
              <a:gd name="connsiteX164" fmla="*/ 8869107 w 9117690"/>
              <a:gd name="connsiteY164" fmla="*/ 3289675 h 5941133"/>
              <a:gd name="connsiteX165" fmla="*/ 8869107 w 9117690"/>
              <a:gd name="connsiteY165" fmla="*/ 3352989 h 5941133"/>
              <a:gd name="connsiteX166" fmla="*/ 8790304 w 9117690"/>
              <a:gd name="connsiteY166" fmla="*/ 3471877 h 5941133"/>
              <a:gd name="connsiteX167" fmla="*/ 8742234 w 9117690"/>
              <a:gd name="connsiteY167" fmla="*/ 3481581 h 5941133"/>
              <a:gd name="connsiteX168" fmla="*/ 8742234 w 9117690"/>
              <a:gd name="connsiteY168" fmla="*/ 3482319 h 5941133"/>
              <a:gd name="connsiteX169" fmla="*/ 8718754 w 9117690"/>
              <a:gd name="connsiteY169" fmla="*/ 3484686 h 5941133"/>
              <a:gd name="connsiteX170" fmla="*/ 8619025 w 9117690"/>
              <a:gd name="connsiteY170" fmla="*/ 3570635 h 5941133"/>
              <a:gd name="connsiteX171" fmla="*/ 8619005 w 9117690"/>
              <a:gd name="connsiteY171" fmla="*/ 3570748 h 5941133"/>
              <a:gd name="connsiteX172" fmla="*/ 8619005 w 9117690"/>
              <a:gd name="connsiteY172" fmla="*/ 4130541 h 5941133"/>
              <a:gd name="connsiteX173" fmla="*/ 8540202 w 9117690"/>
              <a:gd name="connsiteY173" fmla="*/ 4249429 h 5941133"/>
              <a:gd name="connsiteX174" fmla="*/ 8492132 w 9117690"/>
              <a:gd name="connsiteY174" fmla="*/ 4259133 h 5941133"/>
              <a:gd name="connsiteX175" fmla="*/ 8492132 w 9117690"/>
              <a:gd name="connsiteY175" fmla="*/ 4259871 h 5941133"/>
              <a:gd name="connsiteX176" fmla="*/ 8468652 w 9117690"/>
              <a:gd name="connsiteY176" fmla="*/ 4262238 h 5941133"/>
              <a:gd name="connsiteX177" fmla="*/ 8368923 w 9117690"/>
              <a:gd name="connsiteY177" fmla="*/ 4348187 h 5941133"/>
              <a:gd name="connsiteX178" fmla="*/ 8368672 w 9117690"/>
              <a:gd name="connsiteY178" fmla="*/ 4349610 h 5941133"/>
              <a:gd name="connsiteX179" fmla="*/ 8368672 w 9117690"/>
              <a:gd name="connsiteY179" fmla="*/ 4617935 h 5941133"/>
              <a:gd name="connsiteX180" fmla="*/ 8239645 w 9117690"/>
              <a:gd name="connsiteY180" fmla="*/ 4746962 h 5941133"/>
              <a:gd name="connsiteX181" fmla="*/ 8239646 w 9117690"/>
              <a:gd name="connsiteY181" fmla="*/ 4746961 h 5941133"/>
              <a:gd name="connsiteX182" fmla="*/ 8110619 w 9117690"/>
              <a:gd name="connsiteY182" fmla="*/ 4617934 h 5941133"/>
              <a:gd name="connsiteX183" fmla="*/ 8110619 w 9117690"/>
              <a:gd name="connsiteY183" fmla="*/ 4337914 h 5941133"/>
              <a:gd name="connsiteX184" fmla="*/ 8108616 w 9117690"/>
              <a:gd name="connsiteY184" fmla="*/ 4326564 h 5941133"/>
              <a:gd name="connsiteX185" fmla="*/ 8008887 w 9117690"/>
              <a:gd name="connsiteY185" fmla="*/ 4240615 h 5941133"/>
              <a:gd name="connsiteX186" fmla="*/ 7985407 w 9117690"/>
              <a:gd name="connsiteY186" fmla="*/ 4238248 h 5941133"/>
              <a:gd name="connsiteX187" fmla="*/ 7985407 w 9117690"/>
              <a:gd name="connsiteY187" fmla="*/ 4237510 h 5941133"/>
              <a:gd name="connsiteX188" fmla="*/ 7937337 w 9117690"/>
              <a:gd name="connsiteY188" fmla="*/ 4227806 h 5941133"/>
              <a:gd name="connsiteX189" fmla="*/ 7858534 w 9117690"/>
              <a:gd name="connsiteY189" fmla="*/ 4108918 h 5941133"/>
              <a:gd name="connsiteX190" fmla="*/ 7858534 w 9117690"/>
              <a:gd name="connsiteY190" fmla="*/ 4018788 h 5941133"/>
              <a:gd name="connsiteX191" fmla="*/ 7850145 w 9117690"/>
              <a:gd name="connsiteY191" fmla="*/ 3977238 h 5941133"/>
              <a:gd name="connsiteX192" fmla="*/ 7731258 w 9117690"/>
              <a:gd name="connsiteY192" fmla="*/ 3898434 h 5941133"/>
              <a:gd name="connsiteX193" fmla="*/ 7612370 w 9117690"/>
              <a:gd name="connsiteY193" fmla="*/ 3977238 h 5941133"/>
              <a:gd name="connsiteX194" fmla="*/ 7610181 w 9117690"/>
              <a:gd name="connsiteY194" fmla="*/ 3988083 h 5941133"/>
              <a:gd name="connsiteX195" fmla="*/ 7610181 w 9117690"/>
              <a:gd name="connsiteY195" fmla="*/ 4228952 h 5941133"/>
              <a:gd name="connsiteX196" fmla="*/ 7531378 w 9117690"/>
              <a:gd name="connsiteY196" fmla="*/ 4347840 h 5941133"/>
              <a:gd name="connsiteX197" fmla="*/ 7483308 w 9117690"/>
              <a:gd name="connsiteY197" fmla="*/ 4357544 h 5941133"/>
              <a:gd name="connsiteX198" fmla="*/ 7483308 w 9117690"/>
              <a:gd name="connsiteY198" fmla="*/ 4358282 h 5941133"/>
              <a:gd name="connsiteX199" fmla="*/ 7459828 w 9117690"/>
              <a:gd name="connsiteY199" fmla="*/ 4360649 h 5941133"/>
              <a:gd name="connsiteX200" fmla="*/ 7360099 w 9117690"/>
              <a:gd name="connsiteY200" fmla="*/ 4446598 h 5941133"/>
              <a:gd name="connsiteX201" fmla="*/ 7359847 w 9117690"/>
              <a:gd name="connsiteY201" fmla="*/ 4448027 h 5941133"/>
              <a:gd name="connsiteX202" fmla="*/ 7359847 w 9117690"/>
              <a:gd name="connsiteY202" fmla="*/ 4552668 h 5941133"/>
              <a:gd name="connsiteX203" fmla="*/ 7230820 w 9117690"/>
              <a:gd name="connsiteY203" fmla="*/ 4681695 h 5941133"/>
              <a:gd name="connsiteX204" fmla="*/ 7230821 w 9117690"/>
              <a:gd name="connsiteY204" fmla="*/ 4681694 h 5941133"/>
              <a:gd name="connsiteX205" fmla="*/ 7101794 w 9117690"/>
              <a:gd name="connsiteY205" fmla="*/ 4552667 h 5941133"/>
              <a:gd name="connsiteX206" fmla="*/ 7101794 w 9117690"/>
              <a:gd name="connsiteY206" fmla="*/ 2721348 h 5941133"/>
              <a:gd name="connsiteX207" fmla="*/ 7101793 w 9117690"/>
              <a:gd name="connsiteY207" fmla="*/ 4569190 h 5941133"/>
              <a:gd name="connsiteX208" fmla="*/ 7091655 w 9117690"/>
              <a:gd name="connsiteY208" fmla="*/ 4518971 h 5941133"/>
              <a:gd name="connsiteX209" fmla="*/ 6972767 w 9117690"/>
              <a:gd name="connsiteY209" fmla="*/ 4440167 h 5941133"/>
              <a:gd name="connsiteX210" fmla="*/ 6853880 w 9117690"/>
              <a:gd name="connsiteY210" fmla="*/ 4518971 h 5941133"/>
              <a:gd name="connsiteX211" fmla="*/ 6844116 w 9117690"/>
              <a:gd name="connsiteY211" fmla="*/ 4567331 h 5941133"/>
              <a:gd name="connsiteX212" fmla="*/ 6844116 w 9117690"/>
              <a:gd name="connsiteY212" fmla="*/ 5153733 h 5941133"/>
              <a:gd name="connsiteX213" fmla="*/ 6715089 w 9117690"/>
              <a:gd name="connsiteY213" fmla="*/ 5282760 h 5941133"/>
              <a:gd name="connsiteX214" fmla="*/ 6715090 w 9117690"/>
              <a:gd name="connsiteY214" fmla="*/ 5282759 h 5941133"/>
              <a:gd name="connsiteX215" fmla="*/ 6586063 w 9117690"/>
              <a:gd name="connsiteY215" fmla="*/ 5153732 h 5941133"/>
              <a:gd name="connsiteX216" fmla="*/ 6586063 w 9117690"/>
              <a:gd name="connsiteY216" fmla="*/ 2721348 h 5941133"/>
              <a:gd name="connsiteX217" fmla="*/ 6586062 w 9117690"/>
              <a:gd name="connsiteY217" fmla="*/ 4256770 h 5941133"/>
              <a:gd name="connsiteX218" fmla="*/ 6575924 w 9117690"/>
              <a:gd name="connsiteY218" fmla="*/ 4206551 h 5941133"/>
              <a:gd name="connsiteX219" fmla="*/ 6457036 w 9117690"/>
              <a:gd name="connsiteY219" fmla="*/ 4127747 h 5941133"/>
              <a:gd name="connsiteX220" fmla="*/ 6338149 w 9117690"/>
              <a:gd name="connsiteY220" fmla="*/ 4206551 h 5941133"/>
              <a:gd name="connsiteX221" fmla="*/ 6334551 w 9117690"/>
              <a:gd name="connsiteY221" fmla="*/ 4224370 h 5941133"/>
              <a:gd name="connsiteX222" fmla="*/ 6334551 w 9117690"/>
              <a:gd name="connsiteY222" fmla="*/ 4533316 h 5941133"/>
              <a:gd name="connsiteX223" fmla="*/ 6205524 w 9117690"/>
              <a:gd name="connsiteY223" fmla="*/ 4662343 h 5941133"/>
              <a:gd name="connsiteX224" fmla="*/ 6205525 w 9117690"/>
              <a:gd name="connsiteY224" fmla="*/ 4662342 h 5941133"/>
              <a:gd name="connsiteX225" fmla="*/ 6076498 w 9117690"/>
              <a:gd name="connsiteY225" fmla="*/ 4533315 h 5941133"/>
              <a:gd name="connsiteX226" fmla="*/ 6076498 w 9117690"/>
              <a:gd name="connsiteY226" fmla="*/ 4486577 h 5941133"/>
              <a:gd name="connsiteX227" fmla="*/ 6057828 w 9117690"/>
              <a:gd name="connsiteY227" fmla="*/ 4454035 h 5941133"/>
              <a:gd name="connsiteX228" fmla="*/ 5980764 w 9117690"/>
              <a:gd name="connsiteY228" fmla="*/ 4407591 h 5941133"/>
              <a:gd name="connsiteX229" fmla="*/ 5957284 w 9117690"/>
              <a:gd name="connsiteY229" fmla="*/ 4405224 h 5941133"/>
              <a:gd name="connsiteX230" fmla="*/ 5957284 w 9117690"/>
              <a:gd name="connsiteY230" fmla="*/ 4404486 h 5941133"/>
              <a:gd name="connsiteX231" fmla="*/ 5909214 w 9117690"/>
              <a:gd name="connsiteY231" fmla="*/ 4394782 h 5941133"/>
              <a:gd name="connsiteX232" fmla="*/ 5830411 w 9117690"/>
              <a:gd name="connsiteY232" fmla="*/ 4275894 h 5941133"/>
              <a:gd name="connsiteX233" fmla="*/ 5830411 w 9117690"/>
              <a:gd name="connsiteY233" fmla="*/ 4161910 h 5941133"/>
              <a:gd name="connsiteX234" fmla="*/ 5822022 w 9117690"/>
              <a:gd name="connsiteY234" fmla="*/ 4120360 h 5941133"/>
              <a:gd name="connsiteX235" fmla="*/ 5703135 w 9117690"/>
              <a:gd name="connsiteY235" fmla="*/ 4041556 h 5941133"/>
              <a:gd name="connsiteX236" fmla="*/ 5584247 w 9117690"/>
              <a:gd name="connsiteY236" fmla="*/ 4120360 h 5941133"/>
              <a:gd name="connsiteX237" fmla="*/ 5582058 w 9117690"/>
              <a:gd name="connsiteY237" fmla="*/ 4131204 h 5941133"/>
              <a:gd name="connsiteX238" fmla="*/ 5582058 w 9117690"/>
              <a:gd name="connsiteY238" fmla="*/ 4284608 h 5941133"/>
              <a:gd name="connsiteX239" fmla="*/ 5503255 w 9117690"/>
              <a:gd name="connsiteY239" fmla="*/ 4403496 h 5941133"/>
              <a:gd name="connsiteX240" fmla="*/ 5455185 w 9117690"/>
              <a:gd name="connsiteY240" fmla="*/ 4413200 h 5941133"/>
              <a:gd name="connsiteX241" fmla="*/ 5455185 w 9117690"/>
              <a:gd name="connsiteY241" fmla="*/ 4413938 h 5941133"/>
              <a:gd name="connsiteX242" fmla="*/ 5431705 w 9117690"/>
              <a:gd name="connsiteY242" fmla="*/ 4416305 h 5941133"/>
              <a:gd name="connsiteX243" fmla="*/ 5331976 w 9117690"/>
              <a:gd name="connsiteY243" fmla="*/ 4502254 h 5941133"/>
              <a:gd name="connsiteX244" fmla="*/ 5329772 w 9117690"/>
              <a:gd name="connsiteY244" fmla="*/ 4514744 h 5941133"/>
              <a:gd name="connsiteX245" fmla="*/ 5329772 w 9117690"/>
              <a:gd name="connsiteY245" fmla="*/ 4648652 h 5941133"/>
              <a:gd name="connsiteX246" fmla="*/ 5200745 w 9117690"/>
              <a:gd name="connsiteY246" fmla="*/ 4777679 h 5941133"/>
              <a:gd name="connsiteX247" fmla="*/ 5200746 w 9117690"/>
              <a:gd name="connsiteY247" fmla="*/ 4777678 h 5941133"/>
              <a:gd name="connsiteX248" fmla="*/ 5071719 w 9117690"/>
              <a:gd name="connsiteY248" fmla="*/ 4648651 h 5941133"/>
              <a:gd name="connsiteX249" fmla="*/ 5071719 w 9117690"/>
              <a:gd name="connsiteY249" fmla="*/ 4283397 h 5941133"/>
              <a:gd name="connsiteX250" fmla="*/ 5069515 w 9117690"/>
              <a:gd name="connsiteY250" fmla="*/ 4270907 h 5941133"/>
              <a:gd name="connsiteX251" fmla="*/ 4969786 w 9117690"/>
              <a:gd name="connsiteY251" fmla="*/ 4184958 h 5941133"/>
              <a:gd name="connsiteX252" fmla="*/ 4946306 w 9117690"/>
              <a:gd name="connsiteY252" fmla="*/ 4182591 h 5941133"/>
              <a:gd name="connsiteX253" fmla="*/ 4946306 w 9117690"/>
              <a:gd name="connsiteY253" fmla="*/ 4181853 h 5941133"/>
              <a:gd name="connsiteX254" fmla="*/ 4898236 w 9117690"/>
              <a:gd name="connsiteY254" fmla="*/ 4172149 h 5941133"/>
              <a:gd name="connsiteX255" fmla="*/ 4819433 w 9117690"/>
              <a:gd name="connsiteY255" fmla="*/ 4053261 h 5941133"/>
              <a:gd name="connsiteX256" fmla="*/ 4819433 w 9117690"/>
              <a:gd name="connsiteY256" fmla="*/ 3676885 h 5941133"/>
              <a:gd name="connsiteX257" fmla="*/ 4811044 w 9117690"/>
              <a:gd name="connsiteY257" fmla="*/ 3635336 h 5941133"/>
              <a:gd name="connsiteX258" fmla="*/ 4692157 w 9117690"/>
              <a:gd name="connsiteY258" fmla="*/ 3556532 h 5941133"/>
              <a:gd name="connsiteX259" fmla="*/ 4563130 w 9117690"/>
              <a:gd name="connsiteY259" fmla="*/ 3685559 h 5941133"/>
              <a:gd name="connsiteX260" fmla="*/ 4563130 w 9117690"/>
              <a:gd name="connsiteY260" fmla="*/ 2721348 h 5941133"/>
              <a:gd name="connsiteX261" fmla="*/ 4563015 w 9117690"/>
              <a:gd name="connsiteY261" fmla="*/ 2721348 h 5941133"/>
              <a:gd name="connsiteX262" fmla="*/ 4563014 w 9117690"/>
              <a:gd name="connsiteY262" fmla="*/ 3989312 h 5941133"/>
              <a:gd name="connsiteX263" fmla="*/ 4484211 w 9117690"/>
              <a:gd name="connsiteY263" fmla="*/ 4108200 h 5941133"/>
              <a:gd name="connsiteX264" fmla="*/ 4436141 w 9117690"/>
              <a:gd name="connsiteY264" fmla="*/ 4117904 h 5941133"/>
              <a:gd name="connsiteX265" fmla="*/ 4436141 w 9117690"/>
              <a:gd name="connsiteY265" fmla="*/ 4118642 h 5941133"/>
              <a:gd name="connsiteX266" fmla="*/ 4412661 w 9117690"/>
              <a:gd name="connsiteY266" fmla="*/ 4121009 h 5941133"/>
              <a:gd name="connsiteX267" fmla="*/ 4335596 w 9117690"/>
              <a:gd name="connsiteY267" fmla="*/ 4167453 h 5941133"/>
              <a:gd name="connsiteX268" fmla="*/ 4314689 w 9117690"/>
              <a:gd name="connsiteY268" fmla="*/ 4203896 h 5941133"/>
              <a:gd name="connsiteX269" fmla="*/ 4314689 w 9117690"/>
              <a:gd name="connsiteY269" fmla="*/ 4339508 h 5941133"/>
              <a:gd name="connsiteX270" fmla="*/ 4235886 w 9117690"/>
              <a:gd name="connsiteY270" fmla="*/ 4458396 h 5941133"/>
              <a:gd name="connsiteX271" fmla="*/ 4187818 w 9117690"/>
              <a:gd name="connsiteY271" fmla="*/ 4468100 h 5941133"/>
              <a:gd name="connsiteX272" fmla="*/ 4187818 w 9117690"/>
              <a:gd name="connsiteY272" fmla="*/ 4468838 h 5941133"/>
              <a:gd name="connsiteX273" fmla="*/ 4164338 w 9117690"/>
              <a:gd name="connsiteY273" fmla="*/ 4471205 h 5941133"/>
              <a:gd name="connsiteX274" fmla="*/ 4087274 w 9117690"/>
              <a:gd name="connsiteY274" fmla="*/ 4517649 h 5941133"/>
              <a:gd name="connsiteX275" fmla="*/ 4066135 w 9117690"/>
              <a:gd name="connsiteY275" fmla="*/ 4554495 h 5941133"/>
              <a:gd name="connsiteX276" fmla="*/ 4066135 w 9117690"/>
              <a:gd name="connsiteY276" fmla="*/ 4712264 h 5941133"/>
              <a:gd name="connsiteX277" fmla="*/ 3937109 w 9117690"/>
              <a:gd name="connsiteY277" fmla="*/ 4841291 h 5941133"/>
              <a:gd name="connsiteX278" fmla="*/ 3937109 w 9117690"/>
              <a:gd name="connsiteY278" fmla="*/ 4841290 h 5941133"/>
              <a:gd name="connsiteX279" fmla="*/ 3808082 w 9117690"/>
              <a:gd name="connsiteY279" fmla="*/ 4712263 h 5941133"/>
              <a:gd name="connsiteX280" fmla="*/ 3808082 w 9117690"/>
              <a:gd name="connsiteY280" fmla="*/ 4219518 h 5941133"/>
              <a:gd name="connsiteX281" fmla="*/ 3799694 w 9117690"/>
              <a:gd name="connsiteY281" fmla="*/ 4177968 h 5941133"/>
              <a:gd name="connsiteX282" fmla="*/ 3680807 w 9117690"/>
              <a:gd name="connsiteY282" fmla="*/ 4099164 h 5941133"/>
              <a:gd name="connsiteX283" fmla="*/ 3561920 w 9117690"/>
              <a:gd name="connsiteY283" fmla="*/ 4177968 h 5941133"/>
              <a:gd name="connsiteX284" fmla="*/ 3561433 w 9117690"/>
              <a:gd name="connsiteY284" fmla="*/ 4180378 h 5941133"/>
              <a:gd name="connsiteX285" fmla="*/ 3561433 w 9117690"/>
              <a:gd name="connsiteY285" fmla="*/ 4435519 h 5941133"/>
              <a:gd name="connsiteX286" fmla="*/ 3482629 w 9117690"/>
              <a:gd name="connsiteY286" fmla="*/ 4554407 h 5941133"/>
              <a:gd name="connsiteX287" fmla="*/ 3438829 w 9117690"/>
              <a:gd name="connsiteY287" fmla="*/ 4563249 h 5941133"/>
              <a:gd name="connsiteX288" fmla="*/ 3438829 w 9117690"/>
              <a:gd name="connsiteY288" fmla="*/ 4564615 h 5941133"/>
              <a:gd name="connsiteX289" fmla="*/ 3415349 w 9117690"/>
              <a:gd name="connsiteY289" fmla="*/ 4566982 h 5941133"/>
              <a:gd name="connsiteX290" fmla="*/ 3315620 w 9117690"/>
              <a:gd name="connsiteY290" fmla="*/ 4652931 h 5941133"/>
              <a:gd name="connsiteX291" fmla="*/ 3307419 w 9117690"/>
              <a:gd name="connsiteY291" fmla="*/ 4699402 h 5941133"/>
              <a:gd name="connsiteX292" fmla="*/ 3307419 w 9117690"/>
              <a:gd name="connsiteY292" fmla="*/ 5166571 h 5941133"/>
              <a:gd name="connsiteX293" fmla="*/ 3178392 w 9117690"/>
              <a:gd name="connsiteY293" fmla="*/ 5295598 h 5941133"/>
              <a:gd name="connsiteX294" fmla="*/ 3178393 w 9117690"/>
              <a:gd name="connsiteY294" fmla="*/ 5295599 h 5941133"/>
              <a:gd name="connsiteX295" fmla="*/ 3049366 w 9117690"/>
              <a:gd name="connsiteY295" fmla="*/ 5166572 h 5941133"/>
              <a:gd name="connsiteX296" fmla="*/ 3049366 w 9117690"/>
              <a:gd name="connsiteY296" fmla="*/ 4514427 h 5941133"/>
              <a:gd name="connsiteX297" fmla="*/ 3033349 w 9117690"/>
              <a:gd name="connsiteY297" fmla="*/ 4488028 h 5941133"/>
              <a:gd name="connsiteX298" fmla="*/ 2933786 w 9117690"/>
              <a:gd name="connsiteY298" fmla="*/ 4441074 h 5941133"/>
              <a:gd name="connsiteX299" fmla="*/ 2814899 w 9117690"/>
              <a:gd name="connsiteY299" fmla="*/ 4519878 h 5941133"/>
              <a:gd name="connsiteX300" fmla="*/ 2812443 w 9117690"/>
              <a:gd name="connsiteY300" fmla="*/ 4532038 h 5941133"/>
              <a:gd name="connsiteX301" fmla="*/ 2812443 w 9117690"/>
              <a:gd name="connsiteY301" fmla="*/ 5039760 h 5941133"/>
              <a:gd name="connsiteX302" fmla="*/ 2683416 w 9117690"/>
              <a:gd name="connsiteY302" fmla="*/ 5168787 h 5941133"/>
              <a:gd name="connsiteX303" fmla="*/ 2683417 w 9117690"/>
              <a:gd name="connsiteY303" fmla="*/ 5168786 h 5941133"/>
              <a:gd name="connsiteX304" fmla="*/ 2554391 w 9117690"/>
              <a:gd name="connsiteY304" fmla="*/ 5039759 h 5941133"/>
              <a:gd name="connsiteX305" fmla="*/ 2554391 w 9117690"/>
              <a:gd name="connsiteY305" fmla="*/ 2721348 h 5941133"/>
              <a:gd name="connsiteX306" fmla="*/ 2554390 w 9117690"/>
              <a:gd name="connsiteY306" fmla="*/ 2721348 h 5941133"/>
              <a:gd name="connsiteX307" fmla="*/ 2554389 w 9117690"/>
              <a:gd name="connsiteY307" fmla="*/ 5014630 h 5941133"/>
              <a:gd name="connsiteX308" fmla="*/ 2544250 w 9117690"/>
              <a:gd name="connsiteY308" fmla="*/ 4964412 h 5941133"/>
              <a:gd name="connsiteX309" fmla="*/ 2425363 w 9117690"/>
              <a:gd name="connsiteY309" fmla="*/ 4885608 h 5941133"/>
              <a:gd name="connsiteX310" fmla="*/ 2296336 w 9117690"/>
              <a:gd name="connsiteY310" fmla="*/ 5014635 h 5941133"/>
              <a:gd name="connsiteX311" fmla="*/ 2296336 w 9117690"/>
              <a:gd name="connsiteY311" fmla="*/ 5812106 h 5941133"/>
              <a:gd name="connsiteX312" fmla="*/ 2167309 w 9117690"/>
              <a:gd name="connsiteY312" fmla="*/ 5941133 h 5941133"/>
              <a:gd name="connsiteX313" fmla="*/ 2167310 w 9117690"/>
              <a:gd name="connsiteY313" fmla="*/ 5941132 h 5941133"/>
              <a:gd name="connsiteX314" fmla="*/ 2038282 w 9117690"/>
              <a:gd name="connsiteY314" fmla="*/ 5812105 h 5941133"/>
              <a:gd name="connsiteX315" fmla="*/ 2038282 w 9117690"/>
              <a:gd name="connsiteY315" fmla="*/ 3090757 h 5941133"/>
              <a:gd name="connsiteX316" fmla="*/ 2167310 w 9117690"/>
              <a:gd name="connsiteY316" fmla="*/ 3219784 h 5941133"/>
              <a:gd name="connsiteX317" fmla="*/ 2167309 w 9117690"/>
              <a:gd name="connsiteY317" fmla="*/ 3219785 h 5941133"/>
              <a:gd name="connsiteX318" fmla="*/ 2296336 w 9117690"/>
              <a:gd name="connsiteY318" fmla="*/ 3090758 h 5941133"/>
              <a:gd name="connsiteX319" fmla="*/ 2296336 w 9117690"/>
              <a:gd name="connsiteY319" fmla="*/ 2293287 h 5941133"/>
              <a:gd name="connsiteX320" fmla="*/ 2425363 w 9117690"/>
              <a:gd name="connsiteY320" fmla="*/ 2164260 h 5941133"/>
              <a:gd name="connsiteX321" fmla="*/ 2544250 w 9117690"/>
              <a:gd name="connsiteY321" fmla="*/ 2243064 h 5941133"/>
              <a:gd name="connsiteX322" fmla="*/ 2554389 w 9117690"/>
              <a:gd name="connsiteY322" fmla="*/ 2293282 h 5941133"/>
              <a:gd name="connsiteX323" fmla="*/ 0 w 9117690"/>
              <a:gd name="connsiteY323" fmla="*/ 0 h 5941133"/>
              <a:gd name="connsiteX324" fmla="*/ 1 w 9117690"/>
              <a:gd name="connsiteY324" fmla="*/ 0 h 5941133"/>
              <a:gd name="connsiteX325" fmla="*/ 1 w 9117690"/>
              <a:gd name="connsiteY325" fmla="*/ 2022823 h 5941133"/>
              <a:gd name="connsiteX326" fmla="*/ 129028 w 9117690"/>
              <a:gd name="connsiteY326" fmla="*/ 2151850 h 5941133"/>
              <a:gd name="connsiteX327" fmla="*/ 129027 w 9117690"/>
              <a:gd name="connsiteY327" fmla="*/ 2151851 h 5941133"/>
              <a:gd name="connsiteX328" fmla="*/ 258054 w 9117690"/>
              <a:gd name="connsiteY328" fmla="*/ 2022824 h 5941133"/>
              <a:gd name="connsiteX329" fmla="*/ 258054 w 9117690"/>
              <a:gd name="connsiteY329" fmla="*/ 1933906 h 5941133"/>
              <a:gd name="connsiteX330" fmla="*/ 261652 w 9117690"/>
              <a:gd name="connsiteY330" fmla="*/ 1916087 h 5941133"/>
              <a:gd name="connsiteX331" fmla="*/ 380539 w 9117690"/>
              <a:gd name="connsiteY331" fmla="*/ 1837283 h 5941133"/>
              <a:gd name="connsiteX332" fmla="*/ 499427 w 9117690"/>
              <a:gd name="connsiteY332" fmla="*/ 1916087 h 5941133"/>
              <a:gd name="connsiteX333" fmla="*/ 509565 w 9117690"/>
              <a:gd name="connsiteY333" fmla="*/ 1966306 h 5941133"/>
              <a:gd name="connsiteX334" fmla="*/ 509566 w 9117690"/>
              <a:gd name="connsiteY334" fmla="*/ 2560326 h 5941133"/>
              <a:gd name="connsiteX335" fmla="*/ 638593 w 9117690"/>
              <a:gd name="connsiteY335" fmla="*/ 2689353 h 5941133"/>
              <a:gd name="connsiteX336" fmla="*/ 638592 w 9117690"/>
              <a:gd name="connsiteY336" fmla="*/ 2689354 h 5941133"/>
              <a:gd name="connsiteX337" fmla="*/ 767619 w 9117690"/>
              <a:gd name="connsiteY337" fmla="*/ 2560327 h 5941133"/>
              <a:gd name="connsiteX338" fmla="*/ 767619 w 9117690"/>
              <a:gd name="connsiteY338" fmla="*/ 2474988 h 5941133"/>
              <a:gd name="connsiteX339" fmla="*/ 777383 w 9117690"/>
              <a:gd name="connsiteY339" fmla="*/ 2426627 h 5941133"/>
              <a:gd name="connsiteX340" fmla="*/ 896270 w 9117690"/>
              <a:gd name="connsiteY340" fmla="*/ 2347823 h 5941133"/>
              <a:gd name="connsiteX341" fmla="*/ 1015158 w 9117690"/>
              <a:gd name="connsiteY341" fmla="*/ 2426627 h 5941133"/>
              <a:gd name="connsiteX342" fmla="*/ 1025296 w 9117690"/>
              <a:gd name="connsiteY342" fmla="*/ 2476846 h 5941133"/>
              <a:gd name="connsiteX343" fmla="*/ 1025297 w 9117690"/>
              <a:gd name="connsiteY343" fmla="*/ 2460323 h 5941133"/>
              <a:gd name="connsiteX344" fmla="*/ 1154325 w 9117690"/>
              <a:gd name="connsiteY344" fmla="*/ 2589350 h 5941133"/>
              <a:gd name="connsiteX345" fmla="*/ 1154325 w 9117690"/>
              <a:gd name="connsiteY345" fmla="*/ 2589351 h 5941133"/>
              <a:gd name="connsiteX346" fmla="*/ 1283351 w 9117690"/>
              <a:gd name="connsiteY346" fmla="*/ 2460324 h 5941133"/>
              <a:gd name="connsiteX347" fmla="*/ 1283351 w 9117690"/>
              <a:gd name="connsiteY347" fmla="*/ 2199627 h 5941133"/>
              <a:gd name="connsiteX348" fmla="*/ 1284065 w 9117690"/>
              <a:gd name="connsiteY348" fmla="*/ 2196094 h 5941133"/>
              <a:gd name="connsiteX349" fmla="*/ 1402953 w 9117690"/>
              <a:gd name="connsiteY349" fmla="*/ 2117290 h 5941133"/>
              <a:gd name="connsiteX350" fmla="*/ 1521839 w 9117690"/>
              <a:gd name="connsiteY350" fmla="*/ 2196094 h 5941133"/>
              <a:gd name="connsiteX351" fmla="*/ 1522552 w 9117690"/>
              <a:gd name="connsiteY351" fmla="*/ 2199625 h 5941133"/>
              <a:gd name="connsiteX352" fmla="*/ 1522552 w 9117690"/>
              <a:gd name="connsiteY352" fmla="*/ 2372515 h 5941133"/>
              <a:gd name="connsiteX353" fmla="*/ 1651578 w 9117690"/>
              <a:gd name="connsiteY353" fmla="*/ 2501542 h 5941133"/>
              <a:gd name="connsiteX354" fmla="*/ 1651577 w 9117690"/>
              <a:gd name="connsiteY354" fmla="*/ 2501543 h 5941133"/>
              <a:gd name="connsiteX355" fmla="*/ 1780604 w 9117690"/>
              <a:gd name="connsiteY355" fmla="*/ 2372516 h 5941133"/>
              <a:gd name="connsiteX356" fmla="*/ 1780604 w 9117690"/>
              <a:gd name="connsiteY356" fmla="*/ 2041714 h 5941133"/>
              <a:gd name="connsiteX357" fmla="*/ 1790368 w 9117690"/>
              <a:gd name="connsiteY357" fmla="*/ 1993354 h 5941133"/>
              <a:gd name="connsiteX358" fmla="*/ 1909255 w 9117690"/>
              <a:gd name="connsiteY358" fmla="*/ 1914550 h 5941133"/>
              <a:gd name="connsiteX359" fmla="*/ 2028143 w 9117690"/>
              <a:gd name="connsiteY359" fmla="*/ 1993354 h 5941133"/>
              <a:gd name="connsiteX360" fmla="*/ 2038281 w 9117690"/>
              <a:gd name="connsiteY360" fmla="*/ 2043573 h 5941133"/>
              <a:gd name="connsiteX361" fmla="*/ 2038282 w 9117690"/>
              <a:gd name="connsiteY361" fmla="*/ 2721348 h 5941133"/>
              <a:gd name="connsiteX362" fmla="*/ 2038281 w 9117690"/>
              <a:gd name="connsiteY362" fmla="*/ 4764921 h 5941133"/>
              <a:gd name="connsiteX363" fmla="*/ 2028143 w 9117690"/>
              <a:gd name="connsiteY363" fmla="*/ 4714702 h 5941133"/>
              <a:gd name="connsiteX364" fmla="*/ 1909255 w 9117690"/>
              <a:gd name="connsiteY364" fmla="*/ 4635898 h 5941133"/>
              <a:gd name="connsiteX365" fmla="*/ 1790368 w 9117690"/>
              <a:gd name="connsiteY365" fmla="*/ 4714702 h 5941133"/>
              <a:gd name="connsiteX366" fmla="*/ 1780604 w 9117690"/>
              <a:gd name="connsiteY366" fmla="*/ 4763062 h 5941133"/>
              <a:gd name="connsiteX367" fmla="*/ 1780604 w 9117690"/>
              <a:gd name="connsiteY367" fmla="*/ 5093864 h 5941133"/>
              <a:gd name="connsiteX368" fmla="*/ 1651577 w 9117690"/>
              <a:gd name="connsiteY368" fmla="*/ 5222891 h 5941133"/>
              <a:gd name="connsiteX369" fmla="*/ 1651578 w 9117690"/>
              <a:gd name="connsiteY369" fmla="*/ 5222890 h 5941133"/>
              <a:gd name="connsiteX370" fmla="*/ 1522552 w 9117690"/>
              <a:gd name="connsiteY370" fmla="*/ 5093863 h 5941133"/>
              <a:gd name="connsiteX371" fmla="*/ 1522552 w 9117690"/>
              <a:gd name="connsiteY371" fmla="*/ 4920973 h 5941133"/>
              <a:gd name="connsiteX372" fmla="*/ 1521839 w 9117690"/>
              <a:gd name="connsiteY372" fmla="*/ 4917442 h 5941133"/>
              <a:gd name="connsiteX373" fmla="*/ 1402953 w 9117690"/>
              <a:gd name="connsiteY373" fmla="*/ 4838638 h 5941133"/>
              <a:gd name="connsiteX374" fmla="*/ 1284065 w 9117690"/>
              <a:gd name="connsiteY374" fmla="*/ 4917442 h 5941133"/>
              <a:gd name="connsiteX375" fmla="*/ 1283351 w 9117690"/>
              <a:gd name="connsiteY375" fmla="*/ 4920975 h 5941133"/>
              <a:gd name="connsiteX376" fmla="*/ 1283351 w 9117690"/>
              <a:gd name="connsiteY376" fmla="*/ 5181672 h 5941133"/>
              <a:gd name="connsiteX377" fmla="*/ 1154325 w 9117690"/>
              <a:gd name="connsiteY377" fmla="*/ 5310699 h 5941133"/>
              <a:gd name="connsiteX378" fmla="*/ 1154325 w 9117690"/>
              <a:gd name="connsiteY378" fmla="*/ 5310698 h 5941133"/>
              <a:gd name="connsiteX379" fmla="*/ 1025297 w 9117690"/>
              <a:gd name="connsiteY379" fmla="*/ 5181671 h 5941133"/>
              <a:gd name="connsiteX380" fmla="*/ 1025297 w 9117690"/>
              <a:gd name="connsiteY380" fmla="*/ 2721348 h 5941133"/>
              <a:gd name="connsiteX381" fmla="*/ 1025296 w 9117690"/>
              <a:gd name="connsiteY381" fmla="*/ 5198194 h 5941133"/>
              <a:gd name="connsiteX382" fmla="*/ 1015158 w 9117690"/>
              <a:gd name="connsiteY382" fmla="*/ 5147975 h 5941133"/>
              <a:gd name="connsiteX383" fmla="*/ 896270 w 9117690"/>
              <a:gd name="connsiteY383" fmla="*/ 5069171 h 5941133"/>
              <a:gd name="connsiteX384" fmla="*/ 777383 w 9117690"/>
              <a:gd name="connsiteY384" fmla="*/ 5147975 h 5941133"/>
              <a:gd name="connsiteX385" fmla="*/ 767619 w 9117690"/>
              <a:gd name="connsiteY385" fmla="*/ 5196336 h 5941133"/>
              <a:gd name="connsiteX386" fmla="*/ 767619 w 9117690"/>
              <a:gd name="connsiteY386" fmla="*/ 5281675 h 5941133"/>
              <a:gd name="connsiteX387" fmla="*/ 638592 w 9117690"/>
              <a:gd name="connsiteY387" fmla="*/ 5410702 h 5941133"/>
              <a:gd name="connsiteX388" fmla="*/ 638593 w 9117690"/>
              <a:gd name="connsiteY388" fmla="*/ 5410701 h 5941133"/>
              <a:gd name="connsiteX389" fmla="*/ 509566 w 9117690"/>
              <a:gd name="connsiteY389" fmla="*/ 5281674 h 5941133"/>
              <a:gd name="connsiteX390" fmla="*/ 509566 w 9117690"/>
              <a:gd name="connsiteY390" fmla="*/ 2721348 h 5941133"/>
              <a:gd name="connsiteX391" fmla="*/ 509565 w 9117690"/>
              <a:gd name="connsiteY391" fmla="*/ 4687654 h 5941133"/>
              <a:gd name="connsiteX392" fmla="*/ 499427 w 9117690"/>
              <a:gd name="connsiteY392" fmla="*/ 4637435 h 5941133"/>
              <a:gd name="connsiteX393" fmla="*/ 380539 w 9117690"/>
              <a:gd name="connsiteY393" fmla="*/ 4558631 h 5941133"/>
              <a:gd name="connsiteX394" fmla="*/ 261652 w 9117690"/>
              <a:gd name="connsiteY394" fmla="*/ 4637435 h 5941133"/>
              <a:gd name="connsiteX395" fmla="*/ 258054 w 9117690"/>
              <a:gd name="connsiteY395" fmla="*/ 4655254 h 5941133"/>
              <a:gd name="connsiteX396" fmla="*/ 258054 w 9117690"/>
              <a:gd name="connsiteY396" fmla="*/ 4744172 h 5941133"/>
              <a:gd name="connsiteX397" fmla="*/ 129027 w 9117690"/>
              <a:gd name="connsiteY397" fmla="*/ 4873199 h 5941133"/>
              <a:gd name="connsiteX398" fmla="*/ 129028 w 9117690"/>
              <a:gd name="connsiteY398" fmla="*/ 4873198 h 5941133"/>
              <a:gd name="connsiteX399" fmla="*/ 1 w 9117690"/>
              <a:gd name="connsiteY399" fmla="*/ 4744171 h 5941133"/>
              <a:gd name="connsiteX400" fmla="*/ 1 w 9117690"/>
              <a:gd name="connsiteY400" fmla="*/ 2721348 h 5941133"/>
              <a:gd name="connsiteX401" fmla="*/ 0 w 9117690"/>
              <a:gd name="connsiteY401" fmla="*/ 2721348 h 5941133"/>
              <a:gd name="connsiteX402" fmla="*/ 0 w 9117690"/>
              <a:gd name="connsiteY402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89 w 9117690"/>
              <a:gd name="connsiteY8" fmla="*/ 2293282 h 5941133"/>
              <a:gd name="connsiteX9" fmla="*/ 2554391 w 9117690"/>
              <a:gd name="connsiteY9" fmla="*/ 2318411 h 5941133"/>
              <a:gd name="connsiteX10" fmla="*/ 2683417 w 9117690"/>
              <a:gd name="connsiteY10" fmla="*/ 2447438 h 5941133"/>
              <a:gd name="connsiteX11" fmla="*/ 2683416 w 9117690"/>
              <a:gd name="connsiteY11" fmla="*/ 2447439 h 5941133"/>
              <a:gd name="connsiteX12" fmla="*/ 2812443 w 9117690"/>
              <a:gd name="connsiteY12" fmla="*/ 2318412 h 5941133"/>
              <a:gd name="connsiteX13" fmla="*/ 2812443 w 9117690"/>
              <a:gd name="connsiteY13" fmla="*/ 1810690 h 5941133"/>
              <a:gd name="connsiteX14" fmla="*/ 2814899 w 9117690"/>
              <a:gd name="connsiteY14" fmla="*/ 1798530 h 5941133"/>
              <a:gd name="connsiteX15" fmla="*/ 2933786 w 9117690"/>
              <a:gd name="connsiteY15" fmla="*/ 1719726 h 5941133"/>
              <a:gd name="connsiteX16" fmla="*/ 3033349 w 9117690"/>
              <a:gd name="connsiteY16" fmla="*/ 1766680 h 5941133"/>
              <a:gd name="connsiteX17" fmla="*/ 3049366 w 9117690"/>
              <a:gd name="connsiteY17" fmla="*/ 1793079 h 5941133"/>
              <a:gd name="connsiteX18" fmla="*/ 3049366 w 9117690"/>
              <a:gd name="connsiteY18" fmla="*/ 2445224 h 5941133"/>
              <a:gd name="connsiteX19" fmla="*/ 3178393 w 9117690"/>
              <a:gd name="connsiteY19" fmla="*/ 2574251 h 5941133"/>
              <a:gd name="connsiteX20" fmla="*/ 3178392 w 9117690"/>
              <a:gd name="connsiteY20" fmla="*/ 2574250 h 5941133"/>
              <a:gd name="connsiteX21" fmla="*/ 3307419 w 9117690"/>
              <a:gd name="connsiteY21" fmla="*/ 2445223 h 5941133"/>
              <a:gd name="connsiteX22" fmla="*/ 3307419 w 9117690"/>
              <a:gd name="connsiteY22" fmla="*/ 1978054 h 5941133"/>
              <a:gd name="connsiteX23" fmla="*/ 3315620 w 9117690"/>
              <a:gd name="connsiteY23" fmla="*/ 1931583 h 5941133"/>
              <a:gd name="connsiteX24" fmla="*/ 3415349 w 9117690"/>
              <a:gd name="connsiteY24" fmla="*/ 1845634 h 5941133"/>
              <a:gd name="connsiteX25" fmla="*/ 3438829 w 9117690"/>
              <a:gd name="connsiteY25" fmla="*/ 1843267 h 5941133"/>
              <a:gd name="connsiteX26" fmla="*/ 3438829 w 9117690"/>
              <a:gd name="connsiteY26" fmla="*/ 1841901 h 5941133"/>
              <a:gd name="connsiteX27" fmla="*/ 3482629 w 9117690"/>
              <a:gd name="connsiteY27" fmla="*/ 1833059 h 5941133"/>
              <a:gd name="connsiteX28" fmla="*/ 3561433 w 9117690"/>
              <a:gd name="connsiteY28" fmla="*/ 1714171 h 5941133"/>
              <a:gd name="connsiteX29" fmla="*/ 3561433 w 9117690"/>
              <a:gd name="connsiteY29" fmla="*/ 1459030 h 5941133"/>
              <a:gd name="connsiteX30" fmla="*/ 3561920 w 9117690"/>
              <a:gd name="connsiteY30" fmla="*/ 1456620 h 5941133"/>
              <a:gd name="connsiteX31" fmla="*/ 3680807 w 9117690"/>
              <a:gd name="connsiteY31" fmla="*/ 1377816 h 5941133"/>
              <a:gd name="connsiteX32" fmla="*/ 3799694 w 9117690"/>
              <a:gd name="connsiteY32" fmla="*/ 1456620 h 5941133"/>
              <a:gd name="connsiteX33" fmla="*/ 3808082 w 9117690"/>
              <a:gd name="connsiteY33" fmla="*/ 1498170 h 5941133"/>
              <a:gd name="connsiteX34" fmla="*/ 3808082 w 9117690"/>
              <a:gd name="connsiteY34" fmla="*/ 1990915 h 5941133"/>
              <a:gd name="connsiteX35" fmla="*/ 3937109 w 9117690"/>
              <a:gd name="connsiteY35" fmla="*/ 2119942 h 5941133"/>
              <a:gd name="connsiteX36" fmla="*/ 3937109 w 9117690"/>
              <a:gd name="connsiteY36" fmla="*/ 2119943 h 5941133"/>
              <a:gd name="connsiteX37" fmla="*/ 4066135 w 9117690"/>
              <a:gd name="connsiteY37" fmla="*/ 1990916 h 5941133"/>
              <a:gd name="connsiteX38" fmla="*/ 4066135 w 9117690"/>
              <a:gd name="connsiteY38" fmla="*/ 1833147 h 5941133"/>
              <a:gd name="connsiteX39" fmla="*/ 4087274 w 9117690"/>
              <a:gd name="connsiteY39" fmla="*/ 1796301 h 5941133"/>
              <a:gd name="connsiteX40" fmla="*/ 4164338 w 9117690"/>
              <a:gd name="connsiteY40" fmla="*/ 1749857 h 5941133"/>
              <a:gd name="connsiteX41" fmla="*/ 4187818 w 9117690"/>
              <a:gd name="connsiteY41" fmla="*/ 1747490 h 5941133"/>
              <a:gd name="connsiteX42" fmla="*/ 4187818 w 9117690"/>
              <a:gd name="connsiteY42" fmla="*/ 1746752 h 5941133"/>
              <a:gd name="connsiteX43" fmla="*/ 4235886 w 9117690"/>
              <a:gd name="connsiteY43" fmla="*/ 1737048 h 5941133"/>
              <a:gd name="connsiteX44" fmla="*/ 4314689 w 9117690"/>
              <a:gd name="connsiteY44" fmla="*/ 1618160 h 5941133"/>
              <a:gd name="connsiteX45" fmla="*/ 4314689 w 9117690"/>
              <a:gd name="connsiteY45" fmla="*/ 1482548 h 5941133"/>
              <a:gd name="connsiteX46" fmla="*/ 4335596 w 9117690"/>
              <a:gd name="connsiteY46" fmla="*/ 1446105 h 5941133"/>
              <a:gd name="connsiteX47" fmla="*/ 4412661 w 9117690"/>
              <a:gd name="connsiteY47" fmla="*/ 1399661 h 5941133"/>
              <a:gd name="connsiteX48" fmla="*/ 4436141 w 9117690"/>
              <a:gd name="connsiteY48" fmla="*/ 1397294 h 5941133"/>
              <a:gd name="connsiteX49" fmla="*/ 4436141 w 9117690"/>
              <a:gd name="connsiteY49" fmla="*/ 1396556 h 5941133"/>
              <a:gd name="connsiteX50" fmla="*/ 4484211 w 9117690"/>
              <a:gd name="connsiteY50" fmla="*/ 1386852 h 5941133"/>
              <a:gd name="connsiteX51" fmla="*/ 4563014 w 9117690"/>
              <a:gd name="connsiteY51" fmla="*/ 1267964 h 5941133"/>
              <a:gd name="connsiteX52" fmla="*/ 4563015 w 9117690"/>
              <a:gd name="connsiteY52" fmla="*/ 0 h 5941133"/>
              <a:gd name="connsiteX53" fmla="*/ 4563130 w 9117690"/>
              <a:gd name="connsiteY53" fmla="*/ 964211 h 5941133"/>
              <a:gd name="connsiteX54" fmla="*/ 4692157 w 9117690"/>
              <a:gd name="connsiteY54" fmla="*/ 835184 h 5941133"/>
              <a:gd name="connsiteX55" fmla="*/ 4811044 w 9117690"/>
              <a:gd name="connsiteY55" fmla="*/ 913988 h 5941133"/>
              <a:gd name="connsiteX56" fmla="*/ 4819433 w 9117690"/>
              <a:gd name="connsiteY56" fmla="*/ 955537 h 5941133"/>
              <a:gd name="connsiteX57" fmla="*/ 4819433 w 9117690"/>
              <a:gd name="connsiteY57" fmla="*/ 1331913 h 5941133"/>
              <a:gd name="connsiteX58" fmla="*/ 4898236 w 9117690"/>
              <a:gd name="connsiteY58" fmla="*/ 1450801 h 5941133"/>
              <a:gd name="connsiteX59" fmla="*/ 4946306 w 9117690"/>
              <a:gd name="connsiteY59" fmla="*/ 1460505 h 5941133"/>
              <a:gd name="connsiteX60" fmla="*/ 4946306 w 9117690"/>
              <a:gd name="connsiteY60" fmla="*/ 1461243 h 5941133"/>
              <a:gd name="connsiteX61" fmla="*/ 4969786 w 9117690"/>
              <a:gd name="connsiteY61" fmla="*/ 1463610 h 5941133"/>
              <a:gd name="connsiteX62" fmla="*/ 5069515 w 9117690"/>
              <a:gd name="connsiteY62" fmla="*/ 1549559 h 5941133"/>
              <a:gd name="connsiteX63" fmla="*/ 5071719 w 9117690"/>
              <a:gd name="connsiteY63" fmla="*/ 1562049 h 5941133"/>
              <a:gd name="connsiteX64" fmla="*/ 5071719 w 9117690"/>
              <a:gd name="connsiteY64" fmla="*/ 1927303 h 5941133"/>
              <a:gd name="connsiteX65" fmla="*/ 5200746 w 9117690"/>
              <a:gd name="connsiteY65" fmla="*/ 2056330 h 5941133"/>
              <a:gd name="connsiteX66" fmla="*/ 5200745 w 9117690"/>
              <a:gd name="connsiteY66" fmla="*/ 2056331 h 5941133"/>
              <a:gd name="connsiteX67" fmla="*/ 5329772 w 9117690"/>
              <a:gd name="connsiteY67" fmla="*/ 1927304 h 5941133"/>
              <a:gd name="connsiteX68" fmla="*/ 5329772 w 9117690"/>
              <a:gd name="connsiteY68" fmla="*/ 1793396 h 5941133"/>
              <a:gd name="connsiteX69" fmla="*/ 5331976 w 9117690"/>
              <a:gd name="connsiteY69" fmla="*/ 1780906 h 5941133"/>
              <a:gd name="connsiteX70" fmla="*/ 5431705 w 9117690"/>
              <a:gd name="connsiteY70" fmla="*/ 1694957 h 5941133"/>
              <a:gd name="connsiteX71" fmla="*/ 5455185 w 9117690"/>
              <a:gd name="connsiteY71" fmla="*/ 1692590 h 5941133"/>
              <a:gd name="connsiteX72" fmla="*/ 5455185 w 9117690"/>
              <a:gd name="connsiteY72" fmla="*/ 1691852 h 5941133"/>
              <a:gd name="connsiteX73" fmla="*/ 5503255 w 9117690"/>
              <a:gd name="connsiteY73" fmla="*/ 1682148 h 5941133"/>
              <a:gd name="connsiteX74" fmla="*/ 5582058 w 9117690"/>
              <a:gd name="connsiteY74" fmla="*/ 1563260 h 5941133"/>
              <a:gd name="connsiteX75" fmla="*/ 5582058 w 9117690"/>
              <a:gd name="connsiteY75" fmla="*/ 1409856 h 5941133"/>
              <a:gd name="connsiteX76" fmla="*/ 5584247 w 9117690"/>
              <a:gd name="connsiteY76" fmla="*/ 1399012 h 5941133"/>
              <a:gd name="connsiteX77" fmla="*/ 5703135 w 9117690"/>
              <a:gd name="connsiteY77" fmla="*/ 1320208 h 5941133"/>
              <a:gd name="connsiteX78" fmla="*/ 5822022 w 9117690"/>
              <a:gd name="connsiteY78" fmla="*/ 1399012 h 5941133"/>
              <a:gd name="connsiteX79" fmla="*/ 5830411 w 9117690"/>
              <a:gd name="connsiteY79" fmla="*/ 1440562 h 5941133"/>
              <a:gd name="connsiteX80" fmla="*/ 5830411 w 9117690"/>
              <a:gd name="connsiteY80" fmla="*/ 1554546 h 5941133"/>
              <a:gd name="connsiteX81" fmla="*/ 5909214 w 9117690"/>
              <a:gd name="connsiteY81" fmla="*/ 1673434 h 5941133"/>
              <a:gd name="connsiteX82" fmla="*/ 5957284 w 9117690"/>
              <a:gd name="connsiteY82" fmla="*/ 1683138 h 5941133"/>
              <a:gd name="connsiteX83" fmla="*/ 5957284 w 9117690"/>
              <a:gd name="connsiteY83" fmla="*/ 1683876 h 5941133"/>
              <a:gd name="connsiteX84" fmla="*/ 5980764 w 9117690"/>
              <a:gd name="connsiteY84" fmla="*/ 1686243 h 5941133"/>
              <a:gd name="connsiteX85" fmla="*/ 6057828 w 9117690"/>
              <a:gd name="connsiteY85" fmla="*/ 1732687 h 5941133"/>
              <a:gd name="connsiteX86" fmla="*/ 6076498 w 9117690"/>
              <a:gd name="connsiteY86" fmla="*/ 1765229 h 5941133"/>
              <a:gd name="connsiteX87" fmla="*/ 6076498 w 9117690"/>
              <a:gd name="connsiteY87" fmla="*/ 1811967 h 5941133"/>
              <a:gd name="connsiteX88" fmla="*/ 6205525 w 9117690"/>
              <a:gd name="connsiteY88" fmla="*/ 1940994 h 5941133"/>
              <a:gd name="connsiteX89" fmla="*/ 6205524 w 9117690"/>
              <a:gd name="connsiteY89" fmla="*/ 1940995 h 5941133"/>
              <a:gd name="connsiteX90" fmla="*/ 6334551 w 9117690"/>
              <a:gd name="connsiteY90" fmla="*/ 1811968 h 5941133"/>
              <a:gd name="connsiteX91" fmla="*/ 6334551 w 9117690"/>
              <a:gd name="connsiteY91" fmla="*/ 1503022 h 5941133"/>
              <a:gd name="connsiteX92" fmla="*/ 6338149 w 9117690"/>
              <a:gd name="connsiteY92" fmla="*/ 1485203 h 5941133"/>
              <a:gd name="connsiteX93" fmla="*/ 6457036 w 9117690"/>
              <a:gd name="connsiteY93" fmla="*/ 1406399 h 5941133"/>
              <a:gd name="connsiteX94" fmla="*/ 6575924 w 9117690"/>
              <a:gd name="connsiteY94" fmla="*/ 1485203 h 5941133"/>
              <a:gd name="connsiteX95" fmla="*/ 6586062 w 9117690"/>
              <a:gd name="connsiteY95" fmla="*/ 1535422 h 5941133"/>
              <a:gd name="connsiteX96" fmla="*/ 6586063 w 9117690"/>
              <a:gd name="connsiteY96" fmla="*/ 0 h 5941133"/>
              <a:gd name="connsiteX97" fmla="*/ 6586063 w 9117690"/>
              <a:gd name="connsiteY97" fmla="*/ 2432384 h 5941133"/>
              <a:gd name="connsiteX98" fmla="*/ 6715090 w 9117690"/>
              <a:gd name="connsiteY98" fmla="*/ 2561411 h 5941133"/>
              <a:gd name="connsiteX99" fmla="*/ 6715089 w 9117690"/>
              <a:gd name="connsiteY99" fmla="*/ 2561412 h 5941133"/>
              <a:gd name="connsiteX100" fmla="*/ 6844116 w 9117690"/>
              <a:gd name="connsiteY100" fmla="*/ 2432385 h 5941133"/>
              <a:gd name="connsiteX101" fmla="*/ 6844116 w 9117690"/>
              <a:gd name="connsiteY101" fmla="*/ 1845983 h 5941133"/>
              <a:gd name="connsiteX102" fmla="*/ 6853880 w 9117690"/>
              <a:gd name="connsiteY102" fmla="*/ 1797623 h 5941133"/>
              <a:gd name="connsiteX103" fmla="*/ 6972767 w 9117690"/>
              <a:gd name="connsiteY103" fmla="*/ 1718819 h 5941133"/>
              <a:gd name="connsiteX104" fmla="*/ 7091655 w 9117690"/>
              <a:gd name="connsiteY104" fmla="*/ 1797623 h 5941133"/>
              <a:gd name="connsiteX105" fmla="*/ 7101793 w 9117690"/>
              <a:gd name="connsiteY105" fmla="*/ 1847842 h 5941133"/>
              <a:gd name="connsiteX106" fmla="*/ 7101794 w 9117690"/>
              <a:gd name="connsiteY106" fmla="*/ 0 h 5941133"/>
              <a:gd name="connsiteX107" fmla="*/ 7101794 w 9117690"/>
              <a:gd name="connsiteY107" fmla="*/ 1831319 h 5941133"/>
              <a:gd name="connsiteX108" fmla="*/ 7230821 w 9117690"/>
              <a:gd name="connsiteY108" fmla="*/ 1960346 h 5941133"/>
              <a:gd name="connsiteX109" fmla="*/ 7230820 w 9117690"/>
              <a:gd name="connsiteY109" fmla="*/ 1960347 h 5941133"/>
              <a:gd name="connsiteX110" fmla="*/ 7359847 w 9117690"/>
              <a:gd name="connsiteY110" fmla="*/ 1831320 h 5941133"/>
              <a:gd name="connsiteX111" fmla="*/ 7359847 w 9117690"/>
              <a:gd name="connsiteY111" fmla="*/ 1726679 h 5941133"/>
              <a:gd name="connsiteX112" fmla="*/ 7360099 w 9117690"/>
              <a:gd name="connsiteY112" fmla="*/ 1725250 h 5941133"/>
              <a:gd name="connsiteX113" fmla="*/ 7459828 w 9117690"/>
              <a:gd name="connsiteY113" fmla="*/ 1639301 h 5941133"/>
              <a:gd name="connsiteX114" fmla="*/ 7483308 w 9117690"/>
              <a:gd name="connsiteY114" fmla="*/ 1636934 h 5941133"/>
              <a:gd name="connsiteX115" fmla="*/ 7483308 w 9117690"/>
              <a:gd name="connsiteY115" fmla="*/ 1636196 h 5941133"/>
              <a:gd name="connsiteX116" fmla="*/ 7531378 w 9117690"/>
              <a:gd name="connsiteY116" fmla="*/ 1626492 h 5941133"/>
              <a:gd name="connsiteX117" fmla="*/ 7610181 w 9117690"/>
              <a:gd name="connsiteY117" fmla="*/ 1507604 h 5941133"/>
              <a:gd name="connsiteX118" fmla="*/ 7610181 w 9117690"/>
              <a:gd name="connsiteY118" fmla="*/ 1266735 h 5941133"/>
              <a:gd name="connsiteX119" fmla="*/ 7612370 w 9117690"/>
              <a:gd name="connsiteY119" fmla="*/ 1255890 h 5941133"/>
              <a:gd name="connsiteX120" fmla="*/ 7731258 w 9117690"/>
              <a:gd name="connsiteY120" fmla="*/ 1177086 h 5941133"/>
              <a:gd name="connsiteX121" fmla="*/ 7850145 w 9117690"/>
              <a:gd name="connsiteY121" fmla="*/ 1255890 h 5941133"/>
              <a:gd name="connsiteX122" fmla="*/ 7858534 w 9117690"/>
              <a:gd name="connsiteY122" fmla="*/ 1297440 h 5941133"/>
              <a:gd name="connsiteX123" fmla="*/ 7858534 w 9117690"/>
              <a:gd name="connsiteY123" fmla="*/ 1387570 h 5941133"/>
              <a:gd name="connsiteX124" fmla="*/ 7937337 w 9117690"/>
              <a:gd name="connsiteY124" fmla="*/ 1506458 h 5941133"/>
              <a:gd name="connsiteX125" fmla="*/ 7985407 w 9117690"/>
              <a:gd name="connsiteY125" fmla="*/ 1516162 h 5941133"/>
              <a:gd name="connsiteX126" fmla="*/ 7985407 w 9117690"/>
              <a:gd name="connsiteY126" fmla="*/ 1516900 h 5941133"/>
              <a:gd name="connsiteX127" fmla="*/ 8008887 w 9117690"/>
              <a:gd name="connsiteY127" fmla="*/ 1519267 h 5941133"/>
              <a:gd name="connsiteX128" fmla="*/ 8108616 w 9117690"/>
              <a:gd name="connsiteY128" fmla="*/ 1605216 h 5941133"/>
              <a:gd name="connsiteX129" fmla="*/ 8110619 w 9117690"/>
              <a:gd name="connsiteY129" fmla="*/ 1616566 h 5941133"/>
              <a:gd name="connsiteX130" fmla="*/ 8110619 w 9117690"/>
              <a:gd name="connsiteY130" fmla="*/ 1896586 h 5941133"/>
              <a:gd name="connsiteX131" fmla="*/ 8239646 w 9117690"/>
              <a:gd name="connsiteY131" fmla="*/ 2025613 h 5941133"/>
              <a:gd name="connsiteX132" fmla="*/ 8239645 w 9117690"/>
              <a:gd name="connsiteY132" fmla="*/ 2025614 h 5941133"/>
              <a:gd name="connsiteX133" fmla="*/ 8368672 w 9117690"/>
              <a:gd name="connsiteY133" fmla="*/ 1896587 h 5941133"/>
              <a:gd name="connsiteX134" fmla="*/ 8368672 w 9117690"/>
              <a:gd name="connsiteY134" fmla="*/ 1628262 h 5941133"/>
              <a:gd name="connsiteX135" fmla="*/ 8368923 w 9117690"/>
              <a:gd name="connsiteY135" fmla="*/ 1626839 h 5941133"/>
              <a:gd name="connsiteX136" fmla="*/ 8468652 w 9117690"/>
              <a:gd name="connsiteY136" fmla="*/ 1540890 h 5941133"/>
              <a:gd name="connsiteX137" fmla="*/ 8492132 w 9117690"/>
              <a:gd name="connsiteY137" fmla="*/ 1538523 h 5941133"/>
              <a:gd name="connsiteX138" fmla="*/ 8492132 w 9117690"/>
              <a:gd name="connsiteY138" fmla="*/ 1537785 h 5941133"/>
              <a:gd name="connsiteX139" fmla="*/ 8540202 w 9117690"/>
              <a:gd name="connsiteY139" fmla="*/ 1528081 h 5941133"/>
              <a:gd name="connsiteX140" fmla="*/ 8619005 w 9117690"/>
              <a:gd name="connsiteY140" fmla="*/ 1409193 h 5941133"/>
              <a:gd name="connsiteX141" fmla="*/ 8619005 w 9117690"/>
              <a:gd name="connsiteY141" fmla="*/ 849400 h 5941133"/>
              <a:gd name="connsiteX142" fmla="*/ 8619025 w 9117690"/>
              <a:gd name="connsiteY142" fmla="*/ 849287 h 5941133"/>
              <a:gd name="connsiteX143" fmla="*/ 8718754 w 9117690"/>
              <a:gd name="connsiteY143" fmla="*/ 763338 h 5941133"/>
              <a:gd name="connsiteX144" fmla="*/ 8742234 w 9117690"/>
              <a:gd name="connsiteY144" fmla="*/ 760971 h 5941133"/>
              <a:gd name="connsiteX145" fmla="*/ 8742234 w 9117690"/>
              <a:gd name="connsiteY145" fmla="*/ 760233 h 5941133"/>
              <a:gd name="connsiteX146" fmla="*/ 8790304 w 9117690"/>
              <a:gd name="connsiteY146" fmla="*/ 750529 h 5941133"/>
              <a:gd name="connsiteX147" fmla="*/ 8869107 w 9117690"/>
              <a:gd name="connsiteY147" fmla="*/ 631641 h 5941133"/>
              <a:gd name="connsiteX148" fmla="*/ 8869107 w 9117690"/>
              <a:gd name="connsiteY148" fmla="*/ 568327 h 5941133"/>
              <a:gd name="connsiteX149" fmla="*/ 8890272 w 9117690"/>
              <a:gd name="connsiteY149" fmla="*/ 531436 h 5941133"/>
              <a:gd name="connsiteX150" fmla="*/ 8967336 w 9117690"/>
              <a:gd name="connsiteY150" fmla="*/ 484992 h 5941133"/>
              <a:gd name="connsiteX151" fmla="*/ 8990816 w 9117690"/>
              <a:gd name="connsiteY151" fmla="*/ 482625 h 5941133"/>
              <a:gd name="connsiteX152" fmla="*/ 8990816 w 9117690"/>
              <a:gd name="connsiteY152" fmla="*/ 481887 h 5941133"/>
              <a:gd name="connsiteX153" fmla="*/ 9038886 w 9117690"/>
              <a:gd name="connsiteY153" fmla="*/ 472183 h 5941133"/>
              <a:gd name="connsiteX154" fmla="*/ 9117689 w 9117690"/>
              <a:gd name="connsiteY154" fmla="*/ 353297 h 5941133"/>
              <a:gd name="connsiteX155" fmla="*/ 9117689 w 9117690"/>
              <a:gd name="connsiteY155" fmla="*/ 556639 h 5941133"/>
              <a:gd name="connsiteX156" fmla="*/ 9117690 w 9117690"/>
              <a:gd name="connsiteY156" fmla="*/ 556644 h 5941133"/>
              <a:gd name="connsiteX157" fmla="*/ 9117689 w 9117690"/>
              <a:gd name="connsiteY157" fmla="*/ 3074645 h 5941133"/>
              <a:gd name="connsiteX158" fmla="*/ 9038886 w 9117690"/>
              <a:gd name="connsiteY158" fmla="*/ 3193531 h 5941133"/>
              <a:gd name="connsiteX159" fmla="*/ 8990816 w 9117690"/>
              <a:gd name="connsiteY159" fmla="*/ 3203235 h 5941133"/>
              <a:gd name="connsiteX160" fmla="*/ 8990816 w 9117690"/>
              <a:gd name="connsiteY160" fmla="*/ 3203973 h 5941133"/>
              <a:gd name="connsiteX161" fmla="*/ 8967336 w 9117690"/>
              <a:gd name="connsiteY161" fmla="*/ 3206340 h 5941133"/>
              <a:gd name="connsiteX162" fmla="*/ 8890272 w 9117690"/>
              <a:gd name="connsiteY162" fmla="*/ 3252784 h 5941133"/>
              <a:gd name="connsiteX163" fmla="*/ 8869107 w 9117690"/>
              <a:gd name="connsiteY163" fmla="*/ 3289675 h 5941133"/>
              <a:gd name="connsiteX164" fmla="*/ 8869107 w 9117690"/>
              <a:gd name="connsiteY164" fmla="*/ 3352989 h 5941133"/>
              <a:gd name="connsiteX165" fmla="*/ 8790304 w 9117690"/>
              <a:gd name="connsiteY165" fmla="*/ 3471877 h 5941133"/>
              <a:gd name="connsiteX166" fmla="*/ 8742234 w 9117690"/>
              <a:gd name="connsiteY166" fmla="*/ 3481581 h 5941133"/>
              <a:gd name="connsiteX167" fmla="*/ 8742234 w 9117690"/>
              <a:gd name="connsiteY167" fmla="*/ 3482319 h 5941133"/>
              <a:gd name="connsiteX168" fmla="*/ 8718754 w 9117690"/>
              <a:gd name="connsiteY168" fmla="*/ 3484686 h 5941133"/>
              <a:gd name="connsiteX169" fmla="*/ 8619025 w 9117690"/>
              <a:gd name="connsiteY169" fmla="*/ 3570635 h 5941133"/>
              <a:gd name="connsiteX170" fmla="*/ 8619005 w 9117690"/>
              <a:gd name="connsiteY170" fmla="*/ 3570748 h 5941133"/>
              <a:gd name="connsiteX171" fmla="*/ 8619005 w 9117690"/>
              <a:gd name="connsiteY171" fmla="*/ 4130541 h 5941133"/>
              <a:gd name="connsiteX172" fmla="*/ 8540202 w 9117690"/>
              <a:gd name="connsiteY172" fmla="*/ 4249429 h 5941133"/>
              <a:gd name="connsiteX173" fmla="*/ 8492132 w 9117690"/>
              <a:gd name="connsiteY173" fmla="*/ 4259133 h 5941133"/>
              <a:gd name="connsiteX174" fmla="*/ 8492132 w 9117690"/>
              <a:gd name="connsiteY174" fmla="*/ 4259871 h 5941133"/>
              <a:gd name="connsiteX175" fmla="*/ 8468652 w 9117690"/>
              <a:gd name="connsiteY175" fmla="*/ 4262238 h 5941133"/>
              <a:gd name="connsiteX176" fmla="*/ 8368923 w 9117690"/>
              <a:gd name="connsiteY176" fmla="*/ 4348187 h 5941133"/>
              <a:gd name="connsiteX177" fmla="*/ 8368672 w 9117690"/>
              <a:gd name="connsiteY177" fmla="*/ 4349610 h 5941133"/>
              <a:gd name="connsiteX178" fmla="*/ 8368672 w 9117690"/>
              <a:gd name="connsiteY178" fmla="*/ 4617935 h 5941133"/>
              <a:gd name="connsiteX179" fmla="*/ 8239645 w 9117690"/>
              <a:gd name="connsiteY179" fmla="*/ 4746962 h 5941133"/>
              <a:gd name="connsiteX180" fmla="*/ 8239646 w 9117690"/>
              <a:gd name="connsiteY180" fmla="*/ 4746961 h 5941133"/>
              <a:gd name="connsiteX181" fmla="*/ 8110619 w 9117690"/>
              <a:gd name="connsiteY181" fmla="*/ 4617934 h 5941133"/>
              <a:gd name="connsiteX182" fmla="*/ 8110619 w 9117690"/>
              <a:gd name="connsiteY182" fmla="*/ 4337914 h 5941133"/>
              <a:gd name="connsiteX183" fmla="*/ 8108616 w 9117690"/>
              <a:gd name="connsiteY183" fmla="*/ 4326564 h 5941133"/>
              <a:gd name="connsiteX184" fmla="*/ 8008887 w 9117690"/>
              <a:gd name="connsiteY184" fmla="*/ 4240615 h 5941133"/>
              <a:gd name="connsiteX185" fmla="*/ 7985407 w 9117690"/>
              <a:gd name="connsiteY185" fmla="*/ 4238248 h 5941133"/>
              <a:gd name="connsiteX186" fmla="*/ 7985407 w 9117690"/>
              <a:gd name="connsiteY186" fmla="*/ 4237510 h 5941133"/>
              <a:gd name="connsiteX187" fmla="*/ 7937337 w 9117690"/>
              <a:gd name="connsiteY187" fmla="*/ 4227806 h 5941133"/>
              <a:gd name="connsiteX188" fmla="*/ 7858534 w 9117690"/>
              <a:gd name="connsiteY188" fmla="*/ 4108918 h 5941133"/>
              <a:gd name="connsiteX189" fmla="*/ 7858534 w 9117690"/>
              <a:gd name="connsiteY189" fmla="*/ 4018788 h 5941133"/>
              <a:gd name="connsiteX190" fmla="*/ 7850145 w 9117690"/>
              <a:gd name="connsiteY190" fmla="*/ 3977238 h 5941133"/>
              <a:gd name="connsiteX191" fmla="*/ 7731258 w 9117690"/>
              <a:gd name="connsiteY191" fmla="*/ 3898434 h 5941133"/>
              <a:gd name="connsiteX192" fmla="*/ 7612370 w 9117690"/>
              <a:gd name="connsiteY192" fmla="*/ 3977238 h 5941133"/>
              <a:gd name="connsiteX193" fmla="*/ 7610181 w 9117690"/>
              <a:gd name="connsiteY193" fmla="*/ 3988083 h 5941133"/>
              <a:gd name="connsiteX194" fmla="*/ 7610181 w 9117690"/>
              <a:gd name="connsiteY194" fmla="*/ 4228952 h 5941133"/>
              <a:gd name="connsiteX195" fmla="*/ 7531378 w 9117690"/>
              <a:gd name="connsiteY195" fmla="*/ 4347840 h 5941133"/>
              <a:gd name="connsiteX196" fmla="*/ 7483308 w 9117690"/>
              <a:gd name="connsiteY196" fmla="*/ 4357544 h 5941133"/>
              <a:gd name="connsiteX197" fmla="*/ 7483308 w 9117690"/>
              <a:gd name="connsiteY197" fmla="*/ 4358282 h 5941133"/>
              <a:gd name="connsiteX198" fmla="*/ 7459828 w 9117690"/>
              <a:gd name="connsiteY198" fmla="*/ 4360649 h 5941133"/>
              <a:gd name="connsiteX199" fmla="*/ 7360099 w 9117690"/>
              <a:gd name="connsiteY199" fmla="*/ 4446598 h 5941133"/>
              <a:gd name="connsiteX200" fmla="*/ 7359847 w 9117690"/>
              <a:gd name="connsiteY200" fmla="*/ 4448027 h 5941133"/>
              <a:gd name="connsiteX201" fmla="*/ 7359847 w 9117690"/>
              <a:gd name="connsiteY201" fmla="*/ 4552668 h 5941133"/>
              <a:gd name="connsiteX202" fmla="*/ 7230820 w 9117690"/>
              <a:gd name="connsiteY202" fmla="*/ 4681695 h 5941133"/>
              <a:gd name="connsiteX203" fmla="*/ 7230821 w 9117690"/>
              <a:gd name="connsiteY203" fmla="*/ 4681694 h 5941133"/>
              <a:gd name="connsiteX204" fmla="*/ 7101794 w 9117690"/>
              <a:gd name="connsiteY204" fmla="*/ 4552667 h 5941133"/>
              <a:gd name="connsiteX205" fmla="*/ 7101794 w 9117690"/>
              <a:gd name="connsiteY205" fmla="*/ 2721348 h 5941133"/>
              <a:gd name="connsiteX206" fmla="*/ 7101793 w 9117690"/>
              <a:gd name="connsiteY206" fmla="*/ 4569190 h 5941133"/>
              <a:gd name="connsiteX207" fmla="*/ 7091655 w 9117690"/>
              <a:gd name="connsiteY207" fmla="*/ 4518971 h 5941133"/>
              <a:gd name="connsiteX208" fmla="*/ 6972767 w 9117690"/>
              <a:gd name="connsiteY208" fmla="*/ 4440167 h 5941133"/>
              <a:gd name="connsiteX209" fmla="*/ 6853880 w 9117690"/>
              <a:gd name="connsiteY209" fmla="*/ 4518971 h 5941133"/>
              <a:gd name="connsiteX210" fmla="*/ 6844116 w 9117690"/>
              <a:gd name="connsiteY210" fmla="*/ 4567331 h 5941133"/>
              <a:gd name="connsiteX211" fmla="*/ 6844116 w 9117690"/>
              <a:gd name="connsiteY211" fmla="*/ 5153733 h 5941133"/>
              <a:gd name="connsiteX212" fmla="*/ 6715089 w 9117690"/>
              <a:gd name="connsiteY212" fmla="*/ 5282760 h 5941133"/>
              <a:gd name="connsiteX213" fmla="*/ 6715090 w 9117690"/>
              <a:gd name="connsiteY213" fmla="*/ 5282759 h 5941133"/>
              <a:gd name="connsiteX214" fmla="*/ 6586063 w 9117690"/>
              <a:gd name="connsiteY214" fmla="*/ 5153732 h 5941133"/>
              <a:gd name="connsiteX215" fmla="*/ 6586063 w 9117690"/>
              <a:gd name="connsiteY215" fmla="*/ 2721348 h 5941133"/>
              <a:gd name="connsiteX216" fmla="*/ 6586062 w 9117690"/>
              <a:gd name="connsiteY216" fmla="*/ 4256770 h 5941133"/>
              <a:gd name="connsiteX217" fmla="*/ 6575924 w 9117690"/>
              <a:gd name="connsiteY217" fmla="*/ 4206551 h 5941133"/>
              <a:gd name="connsiteX218" fmla="*/ 6457036 w 9117690"/>
              <a:gd name="connsiteY218" fmla="*/ 4127747 h 5941133"/>
              <a:gd name="connsiteX219" fmla="*/ 6338149 w 9117690"/>
              <a:gd name="connsiteY219" fmla="*/ 4206551 h 5941133"/>
              <a:gd name="connsiteX220" fmla="*/ 6334551 w 9117690"/>
              <a:gd name="connsiteY220" fmla="*/ 4224370 h 5941133"/>
              <a:gd name="connsiteX221" fmla="*/ 6334551 w 9117690"/>
              <a:gd name="connsiteY221" fmla="*/ 4533316 h 5941133"/>
              <a:gd name="connsiteX222" fmla="*/ 6205524 w 9117690"/>
              <a:gd name="connsiteY222" fmla="*/ 4662343 h 5941133"/>
              <a:gd name="connsiteX223" fmla="*/ 6205525 w 9117690"/>
              <a:gd name="connsiteY223" fmla="*/ 4662342 h 5941133"/>
              <a:gd name="connsiteX224" fmla="*/ 6076498 w 9117690"/>
              <a:gd name="connsiteY224" fmla="*/ 4533315 h 5941133"/>
              <a:gd name="connsiteX225" fmla="*/ 6076498 w 9117690"/>
              <a:gd name="connsiteY225" fmla="*/ 4486577 h 5941133"/>
              <a:gd name="connsiteX226" fmla="*/ 6057828 w 9117690"/>
              <a:gd name="connsiteY226" fmla="*/ 4454035 h 5941133"/>
              <a:gd name="connsiteX227" fmla="*/ 5980764 w 9117690"/>
              <a:gd name="connsiteY227" fmla="*/ 4407591 h 5941133"/>
              <a:gd name="connsiteX228" fmla="*/ 5957284 w 9117690"/>
              <a:gd name="connsiteY228" fmla="*/ 4405224 h 5941133"/>
              <a:gd name="connsiteX229" fmla="*/ 5957284 w 9117690"/>
              <a:gd name="connsiteY229" fmla="*/ 4404486 h 5941133"/>
              <a:gd name="connsiteX230" fmla="*/ 5909214 w 9117690"/>
              <a:gd name="connsiteY230" fmla="*/ 4394782 h 5941133"/>
              <a:gd name="connsiteX231" fmla="*/ 5830411 w 9117690"/>
              <a:gd name="connsiteY231" fmla="*/ 4275894 h 5941133"/>
              <a:gd name="connsiteX232" fmla="*/ 5830411 w 9117690"/>
              <a:gd name="connsiteY232" fmla="*/ 4161910 h 5941133"/>
              <a:gd name="connsiteX233" fmla="*/ 5822022 w 9117690"/>
              <a:gd name="connsiteY233" fmla="*/ 4120360 h 5941133"/>
              <a:gd name="connsiteX234" fmla="*/ 5703135 w 9117690"/>
              <a:gd name="connsiteY234" fmla="*/ 4041556 h 5941133"/>
              <a:gd name="connsiteX235" fmla="*/ 5584247 w 9117690"/>
              <a:gd name="connsiteY235" fmla="*/ 4120360 h 5941133"/>
              <a:gd name="connsiteX236" fmla="*/ 5582058 w 9117690"/>
              <a:gd name="connsiteY236" fmla="*/ 4131204 h 5941133"/>
              <a:gd name="connsiteX237" fmla="*/ 5582058 w 9117690"/>
              <a:gd name="connsiteY237" fmla="*/ 4284608 h 5941133"/>
              <a:gd name="connsiteX238" fmla="*/ 5503255 w 9117690"/>
              <a:gd name="connsiteY238" fmla="*/ 4403496 h 5941133"/>
              <a:gd name="connsiteX239" fmla="*/ 5455185 w 9117690"/>
              <a:gd name="connsiteY239" fmla="*/ 4413200 h 5941133"/>
              <a:gd name="connsiteX240" fmla="*/ 5455185 w 9117690"/>
              <a:gd name="connsiteY240" fmla="*/ 4413938 h 5941133"/>
              <a:gd name="connsiteX241" fmla="*/ 5431705 w 9117690"/>
              <a:gd name="connsiteY241" fmla="*/ 4416305 h 5941133"/>
              <a:gd name="connsiteX242" fmla="*/ 5331976 w 9117690"/>
              <a:gd name="connsiteY242" fmla="*/ 4502254 h 5941133"/>
              <a:gd name="connsiteX243" fmla="*/ 5329772 w 9117690"/>
              <a:gd name="connsiteY243" fmla="*/ 4514744 h 5941133"/>
              <a:gd name="connsiteX244" fmla="*/ 5329772 w 9117690"/>
              <a:gd name="connsiteY244" fmla="*/ 4648652 h 5941133"/>
              <a:gd name="connsiteX245" fmla="*/ 5200745 w 9117690"/>
              <a:gd name="connsiteY245" fmla="*/ 4777679 h 5941133"/>
              <a:gd name="connsiteX246" fmla="*/ 5200746 w 9117690"/>
              <a:gd name="connsiteY246" fmla="*/ 4777678 h 5941133"/>
              <a:gd name="connsiteX247" fmla="*/ 5071719 w 9117690"/>
              <a:gd name="connsiteY247" fmla="*/ 4648651 h 5941133"/>
              <a:gd name="connsiteX248" fmla="*/ 5071719 w 9117690"/>
              <a:gd name="connsiteY248" fmla="*/ 4283397 h 5941133"/>
              <a:gd name="connsiteX249" fmla="*/ 5069515 w 9117690"/>
              <a:gd name="connsiteY249" fmla="*/ 4270907 h 5941133"/>
              <a:gd name="connsiteX250" fmla="*/ 4969786 w 9117690"/>
              <a:gd name="connsiteY250" fmla="*/ 4184958 h 5941133"/>
              <a:gd name="connsiteX251" fmla="*/ 4946306 w 9117690"/>
              <a:gd name="connsiteY251" fmla="*/ 4182591 h 5941133"/>
              <a:gd name="connsiteX252" fmla="*/ 4946306 w 9117690"/>
              <a:gd name="connsiteY252" fmla="*/ 4181853 h 5941133"/>
              <a:gd name="connsiteX253" fmla="*/ 4898236 w 9117690"/>
              <a:gd name="connsiteY253" fmla="*/ 4172149 h 5941133"/>
              <a:gd name="connsiteX254" fmla="*/ 4819433 w 9117690"/>
              <a:gd name="connsiteY254" fmla="*/ 4053261 h 5941133"/>
              <a:gd name="connsiteX255" fmla="*/ 4819433 w 9117690"/>
              <a:gd name="connsiteY255" fmla="*/ 3676885 h 5941133"/>
              <a:gd name="connsiteX256" fmla="*/ 4811044 w 9117690"/>
              <a:gd name="connsiteY256" fmla="*/ 3635336 h 5941133"/>
              <a:gd name="connsiteX257" fmla="*/ 4692157 w 9117690"/>
              <a:gd name="connsiteY257" fmla="*/ 3556532 h 5941133"/>
              <a:gd name="connsiteX258" fmla="*/ 4563130 w 9117690"/>
              <a:gd name="connsiteY258" fmla="*/ 3685559 h 5941133"/>
              <a:gd name="connsiteX259" fmla="*/ 4563130 w 9117690"/>
              <a:gd name="connsiteY259" fmla="*/ 2721348 h 5941133"/>
              <a:gd name="connsiteX260" fmla="*/ 4563015 w 9117690"/>
              <a:gd name="connsiteY260" fmla="*/ 2721348 h 5941133"/>
              <a:gd name="connsiteX261" fmla="*/ 4563014 w 9117690"/>
              <a:gd name="connsiteY261" fmla="*/ 3989312 h 5941133"/>
              <a:gd name="connsiteX262" fmla="*/ 4484211 w 9117690"/>
              <a:gd name="connsiteY262" fmla="*/ 4108200 h 5941133"/>
              <a:gd name="connsiteX263" fmla="*/ 4436141 w 9117690"/>
              <a:gd name="connsiteY263" fmla="*/ 4117904 h 5941133"/>
              <a:gd name="connsiteX264" fmla="*/ 4436141 w 9117690"/>
              <a:gd name="connsiteY264" fmla="*/ 4118642 h 5941133"/>
              <a:gd name="connsiteX265" fmla="*/ 4412661 w 9117690"/>
              <a:gd name="connsiteY265" fmla="*/ 4121009 h 5941133"/>
              <a:gd name="connsiteX266" fmla="*/ 4335596 w 9117690"/>
              <a:gd name="connsiteY266" fmla="*/ 4167453 h 5941133"/>
              <a:gd name="connsiteX267" fmla="*/ 4314689 w 9117690"/>
              <a:gd name="connsiteY267" fmla="*/ 4203896 h 5941133"/>
              <a:gd name="connsiteX268" fmla="*/ 4314689 w 9117690"/>
              <a:gd name="connsiteY268" fmla="*/ 4339508 h 5941133"/>
              <a:gd name="connsiteX269" fmla="*/ 4235886 w 9117690"/>
              <a:gd name="connsiteY269" fmla="*/ 4458396 h 5941133"/>
              <a:gd name="connsiteX270" fmla="*/ 4187818 w 9117690"/>
              <a:gd name="connsiteY270" fmla="*/ 4468100 h 5941133"/>
              <a:gd name="connsiteX271" fmla="*/ 4187818 w 9117690"/>
              <a:gd name="connsiteY271" fmla="*/ 4468838 h 5941133"/>
              <a:gd name="connsiteX272" fmla="*/ 4164338 w 9117690"/>
              <a:gd name="connsiteY272" fmla="*/ 4471205 h 5941133"/>
              <a:gd name="connsiteX273" fmla="*/ 4087274 w 9117690"/>
              <a:gd name="connsiteY273" fmla="*/ 4517649 h 5941133"/>
              <a:gd name="connsiteX274" fmla="*/ 4066135 w 9117690"/>
              <a:gd name="connsiteY274" fmla="*/ 4554495 h 5941133"/>
              <a:gd name="connsiteX275" fmla="*/ 4066135 w 9117690"/>
              <a:gd name="connsiteY275" fmla="*/ 4712264 h 5941133"/>
              <a:gd name="connsiteX276" fmla="*/ 3937109 w 9117690"/>
              <a:gd name="connsiteY276" fmla="*/ 4841291 h 5941133"/>
              <a:gd name="connsiteX277" fmla="*/ 3937109 w 9117690"/>
              <a:gd name="connsiteY277" fmla="*/ 4841290 h 5941133"/>
              <a:gd name="connsiteX278" fmla="*/ 3808082 w 9117690"/>
              <a:gd name="connsiteY278" fmla="*/ 4712263 h 5941133"/>
              <a:gd name="connsiteX279" fmla="*/ 3808082 w 9117690"/>
              <a:gd name="connsiteY279" fmla="*/ 4219518 h 5941133"/>
              <a:gd name="connsiteX280" fmla="*/ 3799694 w 9117690"/>
              <a:gd name="connsiteY280" fmla="*/ 4177968 h 5941133"/>
              <a:gd name="connsiteX281" fmla="*/ 3680807 w 9117690"/>
              <a:gd name="connsiteY281" fmla="*/ 4099164 h 5941133"/>
              <a:gd name="connsiteX282" fmla="*/ 3561920 w 9117690"/>
              <a:gd name="connsiteY282" fmla="*/ 4177968 h 5941133"/>
              <a:gd name="connsiteX283" fmla="*/ 3561433 w 9117690"/>
              <a:gd name="connsiteY283" fmla="*/ 4180378 h 5941133"/>
              <a:gd name="connsiteX284" fmla="*/ 3561433 w 9117690"/>
              <a:gd name="connsiteY284" fmla="*/ 4435519 h 5941133"/>
              <a:gd name="connsiteX285" fmla="*/ 3482629 w 9117690"/>
              <a:gd name="connsiteY285" fmla="*/ 4554407 h 5941133"/>
              <a:gd name="connsiteX286" fmla="*/ 3438829 w 9117690"/>
              <a:gd name="connsiteY286" fmla="*/ 4563249 h 5941133"/>
              <a:gd name="connsiteX287" fmla="*/ 3438829 w 9117690"/>
              <a:gd name="connsiteY287" fmla="*/ 4564615 h 5941133"/>
              <a:gd name="connsiteX288" fmla="*/ 3415349 w 9117690"/>
              <a:gd name="connsiteY288" fmla="*/ 4566982 h 5941133"/>
              <a:gd name="connsiteX289" fmla="*/ 3315620 w 9117690"/>
              <a:gd name="connsiteY289" fmla="*/ 4652931 h 5941133"/>
              <a:gd name="connsiteX290" fmla="*/ 3307419 w 9117690"/>
              <a:gd name="connsiteY290" fmla="*/ 4699402 h 5941133"/>
              <a:gd name="connsiteX291" fmla="*/ 3307419 w 9117690"/>
              <a:gd name="connsiteY291" fmla="*/ 5166571 h 5941133"/>
              <a:gd name="connsiteX292" fmla="*/ 3178392 w 9117690"/>
              <a:gd name="connsiteY292" fmla="*/ 5295598 h 5941133"/>
              <a:gd name="connsiteX293" fmla="*/ 3178393 w 9117690"/>
              <a:gd name="connsiteY293" fmla="*/ 5295599 h 5941133"/>
              <a:gd name="connsiteX294" fmla="*/ 3049366 w 9117690"/>
              <a:gd name="connsiteY294" fmla="*/ 5166572 h 5941133"/>
              <a:gd name="connsiteX295" fmla="*/ 3049366 w 9117690"/>
              <a:gd name="connsiteY295" fmla="*/ 4514427 h 5941133"/>
              <a:gd name="connsiteX296" fmla="*/ 3033349 w 9117690"/>
              <a:gd name="connsiteY296" fmla="*/ 4488028 h 5941133"/>
              <a:gd name="connsiteX297" fmla="*/ 2933786 w 9117690"/>
              <a:gd name="connsiteY297" fmla="*/ 4441074 h 5941133"/>
              <a:gd name="connsiteX298" fmla="*/ 2814899 w 9117690"/>
              <a:gd name="connsiteY298" fmla="*/ 4519878 h 5941133"/>
              <a:gd name="connsiteX299" fmla="*/ 2812443 w 9117690"/>
              <a:gd name="connsiteY299" fmla="*/ 4532038 h 5941133"/>
              <a:gd name="connsiteX300" fmla="*/ 2812443 w 9117690"/>
              <a:gd name="connsiteY300" fmla="*/ 5039760 h 5941133"/>
              <a:gd name="connsiteX301" fmla="*/ 2683416 w 9117690"/>
              <a:gd name="connsiteY301" fmla="*/ 5168787 h 5941133"/>
              <a:gd name="connsiteX302" fmla="*/ 2683417 w 9117690"/>
              <a:gd name="connsiteY302" fmla="*/ 5168786 h 5941133"/>
              <a:gd name="connsiteX303" fmla="*/ 2554391 w 9117690"/>
              <a:gd name="connsiteY303" fmla="*/ 5039759 h 5941133"/>
              <a:gd name="connsiteX304" fmla="*/ 2554391 w 9117690"/>
              <a:gd name="connsiteY304" fmla="*/ 2721348 h 5941133"/>
              <a:gd name="connsiteX305" fmla="*/ 2554390 w 9117690"/>
              <a:gd name="connsiteY305" fmla="*/ 2721348 h 5941133"/>
              <a:gd name="connsiteX306" fmla="*/ 2554389 w 9117690"/>
              <a:gd name="connsiteY306" fmla="*/ 5014630 h 5941133"/>
              <a:gd name="connsiteX307" fmla="*/ 2544250 w 9117690"/>
              <a:gd name="connsiteY307" fmla="*/ 4964412 h 5941133"/>
              <a:gd name="connsiteX308" fmla="*/ 2425363 w 9117690"/>
              <a:gd name="connsiteY308" fmla="*/ 4885608 h 5941133"/>
              <a:gd name="connsiteX309" fmla="*/ 2296336 w 9117690"/>
              <a:gd name="connsiteY309" fmla="*/ 5014635 h 5941133"/>
              <a:gd name="connsiteX310" fmla="*/ 2296336 w 9117690"/>
              <a:gd name="connsiteY310" fmla="*/ 5812106 h 5941133"/>
              <a:gd name="connsiteX311" fmla="*/ 2167309 w 9117690"/>
              <a:gd name="connsiteY311" fmla="*/ 5941133 h 5941133"/>
              <a:gd name="connsiteX312" fmla="*/ 2167310 w 9117690"/>
              <a:gd name="connsiteY312" fmla="*/ 5941132 h 5941133"/>
              <a:gd name="connsiteX313" fmla="*/ 2038282 w 9117690"/>
              <a:gd name="connsiteY313" fmla="*/ 5812105 h 5941133"/>
              <a:gd name="connsiteX314" fmla="*/ 2038282 w 9117690"/>
              <a:gd name="connsiteY314" fmla="*/ 3090757 h 5941133"/>
              <a:gd name="connsiteX315" fmla="*/ 2167310 w 9117690"/>
              <a:gd name="connsiteY315" fmla="*/ 3219784 h 5941133"/>
              <a:gd name="connsiteX316" fmla="*/ 2167309 w 9117690"/>
              <a:gd name="connsiteY316" fmla="*/ 3219785 h 5941133"/>
              <a:gd name="connsiteX317" fmla="*/ 2296336 w 9117690"/>
              <a:gd name="connsiteY317" fmla="*/ 3090758 h 5941133"/>
              <a:gd name="connsiteX318" fmla="*/ 2296336 w 9117690"/>
              <a:gd name="connsiteY318" fmla="*/ 2293287 h 5941133"/>
              <a:gd name="connsiteX319" fmla="*/ 2425363 w 9117690"/>
              <a:gd name="connsiteY319" fmla="*/ 2164260 h 5941133"/>
              <a:gd name="connsiteX320" fmla="*/ 2544250 w 9117690"/>
              <a:gd name="connsiteY320" fmla="*/ 2243064 h 5941133"/>
              <a:gd name="connsiteX321" fmla="*/ 2554389 w 9117690"/>
              <a:gd name="connsiteY321" fmla="*/ 2293282 h 5941133"/>
              <a:gd name="connsiteX322" fmla="*/ 0 w 9117690"/>
              <a:gd name="connsiteY322" fmla="*/ 0 h 5941133"/>
              <a:gd name="connsiteX323" fmla="*/ 1 w 9117690"/>
              <a:gd name="connsiteY323" fmla="*/ 0 h 5941133"/>
              <a:gd name="connsiteX324" fmla="*/ 1 w 9117690"/>
              <a:gd name="connsiteY324" fmla="*/ 2022823 h 5941133"/>
              <a:gd name="connsiteX325" fmla="*/ 129028 w 9117690"/>
              <a:gd name="connsiteY325" fmla="*/ 2151850 h 5941133"/>
              <a:gd name="connsiteX326" fmla="*/ 129027 w 9117690"/>
              <a:gd name="connsiteY326" fmla="*/ 2151851 h 5941133"/>
              <a:gd name="connsiteX327" fmla="*/ 258054 w 9117690"/>
              <a:gd name="connsiteY327" fmla="*/ 2022824 h 5941133"/>
              <a:gd name="connsiteX328" fmla="*/ 258054 w 9117690"/>
              <a:gd name="connsiteY328" fmla="*/ 1933906 h 5941133"/>
              <a:gd name="connsiteX329" fmla="*/ 261652 w 9117690"/>
              <a:gd name="connsiteY329" fmla="*/ 1916087 h 5941133"/>
              <a:gd name="connsiteX330" fmla="*/ 380539 w 9117690"/>
              <a:gd name="connsiteY330" fmla="*/ 1837283 h 5941133"/>
              <a:gd name="connsiteX331" fmla="*/ 499427 w 9117690"/>
              <a:gd name="connsiteY331" fmla="*/ 1916087 h 5941133"/>
              <a:gd name="connsiteX332" fmla="*/ 509565 w 9117690"/>
              <a:gd name="connsiteY332" fmla="*/ 1966306 h 5941133"/>
              <a:gd name="connsiteX333" fmla="*/ 509566 w 9117690"/>
              <a:gd name="connsiteY333" fmla="*/ 2560326 h 5941133"/>
              <a:gd name="connsiteX334" fmla="*/ 638593 w 9117690"/>
              <a:gd name="connsiteY334" fmla="*/ 2689353 h 5941133"/>
              <a:gd name="connsiteX335" fmla="*/ 638592 w 9117690"/>
              <a:gd name="connsiteY335" fmla="*/ 2689354 h 5941133"/>
              <a:gd name="connsiteX336" fmla="*/ 767619 w 9117690"/>
              <a:gd name="connsiteY336" fmla="*/ 2560327 h 5941133"/>
              <a:gd name="connsiteX337" fmla="*/ 767619 w 9117690"/>
              <a:gd name="connsiteY337" fmla="*/ 2474988 h 5941133"/>
              <a:gd name="connsiteX338" fmla="*/ 777383 w 9117690"/>
              <a:gd name="connsiteY338" fmla="*/ 2426627 h 5941133"/>
              <a:gd name="connsiteX339" fmla="*/ 896270 w 9117690"/>
              <a:gd name="connsiteY339" fmla="*/ 2347823 h 5941133"/>
              <a:gd name="connsiteX340" fmla="*/ 1015158 w 9117690"/>
              <a:gd name="connsiteY340" fmla="*/ 2426627 h 5941133"/>
              <a:gd name="connsiteX341" fmla="*/ 1025296 w 9117690"/>
              <a:gd name="connsiteY341" fmla="*/ 2476846 h 5941133"/>
              <a:gd name="connsiteX342" fmla="*/ 1025297 w 9117690"/>
              <a:gd name="connsiteY342" fmla="*/ 2460323 h 5941133"/>
              <a:gd name="connsiteX343" fmla="*/ 1154325 w 9117690"/>
              <a:gd name="connsiteY343" fmla="*/ 2589350 h 5941133"/>
              <a:gd name="connsiteX344" fmla="*/ 1154325 w 9117690"/>
              <a:gd name="connsiteY344" fmla="*/ 2589351 h 5941133"/>
              <a:gd name="connsiteX345" fmla="*/ 1283351 w 9117690"/>
              <a:gd name="connsiteY345" fmla="*/ 2460324 h 5941133"/>
              <a:gd name="connsiteX346" fmla="*/ 1283351 w 9117690"/>
              <a:gd name="connsiteY346" fmla="*/ 2199627 h 5941133"/>
              <a:gd name="connsiteX347" fmla="*/ 1284065 w 9117690"/>
              <a:gd name="connsiteY347" fmla="*/ 2196094 h 5941133"/>
              <a:gd name="connsiteX348" fmla="*/ 1402953 w 9117690"/>
              <a:gd name="connsiteY348" fmla="*/ 2117290 h 5941133"/>
              <a:gd name="connsiteX349" fmla="*/ 1521839 w 9117690"/>
              <a:gd name="connsiteY349" fmla="*/ 2196094 h 5941133"/>
              <a:gd name="connsiteX350" fmla="*/ 1522552 w 9117690"/>
              <a:gd name="connsiteY350" fmla="*/ 2199625 h 5941133"/>
              <a:gd name="connsiteX351" fmla="*/ 1522552 w 9117690"/>
              <a:gd name="connsiteY351" fmla="*/ 2372515 h 5941133"/>
              <a:gd name="connsiteX352" fmla="*/ 1651578 w 9117690"/>
              <a:gd name="connsiteY352" fmla="*/ 2501542 h 5941133"/>
              <a:gd name="connsiteX353" fmla="*/ 1651577 w 9117690"/>
              <a:gd name="connsiteY353" fmla="*/ 2501543 h 5941133"/>
              <a:gd name="connsiteX354" fmla="*/ 1780604 w 9117690"/>
              <a:gd name="connsiteY354" fmla="*/ 2372516 h 5941133"/>
              <a:gd name="connsiteX355" fmla="*/ 1780604 w 9117690"/>
              <a:gd name="connsiteY355" fmla="*/ 2041714 h 5941133"/>
              <a:gd name="connsiteX356" fmla="*/ 1790368 w 9117690"/>
              <a:gd name="connsiteY356" fmla="*/ 1993354 h 5941133"/>
              <a:gd name="connsiteX357" fmla="*/ 1909255 w 9117690"/>
              <a:gd name="connsiteY357" fmla="*/ 1914550 h 5941133"/>
              <a:gd name="connsiteX358" fmla="*/ 2028143 w 9117690"/>
              <a:gd name="connsiteY358" fmla="*/ 1993354 h 5941133"/>
              <a:gd name="connsiteX359" fmla="*/ 2038281 w 9117690"/>
              <a:gd name="connsiteY359" fmla="*/ 2043573 h 5941133"/>
              <a:gd name="connsiteX360" fmla="*/ 2038282 w 9117690"/>
              <a:gd name="connsiteY360" fmla="*/ 2721348 h 5941133"/>
              <a:gd name="connsiteX361" fmla="*/ 2038281 w 9117690"/>
              <a:gd name="connsiteY361" fmla="*/ 4764921 h 5941133"/>
              <a:gd name="connsiteX362" fmla="*/ 2028143 w 9117690"/>
              <a:gd name="connsiteY362" fmla="*/ 4714702 h 5941133"/>
              <a:gd name="connsiteX363" fmla="*/ 1909255 w 9117690"/>
              <a:gd name="connsiteY363" fmla="*/ 4635898 h 5941133"/>
              <a:gd name="connsiteX364" fmla="*/ 1790368 w 9117690"/>
              <a:gd name="connsiteY364" fmla="*/ 4714702 h 5941133"/>
              <a:gd name="connsiteX365" fmla="*/ 1780604 w 9117690"/>
              <a:gd name="connsiteY365" fmla="*/ 4763062 h 5941133"/>
              <a:gd name="connsiteX366" fmla="*/ 1780604 w 9117690"/>
              <a:gd name="connsiteY366" fmla="*/ 5093864 h 5941133"/>
              <a:gd name="connsiteX367" fmla="*/ 1651577 w 9117690"/>
              <a:gd name="connsiteY367" fmla="*/ 5222891 h 5941133"/>
              <a:gd name="connsiteX368" fmla="*/ 1651578 w 9117690"/>
              <a:gd name="connsiteY368" fmla="*/ 5222890 h 5941133"/>
              <a:gd name="connsiteX369" fmla="*/ 1522552 w 9117690"/>
              <a:gd name="connsiteY369" fmla="*/ 5093863 h 5941133"/>
              <a:gd name="connsiteX370" fmla="*/ 1522552 w 9117690"/>
              <a:gd name="connsiteY370" fmla="*/ 4920973 h 5941133"/>
              <a:gd name="connsiteX371" fmla="*/ 1521839 w 9117690"/>
              <a:gd name="connsiteY371" fmla="*/ 4917442 h 5941133"/>
              <a:gd name="connsiteX372" fmla="*/ 1402953 w 9117690"/>
              <a:gd name="connsiteY372" fmla="*/ 4838638 h 5941133"/>
              <a:gd name="connsiteX373" fmla="*/ 1284065 w 9117690"/>
              <a:gd name="connsiteY373" fmla="*/ 4917442 h 5941133"/>
              <a:gd name="connsiteX374" fmla="*/ 1283351 w 9117690"/>
              <a:gd name="connsiteY374" fmla="*/ 4920975 h 5941133"/>
              <a:gd name="connsiteX375" fmla="*/ 1283351 w 9117690"/>
              <a:gd name="connsiteY375" fmla="*/ 5181672 h 5941133"/>
              <a:gd name="connsiteX376" fmla="*/ 1154325 w 9117690"/>
              <a:gd name="connsiteY376" fmla="*/ 5310699 h 5941133"/>
              <a:gd name="connsiteX377" fmla="*/ 1154325 w 9117690"/>
              <a:gd name="connsiteY377" fmla="*/ 5310698 h 5941133"/>
              <a:gd name="connsiteX378" fmla="*/ 1025297 w 9117690"/>
              <a:gd name="connsiteY378" fmla="*/ 5181671 h 5941133"/>
              <a:gd name="connsiteX379" fmla="*/ 1025297 w 9117690"/>
              <a:gd name="connsiteY379" fmla="*/ 2721348 h 5941133"/>
              <a:gd name="connsiteX380" fmla="*/ 1025296 w 9117690"/>
              <a:gd name="connsiteY380" fmla="*/ 5198194 h 5941133"/>
              <a:gd name="connsiteX381" fmla="*/ 1015158 w 9117690"/>
              <a:gd name="connsiteY381" fmla="*/ 5147975 h 5941133"/>
              <a:gd name="connsiteX382" fmla="*/ 896270 w 9117690"/>
              <a:gd name="connsiteY382" fmla="*/ 5069171 h 5941133"/>
              <a:gd name="connsiteX383" fmla="*/ 777383 w 9117690"/>
              <a:gd name="connsiteY383" fmla="*/ 5147975 h 5941133"/>
              <a:gd name="connsiteX384" fmla="*/ 767619 w 9117690"/>
              <a:gd name="connsiteY384" fmla="*/ 5196336 h 5941133"/>
              <a:gd name="connsiteX385" fmla="*/ 767619 w 9117690"/>
              <a:gd name="connsiteY385" fmla="*/ 5281675 h 5941133"/>
              <a:gd name="connsiteX386" fmla="*/ 638592 w 9117690"/>
              <a:gd name="connsiteY386" fmla="*/ 5410702 h 5941133"/>
              <a:gd name="connsiteX387" fmla="*/ 638593 w 9117690"/>
              <a:gd name="connsiteY387" fmla="*/ 5410701 h 5941133"/>
              <a:gd name="connsiteX388" fmla="*/ 509566 w 9117690"/>
              <a:gd name="connsiteY388" fmla="*/ 5281674 h 5941133"/>
              <a:gd name="connsiteX389" fmla="*/ 509566 w 9117690"/>
              <a:gd name="connsiteY389" fmla="*/ 2721348 h 5941133"/>
              <a:gd name="connsiteX390" fmla="*/ 509565 w 9117690"/>
              <a:gd name="connsiteY390" fmla="*/ 4687654 h 5941133"/>
              <a:gd name="connsiteX391" fmla="*/ 499427 w 9117690"/>
              <a:gd name="connsiteY391" fmla="*/ 4637435 h 5941133"/>
              <a:gd name="connsiteX392" fmla="*/ 380539 w 9117690"/>
              <a:gd name="connsiteY392" fmla="*/ 4558631 h 5941133"/>
              <a:gd name="connsiteX393" fmla="*/ 261652 w 9117690"/>
              <a:gd name="connsiteY393" fmla="*/ 4637435 h 5941133"/>
              <a:gd name="connsiteX394" fmla="*/ 258054 w 9117690"/>
              <a:gd name="connsiteY394" fmla="*/ 4655254 h 5941133"/>
              <a:gd name="connsiteX395" fmla="*/ 258054 w 9117690"/>
              <a:gd name="connsiteY395" fmla="*/ 4744172 h 5941133"/>
              <a:gd name="connsiteX396" fmla="*/ 129027 w 9117690"/>
              <a:gd name="connsiteY396" fmla="*/ 4873199 h 5941133"/>
              <a:gd name="connsiteX397" fmla="*/ 129028 w 9117690"/>
              <a:gd name="connsiteY397" fmla="*/ 4873198 h 5941133"/>
              <a:gd name="connsiteX398" fmla="*/ 1 w 9117690"/>
              <a:gd name="connsiteY398" fmla="*/ 4744171 h 5941133"/>
              <a:gd name="connsiteX399" fmla="*/ 1 w 9117690"/>
              <a:gd name="connsiteY399" fmla="*/ 2721348 h 5941133"/>
              <a:gd name="connsiteX400" fmla="*/ 0 w 9117690"/>
              <a:gd name="connsiteY400" fmla="*/ 2721348 h 5941133"/>
              <a:gd name="connsiteX401" fmla="*/ 0 w 9117690"/>
              <a:gd name="connsiteY401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89 w 9117690"/>
              <a:gd name="connsiteY8" fmla="*/ 2293282 h 5941133"/>
              <a:gd name="connsiteX9" fmla="*/ 2554391 w 9117690"/>
              <a:gd name="connsiteY9" fmla="*/ 2318411 h 5941133"/>
              <a:gd name="connsiteX10" fmla="*/ 2683417 w 9117690"/>
              <a:gd name="connsiteY10" fmla="*/ 2447438 h 5941133"/>
              <a:gd name="connsiteX11" fmla="*/ 2683416 w 9117690"/>
              <a:gd name="connsiteY11" fmla="*/ 2447439 h 5941133"/>
              <a:gd name="connsiteX12" fmla="*/ 2812443 w 9117690"/>
              <a:gd name="connsiteY12" fmla="*/ 2318412 h 5941133"/>
              <a:gd name="connsiteX13" fmla="*/ 2812443 w 9117690"/>
              <a:gd name="connsiteY13" fmla="*/ 1810690 h 5941133"/>
              <a:gd name="connsiteX14" fmla="*/ 2814899 w 9117690"/>
              <a:gd name="connsiteY14" fmla="*/ 1798530 h 5941133"/>
              <a:gd name="connsiteX15" fmla="*/ 2933786 w 9117690"/>
              <a:gd name="connsiteY15" fmla="*/ 1719726 h 5941133"/>
              <a:gd name="connsiteX16" fmla="*/ 3033349 w 9117690"/>
              <a:gd name="connsiteY16" fmla="*/ 1766680 h 5941133"/>
              <a:gd name="connsiteX17" fmla="*/ 3049366 w 9117690"/>
              <a:gd name="connsiteY17" fmla="*/ 1793079 h 5941133"/>
              <a:gd name="connsiteX18" fmla="*/ 3049366 w 9117690"/>
              <a:gd name="connsiteY18" fmla="*/ 2445224 h 5941133"/>
              <a:gd name="connsiteX19" fmla="*/ 3178393 w 9117690"/>
              <a:gd name="connsiteY19" fmla="*/ 2574251 h 5941133"/>
              <a:gd name="connsiteX20" fmla="*/ 3178392 w 9117690"/>
              <a:gd name="connsiteY20" fmla="*/ 2574250 h 5941133"/>
              <a:gd name="connsiteX21" fmla="*/ 3307419 w 9117690"/>
              <a:gd name="connsiteY21" fmla="*/ 2445223 h 5941133"/>
              <a:gd name="connsiteX22" fmla="*/ 3307419 w 9117690"/>
              <a:gd name="connsiteY22" fmla="*/ 1978054 h 5941133"/>
              <a:gd name="connsiteX23" fmla="*/ 3315620 w 9117690"/>
              <a:gd name="connsiteY23" fmla="*/ 1931583 h 5941133"/>
              <a:gd name="connsiteX24" fmla="*/ 3415349 w 9117690"/>
              <a:gd name="connsiteY24" fmla="*/ 1845634 h 5941133"/>
              <a:gd name="connsiteX25" fmla="*/ 3438829 w 9117690"/>
              <a:gd name="connsiteY25" fmla="*/ 1843267 h 5941133"/>
              <a:gd name="connsiteX26" fmla="*/ 3438829 w 9117690"/>
              <a:gd name="connsiteY26" fmla="*/ 1841901 h 5941133"/>
              <a:gd name="connsiteX27" fmla="*/ 3482629 w 9117690"/>
              <a:gd name="connsiteY27" fmla="*/ 1833059 h 5941133"/>
              <a:gd name="connsiteX28" fmla="*/ 3561433 w 9117690"/>
              <a:gd name="connsiteY28" fmla="*/ 1714171 h 5941133"/>
              <a:gd name="connsiteX29" fmla="*/ 3561433 w 9117690"/>
              <a:gd name="connsiteY29" fmla="*/ 1459030 h 5941133"/>
              <a:gd name="connsiteX30" fmla="*/ 3561920 w 9117690"/>
              <a:gd name="connsiteY30" fmla="*/ 1456620 h 5941133"/>
              <a:gd name="connsiteX31" fmla="*/ 3680807 w 9117690"/>
              <a:gd name="connsiteY31" fmla="*/ 1377816 h 5941133"/>
              <a:gd name="connsiteX32" fmla="*/ 3799694 w 9117690"/>
              <a:gd name="connsiteY32" fmla="*/ 1456620 h 5941133"/>
              <a:gd name="connsiteX33" fmla="*/ 3808082 w 9117690"/>
              <a:gd name="connsiteY33" fmla="*/ 1498170 h 5941133"/>
              <a:gd name="connsiteX34" fmla="*/ 3808082 w 9117690"/>
              <a:gd name="connsiteY34" fmla="*/ 1990915 h 5941133"/>
              <a:gd name="connsiteX35" fmla="*/ 3937109 w 9117690"/>
              <a:gd name="connsiteY35" fmla="*/ 2119942 h 5941133"/>
              <a:gd name="connsiteX36" fmla="*/ 3937109 w 9117690"/>
              <a:gd name="connsiteY36" fmla="*/ 2119943 h 5941133"/>
              <a:gd name="connsiteX37" fmla="*/ 4066135 w 9117690"/>
              <a:gd name="connsiteY37" fmla="*/ 1990916 h 5941133"/>
              <a:gd name="connsiteX38" fmla="*/ 4066135 w 9117690"/>
              <a:gd name="connsiteY38" fmla="*/ 1833147 h 5941133"/>
              <a:gd name="connsiteX39" fmla="*/ 4087274 w 9117690"/>
              <a:gd name="connsiteY39" fmla="*/ 1796301 h 5941133"/>
              <a:gd name="connsiteX40" fmla="*/ 4164338 w 9117690"/>
              <a:gd name="connsiteY40" fmla="*/ 1749857 h 5941133"/>
              <a:gd name="connsiteX41" fmla="*/ 4187818 w 9117690"/>
              <a:gd name="connsiteY41" fmla="*/ 1747490 h 5941133"/>
              <a:gd name="connsiteX42" fmla="*/ 4187818 w 9117690"/>
              <a:gd name="connsiteY42" fmla="*/ 1746752 h 5941133"/>
              <a:gd name="connsiteX43" fmla="*/ 4235886 w 9117690"/>
              <a:gd name="connsiteY43" fmla="*/ 1737048 h 5941133"/>
              <a:gd name="connsiteX44" fmla="*/ 4314689 w 9117690"/>
              <a:gd name="connsiteY44" fmla="*/ 1618160 h 5941133"/>
              <a:gd name="connsiteX45" fmla="*/ 4314689 w 9117690"/>
              <a:gd name="connsiteY45" fmla="*/ 1482548 h 5941133"/>
              <a:gd name="connsiteX46" fmla="*/ 4335596 w 9117690"/>
              <a:gd name="connsiteY46" fmla="*/ 1446105 h 5941133"/>
              <a:gd name="connsiteX47" fmla="*/ 4412661 w 9117690"/>
              <a:gd name="connsiteY47" fmla="*/ 1399661 h 5941133"/>
              <a:gd name="connsiteX48" fmla="*/ 4436141 w 9117690"/>
              <a:gd name="connsiteY48" fmla="*/ 1397294 h 5941133"/>
              <a:gd name="connsiteX49" fmla="*/ 4436141 w 9117690"/>
              <a:gd name="connsiteY49" fmla="*/ 1396556 h 5941133"/>
              <a:gd name="connsiteX50" fmla="*/ 4484211 w 9117690"/>
              <a:gd name="connsiteY50" fmla="*/ 1386852 h 5941133"/>
              <a:gd name="connsiteX51" fmla="*/ 4563014 w 9117690"/>
              <a:gd name="connsiteY51" fmla="*/ 1267964 h 5941133"/>
              <a:gd name="connsiteX52" fmla="*/ 4563130 w 9117690"/>
              <a:gd name="connsiteY52" fmla="*/ 964211 h 5941133"/>
              <a:gd name="connsiteX53" fmla="*/ 4692157 w 9117690"/>
              <a:gd name="connsiteY53" fmla="*/ 835184 h 5941133"/>
              <a:gd name="connsiteX54" fmla="*/ 4811044 w 9117690"/>
              <a:gd name="connsiteY54" fmla="*/ 913988 h 5941133"/>
              <a:gd name="connsiteX55" fmla="*/ 4819433 w 9117690"/>
              <a:gd name="connsiteY55" fmla="*/ 955537 h 5941133"/>
              <a:gd name="connsiteX56" fmla="*/ 4819433 w 9117690"/>
              <a:gd name="connsiteY56" fmla="*/ 1331913 h 5941133"/>
              <a:gd name="connsiteX57" fmla="*/ 4898236 w 9117690"/>
              <a:gd name="connsiteY57" fmla="*/ 1450801 h 5941133"/>
              <a:gd name="connsiteX58" fmla="*/ 4946306 w 9117690"/>
              <a:gd name="connsiteY58" fmla="*/ 1460505 h 5941133"/>
              <a:gd name="connsiteX59" fmla="*/ 4946306 w 9117690"/>
              <a:gd name="connsiteY59" fmla="*/ 1461243 h 5941133"/>
              <a:gd name="connsiteX60" fmla="*/ 4969786 w 9117690"/>
              <a:gd name="connsiteY60" fmla="*/ 1463610 h 5941133"/>
              <a:gd name="connsiteX61" fmla="*/ 5069515 w 9117690"/>
              <a:gd name="connsiteY61" fmla="*/ 1549559 h 5941133"/>
              <a:gd name="connsiteX62" fmla="*/ 5071719 w 9117690"/>
              <a:gd name="connsiteY62" fmla="*/ 1562049 h 5941133"/>
              <a:gd name="connsiteX63" fmla="*/ 5071719 w 9117690"/>
              <a:gd name="connsiteY63" fmla="*/ 1927303 h 5941133"/>
              <a:gd name="connsiteX64" fmla="*/ 5200746 w 9117690"/>
              <a:gd name="connsiteY64" fmla="*/ 2056330 h 5941133"/>
              <a:gd name="connsiteX65" fmla="*/ 5200745 w 9117690"/>
              <a:gd name="connsiteY65" fmla="*/ 2056331 h 5941133"/>
              <a:gd name="connsiteX66" fmla="*/ 5329772 w 9117690"/>
              <a:gd name="connsiteY66" fmla="*/ 1927304 h 5941133"/>
              <a:gd name="connsiteX67" fmla="*/ 5329772 w 9117690"/>
              <a:gd name="connsiteY67" fmla="*/ 1793396 h 5941133"/>
              <a:gd name="connsiteX68" fmla="*/ 5331976 w 9117690"/>
              <a:gd name="connsiteY68" fmla="*/ 1780906 h 5941133"/>
              <a:gd name="connsiteX69" fmla="*/ 5431705 w 9117690"/>
              <a:gd name="connsiteY69" fmla="*/ 1694957 h 5941133"/>
              <a:gd name="connsiteX70" fmla="*/ 5455185 w 9117690"/>
              <a:gd name="connsiteY70" fmla="*/ 1692590 h 5941133"/>
              <a:gd name="connsiteX71" fmla="*/ 5455185 w 9117690"/>
              <a:gd name="connsiteY71" fmla="*/ 1691852 h 5941133"/>
              <a:gd name="connsiteX72" fmla="*/ 5503255 w 9117690"/>
              <a:gd name="connsiteY72" fmla="*/ 1682148 h 5941133"/>
              <a:gd name="connsiteX73" fmla="*/ 5582058 w 9117690"/>
              <a:gd name="connsiteY73" fmla="*/ 1563260 h 5941133"/>
              <a:gd name="connsiteX74" fmla="*/ 5582058 w 9117690"/>
              <a:gd name="connsiteY74" fmla="*/ 1409856 h 5941133"/>
              <a:gd name="connsiteX75" fmla="*/ 5584247 w 9117690"/>
              <a:gd name="connsiteY75" fmla="*/ 1399012 h 5941133"/>
              <a:gd name="connsiteX76" fmla="*/ 5703135 w 9117690"/>
              <a:gd name="connsiteY76" fmla="*/ 1320208 h 5941133"/>
              <a:gd name="connsiteX77" fmla="*/ 5822022 w 9117690"/>
              <a:gd name="connsiteY77" fmla="*/ 1399012 h 5941133"/>
              <a:gd name="connsiteX78" fmla="*/ 5830411 w 9117690"/>
              <a:gd name="connsiteY78" fmla="*/ 1440562 h 5941133"/>
              <a:gd name="connsiteX79" fmla="*/ 5830411 w 9117690"/>
              <a:gd name="connsiteY79" fmla="*/ 1554546 h 5941133"/>
              <a:gd name="connsiteX80" fmla="*/ 5909214 w 9117690"/>
              <a:gd name="connsiteY80" fmla="*/ 1673434 h 5941133"/>
              <a:gd name="connsiteX81" fmla="*/ 5957284 w 9117690"/>
              <a:gd name="connsiteY81" fmla="*/ 1683138 h 5941133"/>
              <a:gd name="connsiteX82" fmla="*/ 5957284 w 9117690"/>
              <a:gd name="connsiteY82" fmla="*/ 1683876 h 5941133"/>
              <a:gd name="connsiteX83" fmla="*/ 5980764 w 9117690"/>
              <a:gd name="connsiteY83" fmla="*/ 1686243 h 5941133"/>
              <a:gd name="connsiteX84" fmla="*/ 6057828 w 9117690"/>
              <a:gd name="connsiteY84" fmla="*/ 1732687 h 5941133"/>
              <a:gd name="connsiteX85" fmla="*/ 6076498 w 9117690"/>
              <a:gd name="connsiteY85" fmla="*/ 1765229 h 5941133"/>
              <a:gd name="connsiteX86" fmla="*/ 6076498 w 9117690"/>
              <a:gd name="connsiteY86" fmla="*/ 1811967 h 5941133"/>
              <a:gd name="connsiteX87" fmla="*/ 6205525 w 9117690"/>
              <a:gd name="connsiteY87" fmla="*/ 1940994 h 5941133"/>
              <a:gd name="connsiteX88" fmla="*/ 6205524 w 9117690"/>
              <a:gd name="connsiteY88" fmla="*/ 1940995 h 5941133"/>
              <a:gd name="connsiteX89" fmla="*/ 6334551 w 9117690"/>
              <a:gd name="connsiteY89" fmla="*/ 1811968 h 5941133"/>
              <a:gd name="connsiteX90" fmla="*/ 6334551 w 9117690"/>
              <a:gd name="connsiteY90" fmla="*/ 1503022 h 5941133"/>
              <a:gd name="connsiteX91" fmla="*/ 6338149 w 9117690"/>
              <a:gd name="connsiteY91" fmla="*/ 1485203 h 5941133"/>
              <a:gd name="connsiteX92" fmla="*/ 6457036 w 9117690"/>
              <a:gd name="connsiteY92" fmla="*/ 1406399 h 5941133"/>
              <a:gd name="connsiteX93" fmla="*/ 6575924 w 9117690"/>
              <a:gd name="connsiteY93" fmla="*/ 1485203 h 5941133"/>
              <a:gd name="connsiteX94" fmla="*/ 6586062 w 9117690"/>
              <a:gd name="connsiteY94" fmla="*/ 1535422 h 5941133"/>
              <a:gd name="connsiteX95" fmla="*/ 6586063 w 9117690"/>
              <a:gd name="connsiteY95" fmla="*/ 0 h 5941133"/>
              <a:gd name="connsiteX96" fmla="*/ 6586063 w 9117690"/>
              <a:gd name="connsiteY96" fmla="*/ 2432384 h 5941133"/>
              <a:gd name="connsiteX97" fmla="*/ 6715090 w 9117690"/>
              <a:gd name="connsiteY97" fmla="*/ 2561411 h 5941133"/>
              <a:gd name="connsiteX98" fmla="*/ 6715089 w 9117690"/>
              <a:gd name="connsiteY98" fmla="*/ 2561412 h 5941133"/>
              <a:gd name="connsiteX99" fmla="*/ 6844116 w 9117690"/>
              <a:gd name="connsiteY99" fmla="*/ 2432385 h 5941133"/>
              <a:gd name="connsiteX100" fmla="*/ 6844116 w 9117690"/>
              <a:gd name="connsiteY100" fmla="*/ 1845983 h 5941133"/>
              <a:gd name="connsiteX101" fmla="*/ 6853880 w 9117690"/>
              <a:gd name="connsiteY101" fmla="*/ 1797623 h 5941133"/>
              <a:gd name="connsiteX102" fmla="*/ 6972767 w 9117690"/>
              <a:gd name="connsiteY102" fmla="*/ 1718819 h 5941133"/>
              <a:gd name="connsiteX103" fmla="*/ 7091655 w 9117690"/>
              <a:gd name="connsiteY103" fmla="*/ 1797623 h 5941133"/>
              <a:gd name="connsiteX104" fmla="*/ 7101793 w 9117690"/>
              <a:gd name="connsiteY104" fmla="*/ 1847842 h 5941133"/>
              <a:gd name="connsiteX105" fmla="*/ 7101794 w 9117690"/>
              <a:gd name="connsiteY105" fmla="*/ 0 h 5941133"/>
              <a:gd name="connsiteX106" fmla="*/ 7101794 w 9117690"/>
              <a:gd name="connsiteY106" fmla="*/ 1831319 h 5941133"/>
              <a:gd name="connsiteX107" fmla="*/ 7230821 w 9117690"/>
              <a:gd name="connsiteY107" fmla="*/ 1960346 h 5941133"/>
              <a:gd name="connsiteX108" fmla="*/ 7230820 w 9117690"/>
              <a:gd name="connsiteY108" fmla="*/ 1960347 h 5941133"/>
              <a:gd name="connsiteX109" fmla="*/ 7359847 w 9117690"/>
              <a:gd name="connsiteY109" fmla="*/ 1831320 h 5941133"/>
              <a:gd name="connsiteX110" fmla="*/ 7359847 w 9117690"/>
              <a:gd name="connsiteY110" fmla="*/ 1726679 h 5941133"/>
              <a:gd name="connsiteX111" fmla="*/ 7360099 w 9117690"/>
              <a:gd name="connsiteY111" fmla="*/ 1725250 h 5941133"/>
              <a:gd name="connsiteX112" fmla="*/ 7459828 w 9117690"/>
              <a:gd name="connsiteY112" fmla="*/ 1639301 h 5941133"/>
              <a:gd name="connsiteX113" fmla="*/ 7483308 w 9117690"/>
              <a:gd name="connsiteY113" fmla="*/ 1636934 h 5941133"/>
              <a:gd name="connsiteX114" fmla="*/ 7483308 w 9117690"/>
              <a:gd name="connsiteY114" fmla="*/ 1636196 h 5941133"/>
              <a:gd name="connsiteX115" fmla="*/ 7531378 w 9117690"/>
              <a:gd name="connsiteY115" fmla="*/ 1626492 h 5941133"/>
              <a:gd name="connsiteX116" fmla="*/ 7610181 w 9117690"/>
              <a:gd name="connsiteY116" fmla="*/ 1507604 h 5941133"/>
              <a:gd name="connsiteX117" fmla="*/ 7610181 w 9117690"/>
              <a:gd name="connsiteY117" fmla="*/ 1266735 h 5941133"/>
              <a:gd name="connsiteX118" fmla="*/ 7612370 w 9117690"/>
              <a:gd name="connsiteY118" fmla="*/ 1255890 h 5941133"/>
              <a:gd name="connsiteX119" fmla="*/ 7731258 w 9117690"/>
              <a:gd name="connsiteY119" fmla="*/ 1177086 h 5941133"/>
              <a:gd name="connsiteX120" fmla="*/ 7850145 w 9117690"/>
              <a:gd name="connsiteY120" fmla="*/ 1255890 h 5941133"/>
              <a:gd name="connsiteX121" fmla="*/ 7858534 w 9117690"/>
              <a:gd name="connsiteY121" fmla="*/ 1297440 h 5941133"/>
              <a:gd name="connsiteX122" fmla="*/ 7858534 w 9117690"/>
              <a:gd name="connsiteY122" fmla="*/ 1387570 h 5941133"/>
              <a:gd name="connsiteX123" fmla="*/ 7937337 w 9117690"/>
              <a:gd name="connsiteY123" fmla="*/ 1506458 h 5941133"/>
              <a:gd name="connsiteX124" fmla="*/ 7985407 w 9117690"/>
              <a:gd name="connsiteY124" fmla="*/ 1516162 h 5941133"/>
              <a:gd name="connsiteX125" fmla="*/ 7985407 w 9117690"/>
              <a:gd name="connsiteY125" fmla="*/ 1516900 h 5941133"/>
              <a:gd name="connsiteX126" fmla="*/ 8008887 w 9117690"/>
              <a:gd name="connsiteY126" fmla="*/ 1519267 h 5941133"/>
              <a:gd name="connsiteX127" fmla="*/ 8108616 w 9117690"/>
              <a:gd name="connsiteY127" fmla="*/ 1605216 h 5941133"/>
              <a:gd name="connsiteX128" fmla="*/ 8110619 w 9117690"/>
              <a:gd name="connsiteY128" fmla="*/ 1616566 h 5941133"/>
              <a:gd name="connsiteX129" fmla="*/ 8110619 w 9117690"/>
              <a:gd name="connsiteY129" fmla="*/ 1896586 h 5941133"/>
              <a:gd name="connsiteX130" fmla="*/ 8239646 w 9117690"/>
              <a:gd name="connsiteY130" fmla="*/ 2025613 h 5941133"/>
              <a:gd name="connsiteX131" fmla="*/ 8239645 w 9117690"/>
              <a:gd name="connsiteY131" fmla="*/ 2025614 h 5941133"/>
              <a:gd name="connsiteX132" fmla="*/ 8368672 w 9117690"/>
              <a:gd name="connsiteY132" fmla="*/ 1896587 h 5941133"/>
              <a:gd name="connsiteX133" fmla="*/ 8368672 w 9117690"/>
              <a:gd name="connsiteY133" fmla="*/ 1628262 h 5941133"/>
              <a:gd name="connsiteX134" fmla="*/ 8368923 w 9117690"/>
              <a:gd name="connsiteY134" fmla="*/ 1626839 h 5941133"/>
              <a:gd name="connsiteX135" fmla="*/ 8468652 w 9117690"/>
              <a:gd name="connsiteY135" fmla="*/ 1540890 h 5941133"/>
              <a:gd name="connsiteX136" fmla="*/ 8492132 w 9117690"/>
              <a:gd name="connsiteY136" fmla="*/ 1538523 h 5941133"/>
              <a:gd name="connsiteX137" fmla="*/ 8492132 w 9117690"/>
              <a:gd name="connsiteY137" fmla="*/ 1537785 h 5941133"/>
              <a:gd name="connsiteX138" fmla="*/ 8540202 w 9117690"/>
              <a:gd name="connsiteY138" fmla="*/ 1528081 h 5941133"/>
              <a:gd name="connsiteX139" fmla="*/ 8619005 w 9117690"/>
              <a:gd name="connsiteY139" fmla="*/ 1409193 h 5941133"/>
              <a:gd name="connsiteX140" fmla="*/ 8619005 w 9117690"/>
              <a:gd name="connsiteY140" fmla="*/ 849400 h 5941133"/>
              <a:gd name="connsiteX141" fmla="*/ 8619025 w 9117690"/>
              <a:gd name="connsiteY141" fmla="*/ 849287 h 5941133"/>
              <a:gd name="connsiteX142" fmla="*/ 8718754 w 9117690"/>
              <a:gd name="connsiteY142" fmla="*/ 763338 h 5941133"/>
              <a:gd name="connsiteX143" fmla="*/ 8742234 w 9117690"/>
              <a:gd name="connsiteY143" fmla="*/ 760971 h 5941133"/>
              <a:gd name="connsiteX144" fmla="*/ 8742234 w 9117690"/>
              <a:gd name="connsiteY144" fmla="*/ 760233 h 5941133"/>
              <a:gd name="connsiteX145" fmla="*/ 8790304 w 9117690"/>
              <a:gd name="connsiteY145" fmla="*/ 750529 h 5941133"/>
              <a:gd name="connsiteX146" fmla="*/ 8869107 w 9117690"/>
              <a:gd name="connsiteY146" fmla="*/ 631641 h 5941133"/>
              <a:gd name="connsiteX147" fmla="*/ 8869107 w 9117690"/>
              <a:gd name="connsiteY147" fmla="*/ 568327 h 5941133"/>
              <a:gd name="connsiteX148" fmla="*/ 8890272 w 9117690"/>
              <a:gd name="connsiteY148" fmla="*/ 531436 h 5941133"/>
              <a:gd name="connsiteX149" fmla="*/ 8967336 w 9117690"/>
              <a:gd name="connsiteY149" fmla="*/ 484992 h 5941133"/>
              <a:gd name="connsiteX150" fmla="*/ 8990816 w 9117690"/>
              <a:gd name="connsiteY150" fmla="*/ 482625 h 5941133"/>
              <a:gd name="connsiteX151" fmla="*/ 8990816 w 9117690"/>
              <a:gd name="connsiteY151" fmla="*/ 481887 h 5941133"/>
              <a:gd name="connsiteX152" fmla="*/ 9038886 w 9117690"/>
              <a:gd name="connsiteY152" fmla="*/ 472183 h 5941133"/>
              <a:gd name="connsiteX153" fmla="*/ 9117689 w 9117690"/>
              <a:gd name="connsiteY153" fmla="*/ 353297 h 5941133"/>
              <a:gd name="connsiteX154" fmla="*/ 9117689 w 9117690"/>
              <a:gd name="connsiteY154" fmla="*/ 556639 h 5941133"/>
              <a:gd name="connsiteX155" fmla="*/ 9117690 w 9117690"/>
              <a:gd name="connsiteY155" fmla="*/ 556644 h 5941133"/>
              <a:gd name="connsiteX156" fmla="*/ 9117689 w 9117690"/>
              <a:gd name="connsiteY156" fmla="*/ 3074645 h 5941133"/>
              <a:gd name="connsiteX157" fmla="*/ 9038886 w 9117690"/>
              <a:gd name="connsiteY157" fmla="*/ 3193531 h 5941133"/>
              <a:gd name="connsiteX158" fmla="*/ 8990816 w 9117690"/>
              <a:gd name="connsiteY158" fmla="*/ 3203235 h 5941133"/>
              <a:gd name="connsiteX159" fmla="*/ 8990816 w 9117690"/>
              <a:gd name="connsiteY159" fmla="*/ 3203973 h 5941133"/>
              <a:gd name="connsiteX160" fmla="*/ 8967336 w 9117690"/>
              <a:gd name="connsiteY160" fmla="*/ 3206340 h 5941133"/>
              <a:gd name="connsiteX161" fmla="*/ 8890272 w 9117690"/>
              <a:gd name="connsiteY161" fmla="*/ 3252784 h 5941133"/>
              <a:gd name="connsiteX162" fmla="*/ 8869107 w 9117690"/>
              <a:gd name="connsiteY162" fmla="*/ 3289675 h 5941133"/>
              <a:gd name="connsiteX163" fmla="*/ 8869107 w 9117690"/>
              <a:gd name="connsiteY163" fmla="*/ 3352989 h 5941133"/>
              <a:gd name="connsiteX164" fmla="*/ 8790304 w 9117690"/>
              <a:gd name="connsiteY164" fmla="*/ 3471877 h 5941133"/>
              <a:gd name="connsiteX165" fmla="*/ 8742234 w 9117690"/>
              <a:gd name="connsiteY165" fmla="*/ 3481581 h 5941133"/>
              <a:gd name="connsiteX166" fmla="*/ 8742234 w 9117690"/>
              <a:gd name="connsiteY166" fmla="*/ 3482319 h 5941133"/>
              <a:gd name="connsiteX167" fmla="*/ 8718754 w 9117690"/>
              <a:gd name="connsiteY167" fmla="*/ 3484686 h 5941133"/>
              <a:gd name="connsiteX168" fmla="*/ 8619025 w 9117690"/>
              <a:gd name="connsiteY168" fmla="*/ 3570635 h 5941133"/>
              <a:gd name="connsiteX169" fmla="*/ 8619005 w 9117690"/>
              <a:gd name="connsiteY169" fmla="*/ 3570748 h 5941133"/>
              <a:gd name="connsiteX170" fmla="*/ 8619005 w 9117690"/>
              <a:gd name="connsiteY170" fmla="*/ 4130541 h 5941133"/>
              <a:gd name="connsiteX171" fmla="*/ 8540202 w 9117690"/>
              <a:gd name="connsiteY171" fmla="*/ 4249429 h 5941133"/>
              <a:gd name="connsiteX172" fmla="*/ 8492132 w 9117690"/>
              <a:gd name="connsiteY172" fmla="*/ 4259133 h 5941133"/>
              <a:gd name="connsiteX173" fmla="*/ 8492132 w 9117690"/>
              <a:gd name="connsiteY173" fmla="*/ 4259871 h 5941133"/>
              <a:gd name="connsiteX174" fmla="*/ 8468652 w 9117690"/>
              <a:gd name="connsiteY174" fmla="*/ 4262238 h 5941133"/>
              <a:gd name="connsiteX175" fmla="*/ 8368923 w 9117690"/>
              <a:gd name="connsiteY175" fmla="*/ 4348187 h 5941133"/>
              <a:gd name="connsiteX176" fmla="*/ 8368672 w 9117690"/>
              <a:gd name="connsiteY176" fmla="*/ 4349610 h 5941133"/>
              <a:gd name="connsiteX177" fmla="*/ 8368672 w 9117690"/>
              <a:gd name="connsiteY177" fmla="*/ 4617935 h 5941133"/>
              <a:gd name="connsiteX178" fmla="*/ 8239645 w 9117690"/>
              <a:gd name="connsiteY178" fmla="*/ 4746962 h 5941133"/>
              <a:gd name="connsiteX179" fmla="*/ 8239646 w 9117690"/>
              <a:gd name="connsiteY179" fmla="*/ 4746961 h 5941133"/>
              <a:gd name="connsiteX180" fmla="*/ 8110619 w 9117690"/>
              <a:gd name="connsiteY180" fmla="*/ 4617934 h 5941133"/>
              <a:gd name="connsiteX181" fmla="*/ 8110619 w 9117690"/>
              <a:gd name="connsiteY181" fmla="*/ 4337914 h 5941133"/>
              <a:gd name="connsiteX182" fmla="*/ 8108616 w 9117690"/>
              <a:gd name="connsiteY182" fmla="*/ 4326564 h 5941133"/>
              <a:gd name="connsiteX183" fmla="*/ 8008887 w 9117690"/>
              <a:gd name="connsiteY183" fmla="*/ 4240615 h 5941133"/>
              <a:gd name="connsiteX184" fmla="*/ 7985407 w 9117690"/>
              <a:gd name="connsiteY184" fmla="*/ 4238248 h 5941133"/>
              <a:gd name="connsiteX185" fmla="*/ 7985407 w 9117690"/>
              <a:gd name="connsiteY185" fmla="*/ 4237510 h 5941133"/>
              <a:gd name="connsiteX186" fmla="*/ 7937337 w 9117690"/>
              <a:gd name="connsiteY186" fmla="*/ 4227806 h 5941133"/>
              <a:gd name="connsiteX187" fmla="*/ 7858534 w 9117690"/>
              <a:gd name="connsiteY187" fmla="*/ 4108918 h 5941133"/>
              <a:gd name="connsiteX188" fmla="*/ 7858534 w 9117690"/>
              <a:gd name="connsiteY188" fmla="*/ 4018788 h 5941133"/>
              <a:gd name="connsiteX189" fmla="*/ 7850145 w 9117690"/>
              <a:gd name="connsiteY189" fmla="*/ 3977238 h 5941133"/>
              <a:gd name="connsiteX190" fmla="*/ 7731258 w 9117690"/>
              <a:gd name="connsiteY190" fmla="*/ 3898434 h 5941133"/>
              <a:gd name="connsiteX191" fmla="*/ 7612370 w 9117690"/>
              <a:gd name="connsiteY191" fmla="*/ 3977238 h 5941133"/>
              <a:gd name="connsiteX192" fmla="*/ 7610181 w 9117690"/>
              <a:gd name="connsiteY192" fmla="*/ 3988083 h 5941133"/>
              <a:gd name="connsiteX193" fmla="*/ 7610181 w 9117690"/>
              <a:gd name="connsiteY193" fmla="*/ 4228952 h 5941133"/>
              <a:gd name="connsiteX194" fmla="*/ 7531378 w 9117690"/>
              <a:gd name="connsiteY194" fmla="*/ 4347840 h 5941133"/>
              <a:gd name="connsiteX195" fmla="*/ 7483308 w 9117690"/>
              <a:gd name="connsiteY195" fmla="*/ 4357544 h 5941133"/>
              <a:gd name="connsiteX196" fmla="*/ 7483308 w 9117690"/>
              <a:gd name="connsiteY196" fmla="*/ 4358282 h 5941133"/>
              <a:gd name="connsiteX197" fmla="*/ 7459828 w 9117690"/>
              <a:gd name="connsiteY197" fmla="*/ 4360649 h 5941133"/>
              <a:gd name="connsiteX198" fmla="*/ 7360099 w 9117690"/>
              <a:gd name="connsiteY198" fmla="*/ 4446598 h 5941133"/>
              <a:gd name="connsiteX199" fmla="*/ 7359847 w 9117690"/>
              <a:gd name="connsiteY199" fmla="*/ 4448027 h 5941133"/>
              <a:gd name="connsiteX200" fmla="*/ 7359847 w 9117690"/>
              <a:gd name="connsiteY200" fmla="*/ 4552668 h 5941133"/>
              <a:gd name="connsiteX201" fmla="*/ 7230820 w 9117690"/>
              <a:gd name="connsiteY201" fmla="*/ 4681695 h 5941133"/>
              <a:gd name="connsiteX202" fmla="*/ 7230821 w 9117690"/>
              <a:gd name="connsiteY202" fmla="*/ 4681694 h 5941133"/>
              <a:gd name="connsiteX203" fmla="*/ 7101794 w 9117690"/>
              <a:gd name="connsiteY203" fmla="*/ 4552667 h 5941133"/>
              <a:gd name="connsiteX204" fmla="*/ 7101794 w 9117690"/>
              <a:gd name="connsiteY204" fmla="*/ 2721348 h 5941133"/>
              <a:gd name="connsiteX205" fmla="*/ 7101793 w 9117690"/>
              <a:gd name="connsiteY205" fmla="*/ 4569190 h 5941133"/>
              <a:gd name="connsiteX206" fmla="*/ 7091655 w 9117690"/>
              <a:gd name="connsiteY206" fmla="*/ 4518971 h 5941133"/>
              <a:gd name="connsiteX207" fmla="*/ 6972767 w 9117690"/>
              <a:gd name="connsiteY207" fmla="*/ 4440167 h 5941133"/>
              <a:gd name="connsiteX208" fmla="*/ 6853880 w 9117690"/>
              <a:gd name="connsiteY208" fmla="*/ 4518971 h 5941133"/>
              <a:gd name="connsiteX209" fmla="*/ 6844116 w 9117690"/>
              <a:gd name="connsiteY209" fmla="*/ 4567331 h 5941133"/>
              <a:gd name="connsiteX210" fmla="*/ 6844116 w 9117690"/>
              <a:gd name="connsiteY210" fmla="*/ 5153733 h 5941133"/>
              <a:gd name="connsiteX211" fmla="*/ 6715089 w 9117690"/>
              <a:gd name="connsiteY211" fmla="*/ 5282760 h 5941133"/>
              <a:gd name="connsiteX212" fmla="*/ 6715090 w 9117690"/>
              <a:gd name="connsiteY212" fmla="*/ 5282759 h 5941133"/>
              <a:gd name="connsiteX213" fmla="*/ 6586063 w 9117690"/>
              <a:gd name="connsiteY213" fmla="*/ 5153732 h 5941133"/>
              <a:gd name="connsiteX214" fmla="*/ 6586063 w 9117690"/>
              <a:gd name="connsiteY214" fmla="*/ 2721348 h 5941133"/>
              <a:gd name="connsiteX215" fmla="*/ 6586062 w 9117690"/>
              <a:gd name="connsiteY215" fmla="*/ 4256770 h 5941133"/>
              <a:gd name="connsiteX216" fmla="*/ 6575924 w 9117690"/>
              <a:gd name="connsiteY216" fmla="*/ 4206551 h 5941133"/>
              <a:gd name="connsiteX217" fmla="*/ 6457036 w 9117690"/>
              <a:gd name="connsiteY217" fmla="*/ 4127747 h 5941133"/>
              <a:gd name="connsiteX218" fmla="*/ 6338149 w 9117690"/>
              <a:gd name="connsiteY218" fmla="*/ 4206551 h 5941133"/>
              <a:gd name="connsiteX219" fmla="*/ 6334551 w 9117690"/>
              <a:gd name="connsiteY219" fmla="*/ 4224370 h 5941133"/>
              <a:gd name="connsiteX220" fmla="*/ 6334551 w 9117690"/>
              <a:gd name="connsiteY220" fmla="*/ 4533316 h 5941133"/>
              <a:gd name="connsiteX221" fmla="*/ 6205524 w 9117690"/>
              <a:gd name="connsiteY221" fmla="*/ 4662343 h 5941133"/>
              <a:gd name="connsiteX222" fmla="*/ 6205525 w 9117690"/>
              <a:gd name="connsiteY222" fmla="*/ 4662342 h 5941133"/>
              <a:gd name="connsiteX223" fmla="*/ 6076498 w 9117690"/>
              <a:gd name="connsiteY223" fmla="*/ 4533315 h 5941133"/>
              <a:gd name="connsiteX224" fmla="*/ 6076498 w 9117690"/>
              <a:gd name="connsiteY224" fmla="*/ 4486577 h 5941133"/>
              <a:gd name="connsiteX225" fmla="*/ 6057828 w 9117690"/>
              <a:gd name="connsiteY225" fmla="*/ 4454035 h 5941133"/>
              <a:gd name="connsiteX226" fmla="*/ 5980764 w 9117690"/>
              <a:gd name="connsiteY226" fmla="*/ 4407591 h 5941133"/>
              <a:gd name="connsiteX227" fmla="*/ 5957284 w 9117690"/>
              <a:gd name="connsiteY227" fmla="*/ 4405224 h 5941133"/>
              <a:gd name="connsiteX228" fmla="*/ 5957284 w 9117690"/>
              <a:gd name="connsiteY228" fmla="*/ 4404486 h 5941133"/>
              <a:gd name="connsiteX229" fmla="*/ 5909214 w 9117690"/>
              <a:gd name="connsiteY229" fmla="*/ 4394782 h 5941133"/>
              <a:gd name="connsiteX230" fmla="*/ 5830411 w 9117690"/>
              <a:gd name="connsiteY230" fmla="*/ 4275894 h 5941133"/>
              <a:gd name="connsiteX231" fmla="*/ 5830411 w 9117690"/>
              <a:gd name="connsiteY231" fmla="*/ 4161910 h 5941133"/>
              <a:gd name="connsiteX232" fmla="*/ 5822022 w 9117690"/>
              <a:gd name="connsiteY232" fmla="*/ 4120360 h 5941133"/>
              <a:gd name="connsiteX233" fmla="*/ 5703135 w 9117690"/>
              <a:gd name="connsiteY233" fmla="*/ 4041556 h 5941133"/>
              <a:gd name="connsiteX234" fmla="*/ 5584247 w 9117690"/>
              <a:gd name="connsiteY234" fmla="*/ 4120360 h 5941133"/>
              <a:gd name="connsiteX235" fmla="*/ 5582058 w 9117690"/>
              <a:gd name="connsiteY235" fmla="*/ 4131204 h 5941133"/>
              <a:gd name="connsiteX236" fmla="*/ 5582058 w 9117690"/>
              <a:gd name="connsiteY236" fmla="*/ 4284608 h 5941133"/>
              <a:gd name="connsiteX237" fmla="*/ 5503255 w 9117690"/>
              <a:gd name="connsiteY237" fmla="*/ 4403496 h 5941133"/>
              <a:gd name="connsiteX238" fmla="*/ 5455185 w 9117690"/>
              <a:gd name="connsiteY238" fmla="*/ 4413200 h 5941133"/>
              <a:gd name="connsiteX239" fmla="*/ 5455185 w 9117690"/>
              <a:gd name="connsiteY239" fmla="*/ 4413938 h 5941133"/>
              <a:gd name="connsiteX240" fmla="*/ 5431705 w 9117690"/>
              <a:gd name="connsiteY240" fmla="*/ 4416305 h 5941133"/>
              <a:gd name="connsiteX241" fmla="*/ 5331976 w 9117690"/>
              <a:gd name="connsiteY241" fmla="*/ 4502254 h 5941133"/>
              <a:gd name="connsiteX242" fmla="*/ 5329772 w 9117690"/>
              <a:gd name="connsiteY242" fmla="*/ 4514744 h 5941133"/>
              <a:gd name="connsiteX243" fmla="*/ 5329772 w 9117690"/>
              <a:gd name="connsiteY243" fmla="*/ 4648652 h 5941133"/>
              <a:gd name="connsiteX244" fmla="*/ 5200745 w 9117690"/>
              <a:gd name="connsiteY244" fmla="*/ 4777679 h 5941133"/>
              <a:gd name="connsiteX245" fmla="*/ 5200746 w 9117690"/>
              <a:gd name="connsiteY245" fmla="*/ 4777678 h 5941133"/>
              <a:gd name="connsiteX246" fmla="*/ 5071719 w 9117690"/>
              <a:gd name="connsiteY246" fmla="*/ 4648651 h 5941133"/>
              <a:gd name="connsiteX247" fmla="*/ 5071719 w 9117690"/>
              <a:gd name="connsiteY247" fmla="*/ 4283397 h 5941133"/>
              <a:gd name="connsiteX248" fmla="*/ 5069515 w 9117690"/>
              <a:gd name="connsiteY248" fmla="*/ 4270907 h 5941133"/>
              <a:gd name="connsiteX249" fmla="*/ 4969786 w 9117690"/>
              <a:gd name="connsiteY249" fmla="*/ 4184958 h 5941133"/>
              <a:gd name="connsiteX250" fmla="*/ 4946306 w 9117690"/>
              <a:gd name="connsiteY250" fmla="*/ 4182591 h 5941133"/>
              <a:gd name="connsiteX251" fmla="*/ 4946306 w 9117690"/>
              <a:gd name="connsiteY251" fmla="*/ 4181853 h 5941133"/>
              <a:gd name="connsiteX252" fmla="*/ 4898236 w 9117690"/>
              <a:gd name="connsiteY252" fmla="*/ 4172149 h 5941133"/>
              <a:gd name="connsiteX253" fmla="*/ 4819433 w 9117690"/>
              <a:gd name="connsiteY253" fmla="*/ 4053261 h 5941133"/>
              <a:gd name="connsiteX254" fmla="*/ 4819433 w 9117690"/>
              <a:gd name="connsiteY254" fmla="*/ 3676885 h 5941133"/>
              <a:gd name="connsiteX255" fmla="*/ 4811044 w 9117690"/>
              <a:gd name="connsiteY255" fmla="*/ 3635336 h 5941133"/>
              <a:gd name="connsiteX256" fmla="*/ 4692157 w 9117690"/>
              <a:gd name="connsiteY256" fmla="*/ 3556532 h 5941133"/>
              <a:gd name="connsiteX257" fmla="*/ 4563130 w 9117690"/>
              <a:gd name="connsiteY257" fmla="*/ 3685559 h 5941133"/>
              <a:gd name="connsiteX258" fmla="*/ 4563130 w 9117690"/>
              <a:gd name="connsiteY258" fmla="*/ 2721348 h 5941133"/>
              <a:gd name="connsiteX259" fmla="*/ 4563015 w 9117690"/>
              <a:gd name="connsiteY259" fmla="*/ 2721348 h 5941133"/>
              <a:gd name="connsiteX260" fmla="*/ 4563014 w 9117690"/>
              <a:gd name="connsiteY260" fmla="*/ 3989312 h 5941133"/>
              <a:gd name="connsiteX261" fmla="*/ 4484211 w 9117690"/>
              <a:gd name="connsiteY261" fmla="*/ 4108200 h 5941133"/>
              <a:gd name="connsiteX262" fmla="*/ 4436141 w 9117690"/>
              <a:gd name="connsiteY262" fmla="*/ 4117904 h 5941133"/>
              <a:gd name="connsiteX263" fmla="*/ 4436141 w 9117690"/>
              <a:gd name="connsiteY263" fmla="*/ 4118642 h 5941133"/>
              <a:gd name="connsiteX264" fmla="*/ 4412661 w 9117690"/>
              <a:gd name="connsiteY264" fmla="*/ 4121009 h 5941133"/>
              <a:gd name="connsiteX265" fmla="*/ 4335596 w 9117690"/>
              <a:gd name="connsiteY265" fmla="*/ 4167453 h 5941133"/>
              <a:gd name="connsiteX266" fmla="*/ 4314689 w 9117690"/>
              <a:gd name="connsiteY266" fmla="*/ 4203896 h 5941133"/>
              <a:gd name="connsiteX267" fmla="*/ 4314689 w 9117690"/>
              <a:gd name="connsiteY267" fmla="*/ 4339508 h 5941133"/>
              <a:gd name="connsiteX268" fmla="*/ 4235886 w 9117690"/>
              <a:gd name="connsiteY268" fmla="*/ 4458396 h 5941133"/>
              <a:gd name="connsiteX269" fmla="*/ 4187818 w 9117690"/>
              <a:gd name="connsiteY269" fmla="*/ 4468100 h 5941133"/>
              <a:gd name="connsiteX270" fmla="*/ 4187818 w 9117690"/>
              <a:gd name="connsiteY270" fmla="*/ 4468838 h 5941133"/>
              <a:gd name="connsiteX271" fmla="*/ 4164338 w 9117690"/>
              <a:gd name="connsiteY271" fmla="*/ 4471205 h 5941133"/>
              <a:gd name="connsiteX272" fmla="*/ 4087274 w 9117690"/>
              <a:gd name="connsiteY272" fmla="*/ 4517649 h 5941133"/>
              <a:gd name="connsiteX273" fmla="*/ 4066135 w 9117690"/>
              <a:gd name="connsiteY273" fmla="*/ 4554495 h 5941133"/>
              <a:gd name="connsiteX274" fmla="*/ 4066135 w 9117690"/>
              <a:gd name="connsiteY274" fmla="*/ 4712264 h 5941133"/>
              <a:gd name="connsiteX275" fmla="*/ 3937109 w 9117690"/>
              <a:gd name="connsiteY275" fmla="*/ 4841291 h 5941133"/>
              <a:gd name="connsiteX276" fmla="*/ 3937109 w 9117690"/>
              <a:gd name="connsiteY276" fmla="*/ 4841290 h 5941133"/>
              <a:gd name="connsiteX277" fmla="*/ 3808082 w 9117690"/>
              <a:gd name="connsiteY277" fmla="*/ 4712263 h 5941133"/>
              <a:gd name="connsiteX278" fmla="*/ 3808082 w 9117690"/>
              <a:gd name="connsiteY278" fmla="*/ 4219518 h 5941133"/>
              <a:gd name="connsiteX279" fmla="*/ 3799694 w 9117690"/>
              <a:gd name="connsiteY279" fmla="*/ 4177968 h 5941133"/>
              <a:gd name="connsiteX280" fmla="*/ 3680807 w 9117690"/>
              <a:gd name="connsiteY280" fmla="*/ 4099164 h 5941133"/>
              <a:gd name="connsiteX281" fmla="*/ 3561920 w 9117690"/>
              <a:gd name="connsiteY281" fmla="*/ 4177968 h 5941133"/>
              <a:gd name="connsiteX282" fmla="*/ 3561433 w 9117690"/>
              <a:gd name="connsiteY282" fmla="*/ 4180378 h 5941133"/>
              <a:gd name="connsiteX283" fmla="*/ 3561433 w 9117690"/>
              <a:gd name="connsiteY283" fmla="*/ 4435519 h 5941133"/>
              <a:gd name="connsiteX284" fmla="*/ 3482629 w 9117690"/>
              <a:gd name="connsiteY284" fmla="*/ 4554407 h 5941133"/>
              <a:gd name="connsiteX285" fmla="*/ 3438829 w 9117690"/>
              <a:gd name="connsiteY285" fmla="*/ 4563249 h 5941133"/>
              <a:gd name="connsiteX286" fmla="*/ 3438829 w 9117690"/>
              <a:gd name="connsiteY286" fmla="*/ 4564615 h 5941133"/>
              <a:gd name="connsiteX287" fmla="*/ 3415349 w 9117690"/>
              <a:gd name="connsiteY287" fmla="*/ 4566982 h 5941133"/>
              <a:gd name="connsiteX288" fmla="*/ 3315620 w 9117690"/>
              <a:gd name="connsiteY288" fmla="*/ 4652931 h 5941133"/>
              <a:gd name="connsiteX289" fmla="*/ 3307419 w 9117690"/>
              <a:gd name="connsiteY289" fmla="*/ 4699402 h 5941133"/>
              <a:gd name="connsiteX290" fmla="*/ 3307419 w 9117690"/>
              <a:gd name="connsiteY290" fmla="*/ 5166571 h 5941133"/>
              <a:gd name="connsiteX291" fmla="*/ 3178392 w 9117690"/>
              <a:gd name="connsiteY291" fmla="*/ 5295598 h 5941133"/>
              <a:gd name="connsiteX292" fmla="*/ 3178393 w 9117690"/>
              <a:gd name="connsiteY292" fmla="*/ 5295599 h 5941133"/>
              <a:gd name="connsiteX293" fmla="*/ 3049366 w 9117690"/>
              <a:gd name="connsiteY293" fmla="*/ 5166572 h 5941133"/>
              <a:gd name="connsiteX294" fmla="*/ 3049366 w 9117690"/>
              <a:gd name="connsiteY294" fmla="*/ 4514427 h 5941133"/>
              <a:gd name="connsiteX295" fmla="*/ 3033349 w 9117690"/>
              <a:gd name="connsiteY295" fmla="*/ 4488028 h 5941133"/>
              <a:gd name="connsiteX296" fmla="*/ 2933786 w 9117690"/>
              <a:gd name="connsiteY296" fmla="*/ 4441074 h 5941133"/>
              <a:gd name="connsiteX297" fmla="*/ 2814899 w 9117690"/>
              <a:gd name="connsiteY297" fmla="*/ 4519878 h 5941133"/>
              <a:gd name="connsiteX298" fmla="*/ 2812443 w 9117690"/>
              <a:gd name="connsiteY298" fmla="*/ 4532038 h 5941133"/>
              <a:gd name="connsiteX299" fmla="*/ 2812443 w 9117690"/>
              <a:gd name="connsiteY299" fmla="*/ 5039760 h 5941133"/>
              <a:gd name="connsiteX300" fmla="*/ 2683416 w 9117690"/>
              <a:gd name="connsiteY300" fmla="*/ 5168787 h 5941133"/>
              <a:gd name="connsiteX301" fmla="*/ 2683417 w 9117690"/>
              <a:gd name="connsiteY301" fmla="*/ 5168786 h 5941133"/>
              <a:gd name="connsiteX302" fmla="*/ 2554391 w 9117690"/>
              <a:gd name="connsiteY302" fmla="*/ 5039759 h 5941133"/>
              <a:gd name="connsiteX303" fmla="*/ 2554391 w 9117690"/>
              <a:gd name="connsiteY303" fmla="*/ 2721348 h 5941133"/>
              <a:gd name="connsiteX304" fmla="*/ 2554390 w 9117690"/>
              <a:gd name="connsiteY304" fmla="*/ 2721348 h 5941133"/>
              <a:gd name="connsiteX305" fmla="*/ 2554389 w 9117690"/>
              <a:gd name="connsiteY305" fmla="*/ 5014630 h 5941133"/>
              <a:gd name="connsiteX306" fmla="*/ 2544250 w 9117690"/>
              <a:gd name="connsiteY306" fmla="*/ 4964412 h 5941133"/>
              <a:gd name="connsiteX307" fmla="*/ 2425363 w 9117690"/>
              <a:gd name="connsiteY307" fmla="*/ 4885608 h 5941133"/>
              <a:gd name="connsiteX308" fmla="*/ 2296336 w 9117690"/>
              <a:gd name="connsiteY308" fmla="*/ 5014635 h 5941133"/>
              <a:gd name="connsiteX309" fmla="*/ 2296336 w 9117690"/>
              <a:gd name="connsiteY309" fmla="*/ 5812106 h 5941133"/>
              <a:gd name="connsiteX310" fmla="*/ 2167309 w 9117690"/>
              <a:gd name="connsiteY310" fmla="*/ 5941133 h 5941133"/>
              <a:gd name="connsiteX311" fmla="*/ 2167310 w 9117690"/>
              <a:gd name="connsiteY311" fmla="*/ 5941132 h 5941133"/>
              <a:gd name="connsiteX312" fmla="*/ 2038282 w 9117690"/>
              <a:gd name="connsiteY312" fmla="*/ 5812105 h 5941133"/>
              <a:gd name="connsiteX313" fmla="*/ 2038282 w 9117690"/>
              <a:gd name="connsiteY313" fmla="*/ 3090757 h 5941133"/>
              <a:gd name="connsiteX314" fmla="*/ 2167310 w 9117690"/>
              <a:gd name="connsiteY314" fmla="*/ 3219784 h 5941133"/>
              <a:gd name="connsiteX315" fmla="*/ 2167309 w 9117690"/>
              <a:gd name="connsiteY315" fmla="*/ 3219785 h 5941133"/>
              <a:gd name="connsiteX316" fmla="*/ 2296336 w 9117690"/>
              <a:gd name="connsiteY316" fmla="*/ 3090758 h 5941133"/>
              <a:gd name="connsiteX317" fmla="*/ 2296336 w 9117690"/>
              <a:gd name="connsiteY317" fmla="*/ 2293287 h 5941133"/>
              <a:gd name="connsiteX318" fmla="*/ 2425363 w 9117690"/>
              <a:gd name="connsiteY318" fmla="*/ 2164260 h 5941133"/>
              <a:gd name="connsiteX319" fmla="*/ 2544250 w 9117690"/>
              <a:gd name="connsiteY319" fmla="*/ 2243064 h 5941133"/>
              <a:gd name="connsiteX320" fmla="*/ 2554389 w 9117690"/>
              <a:gd name="connsiteY320" fmla="*/ 2293282 h 5941133"/>
              <a:gd name="connsiteX321" fmla="*/ 0 w 9117690"/>
              <a:gd name="connsiteY321" fmla="*/ 0 h 5941133"/>
              <a:gd name="connsiteX322" fmla="*/ 1 w 9117690"/>
              <a:gd name="connsiteY322" fmla="*/ 0 h 5941133"/>
              <a:gd name="connsiteX323" fmla="*/ 1 w 9117690"/>
              <a:gd name="connsiteY323" fmla="*/ 2022823 h 5941133"/>
              <a:gd name="connsiteX324" fmla="*/ 129028 w 9117690"/>
              <a:gd name="connsiteY324" fmla="*/ 2151850 h 5941133"/>
              <a:gd name="connsiteX325" fmla="*/ 129027 w 9117690"/>
              <a:gd name="connsiteY325" fmla="*/ 2151851 h 5941133"/>
              <a:gd name="connsiteX326" fmla="*/ 258054 w 9117690"/>
              <a:gd name="connsiteY326" fmla="*/ 2022824 h 5941133"/>
              <a:gd name="connsiteX327" fmla="*/ 258054 w 9117690"/>
              <a:gd name="connsiteY327" fmla="*/ 1933906 h 5941133"/>
              <a:gd name="connsiteX328" fmla="*/ 261652 w 9117690"/>
              <a:gd name="connsiteY328" fmla="*/ 1916087 h 5941133"/>
              <a:gd name="connsiteX329" fmla="*/ 380539 w 9117690"/>
              <a:gd name="connsiteY329" fmla="*/ 1837283 h 5941133"/>
              <a:gd name="connsiteX330" fmla="*/ 499427 w 9117690"/>
              <a:gd name="connsiteY330" fmla="*/ 1916087 h 5941133"/>
              <a:gd name="connsiteX331" fmla="*/ 509565 w 9117690"/>
              <a:gd name="connsiteY331" fmla="*/ 1966306 h 5941133"/>
              <a:gd name="connsiteX332" fmla="*/ 509566 w 9117690"/>
              <a:gd name="connsiteY332" fmla="*/ 2560326 h 5941133"/>
              <a:gd name="connsiteX333" fmla="*/ 638593 w 9117690"/>
              <a:gd name="connsiteY333" fmla="*/ 2689353 h 5941133"/>
              <a:gd name="connsiteX334" fmla="*/ 638592 w 9117690"/>
              <a:gd name="connsiteY334" fmla="*/ 2689354 h 5941133"/>
              <a:gd name="connsiteX335" fmla="*/ 767619 w 9117690"/>
              <a:gd name="connsiteY335" fmla="*/ 2560327 h 5941133"/>
              <a:gd name="connsiteX336" fmla="*/ 767619 w 9117690"/>
              <a:gd name="connsiteY336" fmla="*/ 2474988 h 5941133"/>
              <a:gd name="connsiteX337" fmla="*/ 777383 w 9117690"/>
              <a:gd name="connsiteY337" fmla="*/ 2426627 h 5941133"/>
              <a:gd name="connsiteX338" fmla="*/ 896270 w 9117690"/>
              <a:gd name="connsiteY338" fmla="*/ 2347823 h 5941133"/>
              <a:gd name="connsiteX339" fmla="*/ 1015158 w 9117690"/>
              <a:gd name="connsiteY339" fmla="*/ 2426627 h 5941133"/>
              <a:gd name="connsiteX340" fmla="*/ 1025296 w 9117690"/>
              <a:gd name="connsiteY340" fmla="*/ 2476846 h 5941133"/>
              <a:gd name="connsiteX341" fmla="*/ 1025297 w 9117690"/>
              <a:gd name="connsiteY341" fmla="*/ 2460323 h 5941133"/>
              <a:gd name="connsiteX342" fmla="*/ 1154325 w 9117690"/>
              <a:gd name="connsiteY342" fmla="*/ 2589350 h 5941133"/>
              <a:gd name="connsiteX343" fmla="*/ 1154325 w 9117690"/>
              <a:gd name="connsiteY343" fmla="*/ 2589351 h 5941133"/>
              <a:gd name="connsiteX344" fmla="*/ 1283351 w 9117690"/>
              <a:gd name="connsiteY344" fmla="*/ 2460324 h 5941133"/>
              <a:gd name="connsiteX345" fmla="*/ 1283351 w 9117690"/>
              <a:gd name="connsiteY345" fmla="*/ 2199627 h 5941133"/>
              <a:gd name="connsiteX346" fmla="*/ 1284065 w 9117690"/>
              <a:gd name="connsiteY346" fmla="*/ 2196094 h 5941133"/>
              <a:gd name="connsiteX347" fmla="*/ 1402953 w 9117690"/>
              <a:gd name="connsiteY347" fmla="*/ 2117290 h 5941133"/>
              <a:gd name="connsiteX348" fmla="*/ 1521839 w 9117690"/>
              <a:gd name="connsiteY348" fmla="*/ 2196094 h 5941133"/>
              <a:gd name="connsiteX349" fmla="*/ 1522552 w 9117690"/>
              <a:gd name="connsiteY349" fmla="*/ 2199625 h 5941133"/>
              <a:gd name="connsiteX350" fmla="*/ 1522552 w 9117690"/>
              <a:gd name="connsiteY350" fmla="*/ 2372515 h 5941133"/>
              <a:gd name="connsiteX351" fmla="*/ 1651578 w 9117690"/>
              <a:gd name="connsiteY351" fmla="*/ 2501542 h 5941133"/>
              <a:gd name="connsiteX352" fmla="*/ 1651577 w 9117690"/>
              <a:gd name="connsiteY352" fmla="*/ 2501543 h 5941133"/>
              <a:gd name="connsiteX353" fmla="*/ 1780604 w 9117690"/>
              <a:gd name="connsiteY353" fmla="*/ 2372516 h 5941133"/>
              <a:gd name="connsiteX354" fmla="*/ 1780604 w 9117690"/>
              <a:gd name="connsiteY354" fmla="*/ 2041714 h 5941133"/>
              <a:gd name="connsiteX355" fmla="*/ 1790368 w 9117690"/>
              <a:gd name="connsiteY355" fmla="*/ 1993354 h 5941133"/>
              <a:gd name="connsiteX356" fmla="*/ 1909255 w 9117690"/>
              <a:gd name="connsiteY356" fmla="*/ 1914550 h 5941133"/>
              <a:gd name="connsiteX357" fmla="*/ 2028143 w 9117690"/>
              <a:gd name="connsiteY357" fmla="*/ 1993354 h 5941133"/>
              <a:gd name="connsiteX358" fmla="*/ 2038281 w 9117690"/>
              <a:gd name="connsiteY358" fmla="*/ 2043573 h 5941133"/>
              <a:gd name="connsiteX359" fmla="*/ 2038282 w 9117690"/>
              <a:gd name="connsiteY359" fmla="*/ 2721348 h 5941133"/>
              <a:gd name="connsiteX360" fmla="*/ 2038281 w 9117690"/>
              <a:gd name="connsiteY360" fmla="*/ 4764921 h 5941133"/>
              <a:gd name="connsiteX361" fmla="*/ 2028143 w 9117690"/>
              <a:gd name="connsiteY361" fmla="*/ 4714702 h 5941133"/>
              <a:gd name="connsiteX362" fmla="*/ 1909255 w 9117690"/>
              <a:gd name="connsiteY362" fmla="*/ 4635898 h 5941133"/>
              <a:gd name="connsiteX363" fmla="*/ 1790368 w 9117690"/>
              <a:gd name="connsiteY363" fmla="*/ 4714702 h 5941133"/>
              <a:gd name="connsiteX364" fmla="*/ 1780604 w 9117690"/>
              <a:gd name="connsiteY364" fmla="*/ 4763062 h 5941133"/>
              <a:gd name="connsiteX365" fmla="*/ 1780604 w 9117690"/>
              <a:gd name="connsiteY365" fmla="*/ 5093864 h 5941133"/>
              <a:gd name="connsiteX366" fmla="*/ 1651577 w 9117690"/>
              <a:gd name="connsiteY366" fmla="*/ 5222891 h 5941133"/>
              <a:gd name="connsiteX367" fmla="*/ 1651578 w 9117690"/>
              <a:gd name="connsiteY367" fmla="*/ 5222890 h 5941133"/>
              <a:gd name="connsiteX368" fmla="*/ 1522552 w 9117690"/>
              <a:gd name="connsiteY368" fmla="*/ 5093863 h 5941133"/>
              <a:gd name="connsiteX369" fmla="*/ 1522552 w 9117690"/>
              <a:gd name="connsiteY369" fmla="*/ 4920973 h 5941133"/>
              <a:gd name="connsiteX370" fmla="*/ 1521839 w 9117690"/>
              <a:gd name="connsiteY370" fmla="*/ 4917442 h 5941133"/>
              <a:gd name="connsiteX371" fmla="*/ 1402953 w 9117690"/>
              <a:gd name="connsiteY371" fmla="*/ 4838638 h 5941133"/>
              <a:gd name="connsiteX372" fmla="*/ 1284065 w 9117690"/>
              <a:gd name="connsiteY372" fmla="*/ 4917442 h 5941133"/>
              <a:gd name="connsiteX373" fmla="*/ 1283351 w 9117690"/>
              <a:gd name="connsiteY373" fmla="*/ 4920975 h 5941133"/>
              <a:gd name="connsiteX374" fmla="*/ 1283351 w 9117690"/>
              <a:gd name="connsiteY374" fmla="*/ 5181672 h 5941133"/>
              <a:gd name="connsiteX375" fmla="*/ 1154325 w 9117690"/>
              <a:gd name="connsiteY375" fmla="*/ 5310699 h 5941133"/>
              <a:gd name="connsiteX376" fmla="*/ 1154325 w 9117690"/>
              <a:gd name="connsiteY376" fmla="*/ 5310698 h 5941133"/>
              <a:gd name="connsiteX377" fmla="*/ 1025297 w 9117690"/>
              <a:gd name="connsiteY377" fmla="*/ 5181671 h 5941133"/>
              <a:gd name="connsiteX378" fmla="*/ 1025297 w 9117690"/>
              <a:gd name="connsiteY378" fmla="*/ 2721348 h 5941133"/>
              <a:gd name="connsiteX379" fmla="*/ 1025296 w 9117690"/>
              <a:gd name="connsiteY379" fmla="*/ 5198194 h 5941133"/>
              <a:gd name="connsiteX380" fmla="*/ 1015158 w 9117690"/>
              <a:gd name="connsiteY380" fmla="*/ 5147975 h 5941133"/>
              <a:gd name="connsiteX381" fmla="*/ 896270 w 9117690"/>
              <a:gd name="connsiteY381" fmla="*/ 5069171 h 5941133"/>
              <a:gd name="connsiteX382" fmla="*/ 777383 w 9117690"/>
              <a:gd name="connsiteY382" fmla="*/ 5147975 h 5941133"/>
              <a:gd name="connsiteX383" fmla="*/ 767619 w 9117690"/>
              <a:gd name="connsiteY383" fmla="*/ 5196336 h 5941133"/>
              <a:gd name="connsiteX384" fmla="*/ 767619 w 9117690"/>
              <a:gd name="connsiteY384" fmla="*/ 5281675 h 5941133"/>
              <a:gd name="connsiteX385" fmla="*/ 638592 w 9117690"/>
              <a:gd name="connsiteY385" fmla="*/ 5410702 h 5941133"/>
              <a:gd name="connsiteX386" fmla="*/ 638593 w 9117690"/>
              <a:gd name="connsiteY386" fmla="*/ 5410701 h 5941133"/>
              <a:gd name="connsiteX387" fmla="*/ 509566 w 9117690"/>
              <a:gd name="connsiteY387" fmla="*/ 5281674 h 5941133"/>
              <a:gd name="connsiteX388" fmla="*/ 509566 w 9117690"/>
              <a:gd name="connsiteY388" fmla="*/ 2721348 h 5941133"/>
              <a:gd name="connsiteX389" fmla="*/ 509565 w 9117690"/>
              <a:gd name="connsiteY389" fmla="*/ 4687654 h 5941133"/>
              <a:gd name="connsiteX390" fmla="*/ 499427 w 9117690"/>
              <a:gd name="connsiteY390" fmla="*/ 4637435 h 5941133"/>
              <a:gd name="connsiteX391" fmla="*/ 380539 w 9117690"/>
              <a:gd name="connsiteY391" fmla="*/ 4558631 h 5941133"/>
              <a:gd name="connsiteX392" fmla="*/ 261652 w 9117690"/>
              <a:gd name="connsiteY392" fmla="*/ 4637435 h 5941133"/>
              <a:gd name="connsiteX393" fmla="*/ 258054 w 9117690"/>
              <a:gd name="connsiteY393" fmla="*/ 4655254 h 5941133"/>
              <a:gd name="connsiteX394" fmla="*/ 258054 w 9117690"/>
              <a:gd name="connsiteY394" fmla="*/ 4744172 h 5941133"/>
              <a:gd name="connsiteX395" fmla="*/ 129027 w 9117690"/>
              <a:gd name="connsiteY395" fmla="*/ 4873199 h 5941133"/>
              <a:gd name="connsiteX396" fmla="*/ 129028 w 9117690"/>
              <a:gd name="connsiteY396" fmla="*/ 4873198 h 5941133"/>
              <a:gd name="connsiteX397" fmla="*/ 1 w 9117690"/>
              <a:gd name="connsiteY397" fmla="*/ 4744171 h 5941133"/>
              <a:gd name="connsiteX398" fmla="*/ 1 w 9117690"/>
              <a:gd name="connsiteY398" fmla="*/ 2721348 h 5941133"/>
              <a:gd name="connsiteX399" fmla="*/ 0 w 9117690"/>
              <a:gd name="connsiteY399" fmla="*/ 2721348 h 5941133"/>
              <a:gd name="connsiteX400" fmla="*/ 0 w 9117690"/>
              <a:gd name="connsiteY400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89 w 9117690"/>
              <a:gd name="connsiteY8" fmla="*/ 2293282 h 5941133"/>
              <a:gd name="connsiteX9" fmla="*/ 2554391 w 9117690"/>
              <a:gd name="connsiteY9" fmla="*/ 2318411 h 5941133"/>
              <a:gd name="connsiteX10" fmla="*/ 2683417 w 9117690"/>
              <a:gd name="connsiteY10" fmla="*/ 2447438 h 5941133"/>
              <a:gd name="connsiteX11" fmla="*/ 2683416 w 9117690"/>
              <a:gd name="connsiteY11" fmla="*/ 2447439 h 5941133"/>
              <a:gd name="connsiteX12" fmla="*/ 2812443 w 9117690"/>
              <a:gd name="connsiteY12" fmla="*/ 2318412 h 5941133"/>
              <a:gd name="connsiteX13" fmla="*/ 2812443 w 9117690"/>
              <a:gd name="connsiteY13" fmla="*/ 1810690 h 5941133"/>
              <a:gd name="connsiteX14" fmla="*/ 2814899 w 9117690"/>
              <a:gd name="connsiteY14" fmla="*/ 1798530 h 5941133"/>
              <a:gd name="connsiteX15" fmla="*/ 2933786 w 9117690"/>
              <a:gd name="connsiteY15" fmla="*/ 1719726 h 5941133"/>
              <a:gd name="connsiteX16" fmla="*/ 3033349 w 9117690"/>
              <a:gd name="connsiteY16" fmla="*/ 1766680 h 5941133"/>
              <a:gd name="connsiteX17" fmla="*/ 3049366 w 9117690"/>
              <a:gd name="connsiteY17" fmla="*/ 1793079 h 5941133"/>
              <a:gd name="connsiteX18" fmla="*/ 3049366 w 9117690"/>
              <a:gd name="connsiteY18" fmla="*/ 2445224 h 5941133"/>
              <a:gd name="connsiteX19" fmla="*/ 3178393 w 9117690"/>
              <a:gd name="connsiteY19" fmla="*/ 2574251 h 5941133"/>
              <a:gd name="connsiteX20" fmla="*/ 3178392 w 9117690"/>
              <a:gd name="connsiteY20" fmla="*/ 2574250 h 5941133"/>
              <a:gd name="connsiteX21" fmla="*/ 3307419 w 9117690"/>
              <a:gd name="connsiteY21" fmla="*/ 2445223 h 5941133"/>
              <a:gd name="connsiteX22" fmla="*/ 3307419 w 9117690"/>
              <a:gd name="connsiteY22" fmla="*/ 1978054 h 5941133"/>
              <a:gd name="connsiteX23" fmla="*/ 3315620 w 9117690"/>
              <a:gd name="connsiteY23" fmla="*/ 1931583 h 5941133"/>
              <a:gd name="connsiteX24" fmla="*/ 3415349 w 9117690"/>
              <a:gd name="connsiteY24" fmla="*/ 1845634 h 5941133"/>
              <a:gd name="connsiteX25" fmla="*/ 3438829 w 9117690"/>
              <a:gd name="connsiteY25" fmla="*/ 1843267 h 5941133"/>
              <a:gd name="connsiteX26" fmla="*/ 3438829 w 9117690"/>
              <a:gd name="connsiteY26" fmla="*/ 1841901 h 5941133"/>
              <a:gd name="connsiteX27" fmla="*/ 3482629 w 9117690"/>
              <a:gd name="connsiteY27" fmla="*/ 1833059 h 5941133"/>
              <a:gd name="connsiteX28" fmla="*/ 3561433 w 9117690"/>
              <a:gd name="connsiteY28" fmla="*/ 1714171 h 5941133"/>
              <a:gd name="connsiteX29" fmla="*/ 3561433 w 9117690"/>
              <a:gd name="connsiteY29" fmla="*/ 1459030 h 5941133"/>
              <a:gd name="connsiteX30" fmla="*/ 3561920 w 9117690"/>
              <a:gd name="connsiteY30" fmla="*/ 1456620 h 5941133"/>
              <a:gd name="connsiteX31" fmla="*/ 3680807 w 9117690"/>
              <a:gd name="connsiteY31" fmla="*/ 1377816 h 5941133"/>
              <a:gd name="connsiteX32" fmla="*/ 3799694 w 9117690"/>
              <a:gd name="connsiteY32" fmla="*/ 1456620 h 5941133"/>
              <a:gd name="connsiteX33" fmla="*/ 3808082 w 9117690"/>
              <a:gd name="connsiteY33" fmla="*/ 1498170 h 5941133"/>
              <a:gd name="connsiteX34" fmla="*/ 3808082 w 9117690"/>
              <a:gd name="connsiteY34" fmla="*/ 1990915 h 5941133"/>
              <a:gd name="connsiteX35" fmla="*/ 3937109 w 9117690"/>
              <a:gd name="connsiteY35" fmla="*/ 2119942 h 5941133"/>
              <a:gd name="connsiteX36" fmla="*/ 3937109 w 9117690"/>
              <a:gd name="connsiteY36" fmla="*/ 2119943 h 5941133"/>
              <a:gd name="connsiteX37" fmla="*/ 4066135 w 9117690"/>
              <a:gd name="connsiteY37" fmla="*/ 1990916 h 5941133"/>
              <a:gd name="connsiteX38" fmla="*/ 4066135 w 9117690"/>
              <a:gd name="connsiteY38" fmla="*/ 1833147 h 5941133"/>
              <a:gd name="connsiteX39" fmla="*/ 4087274 w 9117690"/>
              <a:gd name="connsiteY39" fmla="*/ 1796301 h 5941133"/>
              <a:gd name="connsiteX40" fmla="*/ 4164338 w 9117690"/>
              <a:gd name="connsiteY40" fmla="*/ 1749857 h 5941133"/>
              <a:gd name="connsiteX41" fmla="*/ 4187818 w 9117690"/>
              <a:gd name="connsiteY41" fmla="*/ 1747490 h 5941133"/>
              <a:gd name="connsiteX42" fmla="*/ 4187818 w 9117690"/>
              <a:gd name="connsiteY42" fmla="*/ 1746752 h 5941133"/>
              <a:gd name="connsiteX43" fmla="*/ 4235886 w 9117690"/>
              <a:gd name="connsiteY43" fmla="*/ 1737048 h 5941133"/>
              <a:gd name="connsiteX44" fmla="*/ 4314689 w 9117690"/>
              <a:gd name="connsiteY44" fmla="*/ 1618160 h 5941133"/>
              <a:gd name="connsiteX45" fmla="*/ 4314689 w 9117690"/>
              <a:gd name="connsiteY45" fmla="*/ 1482548 h 5941133"/>
              <a:gd name="connsiteX46" fmla="*/ 4335596 w 9117690"/>
              <a:gd name="connsiteY46" fmla="*/ 1446105 h 5941133"/>
              <a:gd name="connsiteX47" fmla="*/ 4412661 w 9117690"/>
              <a:gd name="connsiteY47" fmla="*/ 1399661 h 5941133"/>
              <a:gd name="connsiteX48" fmla="*/ 4436141 w 9117690"/>
              <a:gd name="connsiteY48" fmla="*/ 1397294 h 5941133"/>
              <a:gd name="connsiteX49" fmla="*/ 4436141 w 9117690"/>
              <a:gd name="connsiteY49" fmla="*/ 1396556 h 5941133"/>
              <a:gd name="connsiteX50" fmla="*/ 4484211 w 9117690"/>
              <a:gd name="connsiteY50" fmla="*/ 1386852 h 5941133"/>
              <a:gd name="connsiteX51" fmla="*/ 4563014 w 9117690"/>
              <a:gd name="connsiteY51" fmla="*/ 1267964 h 5941133"/>
              <a:gd name="connsiteX52" fmla="*/ 4563130 w 9117690"/>
              <a:gd name="connsiteY52" fmla="*/ 964211 h 5941133"/>
              <a:gd name="connsiteX53" fmla="*/ 4692157 w 9117690"/>
              <a:gd name="connsiteY53" fmla="*/ 835184 h 5941133"/>
              <a:gd name="connsiteX54" fmla="*/ 4811044 w 9117690"/>
              <a:gd name="connsiteY54" fmla="*/ 913988 h 5941133"/>
              <a:gd name="connsiteX55" fmla="*/ 4819433 w 9117690"/>
              <a:gd name="connsiteY55" fmla="*/ 955537 h 5941133"/>
              <a:gd name="connsiteX56" fmla="*/ 4819433 w 9117690"/>
              <a:gd name="connsiteY56" fmla="*/ 1331913 h 5941133"/>
              <a:gd name="connsiteX57" fmla="*/ 4898236 w 9117690"/>
              <a:gd name="connsiteY57" fmla="*/ 1450801 h 5941133"/>
              <a:gd name="connsiteX58" fmla="*/ 4946306 w 9117690"/>
              <a:gd name="connsiteY58" fmla="*/ 1460505 h 5941133"/>
              <a:gd name="connsiteX59" fmla="*/ 4946306 w 9117690"/>
              <a:gd name="connsiteY59" fmla="*/ 1461243 h 5941133"/>
              <a:gd name="connsiteX60" fmla="*/ 4969786 w 9117690"/>
              <a:gd name="connsiteY60" fmla="*/ 1463610 h 5941133"/>
              <a:gd name="connsiteX61" fmla="*/ 5069515 w 9117690"/>
              <a:gd name="connsiteY61" fmla="*/ 1549559 h 5941133"/>
              <a:gd name="connsiteX62" fmla="*/ 5071719 w 9117690"/>
              <a:gd name="connsiteY62" fmla="*/ 1562049 h 5941133"/>
              <a:gd name="connsiteX63" fmla="*/ 5071719 w 9117690"/>
              <a:gd name="connsiteY63" fmla="*/ 1927303 h 5941133"/>
              <a:gd name="connsiteX64" fmla="*/ 5200746 w 9117690"/>
              <a:gd name="connsiteY64" fmla="*/ 2056330 h 5941133"/>
              <a:gd name="connsiteX65" fmla="*/ 5200745 w 9117690"/>
              <a:gd name="connsiteY65" fmla="*/ 2056331 h 5941133"/>
              <a:gd name="connsiteX66" fmla="*/ 5329772 w 9117690"/>
              <a:gd name="connsiteY66" fmla="*/ 1927304 h 5941133"/>
              <a:gd name="connsiteX67" fmla="*/ 5329772 w 9117690"/>
              <a:gd name="connsiteY67" fmla="*/ 1793396 h 5941133"/>
              <a:gd name="connsiteX68" fmla="*/ 5331976 w 9117690"/>
              <a:gd name="connsiteY68" fmla="*/ 1780906 h 5941133"/>
              <a:gd name="connsiteX69" fmla="*/ 5431705 w 9117690"/>
              <a:gd name="connsiteY69" fmla="*/ 1694957 h 5941133"/>
              <a:gd name="connsiteX70" fmla="*/ 5455185 w 9117690"/>
              <a:gd name="connsiteY70" fmla="*/ 1692590 h 5941133"/>
              <a:gd name="connsiteX71" fmla="*/ 5455185 w 9117690"/>
              <a:gd name="connsiteY71" fmla="*/ 1691852 h 5941133"/>
              <a:gd name="connsiteX72" fmla="*/ 5503255 w 9117690"/>
              <a:gd name="connsiteY72" fmla="*/ 1682148 h 5941133"/>
              <a:gd name="connsiteX73" fmla="*/ 5582058 w 9117690"/>
              <a:gd name="connsiteY73" fmla="*/ 1563260 h 5941133"/>
              <a:gd name="connsiteX74" fmla="*/ 5582058 w 9117690"/>
              <a:gd name="connsiteY74" fmla="*/ 1409856 h 5941133"/>
              <a:gd name="connsiteX75" fmla="*/ 5584247 w 9117690"/>
              <a:gd name="connsiteY75" fmla="*/ 1399012 h 5941133"/>
              <a:gd name="connsiteX76" fmla="*/ 5703135 w 9117690"/>
              <a:gd name="connsiteY76" fmla="*/ 1320208 h 5941133"/>
              <a:gd name="connsiteX77" fmla="*/ 5822022 w 9117690"/>
              <a:gd name="connsiteY77" fmla="*/ 1399012 h 5941133"/>
              <a:gd name="connsiteX78" fmla="*/ 5830411 w 9117690"/>
              <a:gd name="connsiteY78" fmla="*/ 1440562 h 5941133"/>
              <a:gd name="connsiteX79" fmla="*/ 5830411 w 9117690"/>
              <a:gd name="connsiteY79" fmla="*/ 1554546 h 5941133"/>
              <a:gd name="connsiteX80" fmla="*/ 5909214 w 9117690"/>
              <a:gd name="connsiteY80" fmla="*/ 1673434 h 5941133"/>
              <a:gd name="connsiteX81" fmla="*/ 5957284 w 9117690"/>
              <a:gd name="connsiteY81" fmla="*/ 1683138 h 5941133"/>
              <a:gd name="connsiteX82" fmla="*/ 5957284 w 9117690"/>
              <a:gd name="connsiteY82" fmla="*/ 1683876 h 5941133"/>
              <a:gd name="connsiteX83" fmla="*/ 5980764 w 9117690"/>
              <a:gd name="connsiteY83" fmla="*/ 1686243 h 5941133"/>
              <a:gd name="connsiteX84" fmla="*/ 6057828 w 9117690"/>
              <a:gd name="connsiteY84" fmla="*/ 1732687 h 5941133"/>
              <a:gd name="connsiteX85" fmla="*/ 6076498 w 9117690"/>
              <a:gd name="connsiteY85" fmla="*/ 1765229 h 5941133"/>
              <a:gd name="connsiteX86" fmla="*/ 6076498 w 9117690"/>
              <a:gd name="connsiteY86" fmla="*/ 1811967 h 5941133"/>
              <a:gd name="connsiteX87" fmla="*/ 6205525 w 9117690"/>
              <a:gd name="connsiteY87" fmla="*/ 1940994 h 5941133"/>
              <a:gd name="connsiteX88" fmla="*/ 6205524 w 9117690"/>
              <a:gd name="connsiteY88" fmla="*/ 1940995 h 5941133"/>
              <a:gd name="connsiteX89" fmla="*/ 6334551 w 9117690"/>
              <a:gd name="connsiteY89" fmla="*/ 1811968 h 5941133"/>
              <a:gd name="connsiteX90" fmla="*/ 6334551 w 9117690"/>
              <a:gd name="connsiteY90" fmla="*/ 1503022 h 5941133"/>
              <a:gd name="connsiteX91" fmla="*/ 6338149 w 9117690"/>
              <a:gd name="connsiteY91" fmla="*/ 1485203 h 5941133"/>
              <a:gd name="connsiteX92" fmla="*/ 6457036 w 9117690"/>
              <a:gd name="connsiteY92" fmla="*/ 1406399 h 5941133"/>
              <a:gd name="connsiteX93" fmla="*/ 6575924 w 9117690"/>
              <a:gd name="connsiteY93" fmla="*/ 1485203 h 5941133"/>
              <a:gd name="connsiteX94" fmla="*/ 6586062 w 9117690"/>
              <a:gd name="connsiteY94" fmla="*/ 1535422 h 5941133"/>
              <a:gd name="connsiteX95" fmla="*/ 6586063 w 9117690"/>
              <a:gd name="connsiteY95" fmla="*/ 2432384 h 5941133"/>
              <a:gd name="connsiteX96" fmla="*/ 6715090 w 9117690"/>
              <a:gd name="connsiteY96" fmla="*/ 2561411 h 5941133"/>
              <a:gd name="connsiteX97" fmla="*/ 6715089 w 9117690"/>
              <a:gd name="connsiteY97" fmla="*/ 2561412 h 5941133"/>
              <a:gd name="connsiteX98" fmla="*/ 6844116 w 9117690"/>
              <a:gd name="connsiteY98" fmla="*/ 2432385 h 5941133"/>
              <a:gd name="connsiteX99" fmla="*/ 6844116 w 9117690"/>
              <a:gd name="connsiteY99" fmla="*/ 1845983 h 5941133"/>
              <a:gd name="connsiteX100" fmla="*/ 6853880 w 9117690"/>
              <a:gd name="connsiteY100" fmla="*/ 1797623 h 5941133"/>
              <a:gd name="connsiteX101" fmla="*/ 6972767 w 9117690"/>
              <a:gd name="connsiteY101" fmla="*/ 1718819 h 5941133"/>
              <a:gd name="connsiteX102" fmla="*/ 7091655 w 9117690"/>
              <a:gd name="connsiteY102" fmla="*/ 1797623 h 5941133"/>
              <a:gd name="connsiteX103" fmla="*/ 7101793 w 9117690"/>
              <a:gd name="connsiteY103" fmla="*/ 1847842 h 5941133"/>
              <a:gd name="connsiteX104" fmla="*/ 7101794 w 9117690"/>
              <a:gd name="connsiteY104" fmla="*/ 0 h 5941133"/>
              <a:gd name="connsiteX105" fmla="*/ 7101794 w 9117690"/>
              <a:gd name="connsiteY105" fmla="*/ 1831319 h 5941133"/>
              <a:gd name="connsiteX106" fmla="*/ 7230821 w 9117690"/>
              <a:gd name="connsiteY106" fmla="*/ 1960346 h 5941133"/>
              <a:gd name="connsiteX107" fmla="*/ 7230820 w 9117690"/>
              <a:gd name="connsiteY107" fmla="*/ 1960347 h 5941133"/>
              <a:gd name="connsiteX108" fmla="*/ 7359847 w 9117690"/>
              <a:gd name="connsiteY108" fmla="*/ 1831320 h 5941133"/>
              <a:gd name="connsiteX109" fmla="*/ 7359847 w 9117690"/>
              <a:gd name="connsiteY109" fmla="*/ 1726679 h 5941133"/>
              <a:gd name="connsiteX110" fmla="*/ 7360099 w 9117690"/>
              <a:gd name="connsiteY110" fmla="*/ 1725250 h 5941133"/>
              <a:gd name="connsiteX111" fmla="*/ 7459828 w 9117690"/>
              <a:gd name="connsiteY111" fmla="*/ 1639301 h 5941133"/>
              <a:gd name="connsiteX112" fmla="*/ 7483308 w 9117690"/>
              <a:gd name="connsiteY112" fmla="*/ 1636934 h 5941133"/>
              <a:gd name="connsiteX113" fmla="*/ 7483308 w 9117690"/>
              <a:gd name="connsiteY113" fmla="*/ 1636196 h 5941133"/>
              <a:gd name="connsiteX114" fmla="*/ 7531378 w 9117690"/>
              <a:gd name="connsiteY114" fmla="*/ 1626492 h 5941133"/>
              <a:gd name="connsiteX115" fmla="*/ 7610181 w 9117690"/>
              <a:gd name="connsiteY115" fmla="*/ 1507604 h 5941133"/>
              <a:gd name="connsiteX116" fmla="*/ 7610181 w 9117690"/>
              <a:gd name="connsiteY116" fmla="*/ 1266735 h 5941133"/>
              <a:gd name="connsiteX117" fmla="*/ 7612370 w 9117690"/>
              <a:gd name="connsiteY117" fmla="*/ 1255890 h 5941133"/>
              <a:gd name="connsiteX118" fmla="*/ 7731258 w 9117690"/>
              <a:gd name="connsiteY118" fmla="*/ 1177086 h 5941133"/>
              <a:gd name="connsiteX119" fmla="*/ 7850145 w 9117690"/>
              <a:gd name="connsiteY119" fmla="*/ 1255890 h 5941133"/>
              <a:gd name="connsiteX120" fmla="*/ 7858534 w 9117690"/>
              <a:gd name="connsiteY120" fmla="*/ 1297440 h 5941133"/>
              <a:gd name="connsiteX121" fmla="*/ 7858534 w 9117690"/>
              <a:gd name="connsiteY121" fmla="*/ 1387570 h 5941133"/>
              <a:gd name="connsiteX122" fmla="*/ 7937337 w 9117690"/>
              <a:gd name="connsiteY122" fmla="*/ 1506458 h 5941133"/>
              <a:gd name="connsiteX123" fmla="*/ 7985407 w 9117690"/>
              <a:gd name="connsiteY123" fmla="*/ 1516162 h 5941133"/>
              <a:gd name="connsiteX124" fmla="*/ 7985407 w 9117690"/>
              <a:gd name="connsiteY124" fmla="*/ 1516900 h 5941133"/>
              <a:gd name="connsiteX125" fmla="*/ 8008887 w 9117690"/>
              <a:gd name="connsiteY125" fmla="*/ 1519267 h 5941133"/>
              <a:gd name="connsiteX126" fmla="*/ 8108616 w 9117690"/>
              <a:gd name="connsiteY126" fmla="*/ 1605216 h 5941133"/>
              <a:gd name="connsiteX127" fmla="*/ 8110619 w 9117690"/>
              <a:gd name="connsiteY127" fmla="*/ 1616566 h 5941133"/>
              <a:gd name="connsiteX128" fmla="*/ 8110619 w 9117690"/>
              <a:gd name="connsiteY128" fmla="*/ 1896586 h 5941133"/>
              <a:gd name="connsiteX129" fmla="*/ 8239646 w 9117690"/>
              <a:gd name="connsiteY129" fmla="*/ 2025613 h 5941133"/>
              <a:gd name="connsiteX130" fmla="*/ 8239645 w 9117690"/>
              <a:gd name="connsiteY130" fmla="*/ 2025614 h 5941133"/>
              <a:gd name="connsiteX131" fmla="*/ 8368672 w 9117690"/>
              <a:gd name="connsiteY131" fmla="*/ 1896587 h 5941133"/>
              <a:gd name="connsiteX132" fmla="*/ 8368672 w 9117690"/>
              <a:gd name="connsiteY132" fmla="*/ 1628262 h 5941133"/>
              <a:gd name="connsiteX133" fmla="*/ 8368923 w 9117690"/>
              <a:gd name="connsiteY133" fmla="*/ 1626839 h 5941133"/>
              <a:gd name="connsiteX134" fmla="*/ 8468652 w 9117690"/>
              <a:gd name="connsiteY134" fmla="*/ 1540890 h 5941133"/>
              <a:gd name="connsiteX135" fmla="*/ 8492132 w 9117690"/>
              <a:gd name="connsiteY135" fmla="*/ 1538523 h 5941133"/>
              <a:gd name="connsiteX136" fmla="*/ 8492132 w 9117690"/>
              <a:gd name="connsiteY136" fmla="*/ 1537785 h 5941133"/>
              <a:gd name="connsiteX137" fmla="*/ 8540202 w 9117690"/>
              <a:gd name="connsiteY137" fmla="*/ 1528081 h 5941133"/>
              <a:gd name="connsiteX138" fmla="*/ 8619005 w 9117690"/>
              <a:gd name="connsiteY138" fmla="*/ 1409193 h 5941133"/>
              <a:gd name="connsiteX139" fmla="*/ 8619005 w 9117690"/>
              <a:gd name="connsiteY139" fmla="*/ 849400 h 5941133"/>
              <a:gd name="connsiteX140" fmla="*/ 8619025 w 9117690"/>
              <a:gd name="connsiteY140" fmla="*/ 849287 h 5941133"/>
              <a:gd name="connsiteX141" fmla="*/ 8718754 w 9117690"/>
              <a:gd name="connsiteY141" fmla="*/ 763338 h 5941133"/>
              <a:gd name="connsiteX142" fmla="*/ 8742234 w 9117690"/>
              <a:gd name="connsiteY142" fmla="*/ 760971 h 5941133"/>
              <a:gd name="connsiteX143" fmla="*/ 8742234 w 9117690"/>
              <a:gd name="connsiteY143" fmla="*/ 760233 h 5941133"/>
              <a:gd name="connsiteX144" fmla="*/ 8790304 w 9117690"/>
              <a:gd name="connsiteY144" fmla="*/ 750529 h 5941133"/>
              <a:gd name="connsiteX145" fmla="*/ 8869107 w 9117690"/>
              <a:gd name="connsiteY145" fmla="*/ 631641 h 5941133"/>
              <a:gd name="connsiteX146" fmla="*/ 8869107 w 9117690"/>
              <a:gd name="connsiteY146" fmla="*/ 568327 h 5941133"/>
              <a:gd name="connsiteX147" fmla="*/ 8890272 w 9117690"/>
              <a:gd name="connsiteY147" fmla="*/ 531436 h 5941133"/>
              <a:gd name="connsiteX148" fmla="*/ 8967336 w 9117690"/>
              <a:gd name="connsiteY148" fmla="*/ 484992 h 5941133"/>
              <a:gd name="connsiteX149" fmla="*/ 8990816 w 9117690"/>
              <a:gd name="connsiteY149" fmla="*/ 482625 h 5941133"/>
              <a:gd name="connsiteX150" fmla="*/ 8990816 w 9117690"/>
              <a:gd name="connsiteY150" fmla="*/ 481887 h 5941133"/>
              <a:gd name="connsiteX151" fmla="*/ 9038886 w 9117690"/>
              <a:gd name="connsiteY151" fmla="*/ 472183 h 5941133"/>
              <a:gd name="connsiteX152" fmla="*/ 9117689 w 9117690"/>
              <a:gd name="connsiteY152" fmla="*/ 353297 h 5941133"/>
              <a:gd name="connsiteX153" fmla="*/ 9117689 w 9117690"/>
              <a:gd name="connsiteY153" fmla="*/ 556639 h 5941133"/>
              <a:gd name="connsiteX154" fmla="*/ 9117690 w 9117690"/>
              <a:gd name="connsiteY154" fmla="*/ 556644 h 5941133"/>
              <a:gd name="connsiteX155" fmla="*/ 9117689 w 9117690"/>
              <a:gd name="connsiteY155" fmla="*/ 3074645 h 5941133"/>
              <a:gd name="connsiteX156" fmla="*/ 9038886 w 9117690"/>
              <a:gd name="connsiteY156" fmla="*/ 3193531 h 5941133"/>
              <a:gd name="connsiteX157" fmla="*/ 8990816 w 9117690"/>
              <a:gd name="connsiteY157" fmla="*/ 3203235 h 5941133"/>
              <a:gd name="connsiteX158" fmla="*/ 8990816 w 9117690"/>
              <a:gd name="connsiteY158" fmla="*/ 3203973 h 5941133"/>
              <a:gd name="connsiteX159" fmla="*/ 8967336 w 9117690"/>
              <a:gd name="connsiteY159" fmla="*/ 3206340 h 5941133"/>
              <a:gd name="connsiteX160" fmla="*/ 8890272 w 9117690"/>
              <a:gd name="connsiteY160" fmla="*/ 3252784 h 5941133"/>
              <a:gd name="connsiteX161" fmla="*/ 8869107 w 9117690"/>
              <a:gd name="connsiteY161" fmla="*/ 3289675 h 5941133"/>
              <a:gd name="connsiteX162" fmla="*/ 8869107 w 9117690"/>
              <a:gd name="connsiteY162" fmla="*/ 3352989 h 5941133"/>
              <a:gd name="connsiteX163" fmla="*/ 8790304 w 9117690"/>
              <a:gd name="connsiteY163" fmla="*/ 3471877 h 5941133"/>
              <a:gd name="connsiteX164" fmla="*/ 8742234 w 9117690"/>
              <a:gd name="connsiteY164" fmla="*/ 3481581 h 5941133"/>
              <a:gd name="connsiteX165" fmla="*/ 8742234 w 9117690"/>
              <a:gd name="connsiteY165" fmla="*/ 3482319 h 5941133"/>
              <a:gd name="connsiteX166" fmla="*/ 8718754 w 9117690"/>
              <a:gd name="connsiteY166" fmla="*/ 3484686 h 5941133"/>
              <a:gd name="connsiteX167" fmla="*/ 8619025 w 9117690"/>
              <a:gd name="connsiteY167" fmla="*/ 3570635 h 5941133"/>
              <a:gd name="connsiteX168" fmla="*/ 8619005 w 9117690"/>
              <a:gd name="connsiteY168" fmla="*/ 3570748 h 5941133"/>
              <a:gd name="connsiteX169" fmla="*/ 8619005 w 9117690"/>
              <a:gd name="connsiteY169" fmla="*/ 4130541 h 5941133"/>
              <a:gd name="connsiteX170" fmla="*/ 8540202 w 9117690"/>
              <a:gd name="connsiteY170" fmla="*/ 4249429 h 5941133"/>
              <a:gd name="connsiteX171" fmla="*/ 8492132 w 9117690"/>
              <a:gd name="connsiteY171" fmla="*/ 4259133 h 5941133"/>
              <a:gd name="connsiteX172" fmla="*/ 8492132 w 9117690"/>
              <a:gd name="connsiteY172" fmla="*/ 4259871 h 5941133"/>
              <a:gd name="connsiteX173" fmla="*/ 8468652 w 9117690"/>
              <a:gd name="connsiteY173" fmla="*/ 4262238 h 5941133"/>
              <a:gd name="connsiteX174" fmla="*/ 8368923 w 9117690"/>
              <a:gd name="connsiteY174" fmla="*/ 4348187 h 5941133"/>
              <a:gd name="connsiteX175" fmla="*/ 8368672 w 9117690"/>
              <a:gd name="connsiteY175" fmla="*/ 4349610 h 5941133"/>
              <a:gd name="connsiteX176" fmla="*/ 8368672 w 9117690"/>
              <a:gd name="connsiteY176" fmla="*/ 4617935 h 5941133"/>
              <a:gd name="connsiteX177" fmla="*/ 8239645 w 9117690"/>
              <a:gd name="connsiteY177" fmla="*/ 4746962 h 5941133"/>
              <a:gd name="connsiteX178" fmla="*/ 8239646 w 9117690"/>
              <a:gd name="connsiteY178" fmla="*/ 4746961 h 5941133"/>
              <a:gd name="connsiteX179" fmla="*/ 8110619 w 9117690"/>
              <a:gd name="connsiteY179" fmla="*/ 4617934 h 5941133"/>
              <a:gd name="connsiteX180" fmla="*/ 8110619 w 9117690"/>
              <a:gd name="connsiteY180" fmla="*/ 4337914 h 5941133"/>
              <a:gd name="connsiteX181" fmla="*/ 8108616 w 9117690"/>
              <a:gd name="connsiteY181" fmla="*/ 4326564 h 5941133"/>
              <a:gd name="connsiteX182" fmla="*/ 8008887 w 9117690"/>
              <a:gd name="connsiteY182" fmla="*/ 4240615 h 5941133"/>
              <a:gd name="connsiteX183" fmla="*/ 7985407 w 9117690"/>
              <a:gd name="connsiteY183" fmla="*/ 4238248 h 5941133"/>
              <a:gd name="connsiteX184" fmla="*/ 7985407 w 9117690"/>
              <a:gd name="connsiteY184" fmla="*/ 4237510 h 5941133"/>
              <a:gd name="connsiteX185" fmla="*/ 7937337 w 9117690"/>
              <a:gd name="connsiteY185" fmla="*/ 4227806 h 5941133"/>
              <a:gd name="connsiteX186" fmla="*/ 7858534 w 9117690"/>
              <a:gd name="connsiteY186" fmla="*/ 4108918 h 5941133"/>
              <a:gd name="connsiteX187" fmla="*/ 7858534 w 9117690"/>
              <a:gd name="connsiteY187" fmla="*/ 4018788 h 5941133"/>
              <a:gd name="connsiteX188" fmla="*/ 7850145 w 9117690"/>
              <a:gd name="connsiteY188" fmla="*/ 3977238 h 5941133"/>
              <a:gd name="connsiteX189" fmla="*/ 7731258 w 9117690"/>
              <a:gd name="connsiteY189" fmla="*/ 3898434 h 5941133"/>
              <a:gd name="connsiteX190" fmla="*/ 7612370 w 9117690"/>
              <a:gd name="connsiteY190" fmla="*/ 3977238 h 5941133"/>
              <a:gd name="connsiteX191" fmla="*/ 7610181 w 9117690"/>
              <a:gd name="connsiteY191" fmla="*/ 3988083 h 5941133"/>
              <a:gd name="connsiteX192" fmla="*/ 7610181 w 9117690"/>
              <a:gd name="connsiteY192" fmla="*/ 4228952 h 5941133"/>
              <a:gd name="connsiteX193" fmla="*/ 7531378 w 9117690"/>
              <a:gd name="connsiteY193" fmla="*/ 4347840 h 5941133"/>
              <a:gd name="connsiteX194" fmla="*/ 7483308 w 9117690"/>
              <a:gd name="connsiteY194" fmla="*/ 4357544 h 5941133"/>
              <a:gd name="connsiteX195" fmla="*/ 7483308 w 9117690"/>
              <a:gd name="connsiteY195" fmla="*/ 4358282 h 5941133"/>
              <a:gd name="connsiteX196" fmla="*/ 7459828 w 9117690"/>
              <a:gd name="connsiteY196" fmla="*/ 4360649 h 5941133"/>
              <a:gd name="connsiteX197" fmla="*/ 7360099 w 9117690"/>
              <a:gd name="connsiteY197" fmla="*/ 4446598 h 5941133"/>
              <a:gd name="connsiteX198" fmla="*/ 7359847 w 9117690"/>
              <a:gd name="connsiteY198" fmla="*/ 4448027 h 5941133"/>
              <a:gd name="connsiteX199" fmla="*/ 7359847 w 9117690"/>
              <a:gd name="connsiteY199" fmla="*/ 4552668 h 5941133"/>
              <a:gd name="connsiteX200" fmla="*/ 7230820 w 9117690"/>
              <a:gd name="connsiteY200" fmla="*/ 4681695 h 5941133"/>
              <a:gd name="connsiteX201" fmla="*/ 7230821 w 9117690"/>
              <a:gd name="connsiteY201" fmla="*/ 4681694 h 5941133"/>
              <a:gd name="connsiteX202" fmla="*/ 7101794 w 9117690"/>
              <a:gd name="connsiteY202" fmla="*/ 4552667 h 5941133"/>
              <a:gd name="connsiteX203" fmla="*/ 7101794 w 9117690"/>
              <a:gd name="connsiteY203" fmla="*/ 2721348 h 5941133"/>
              <a:gd name="connsiteX204" fmla="*/ 7101793 w 9117690"/>
              <a:gd name="connsiteY204" fmla="*/ 4569190 h 5941133"/>
              <a:gd name="connsiteX205" fmla="*/ 7091655 w 9117690"/>
              <a:gd name="connsiteY205" fmla="*/ 4518971 h 5941133"/>
              <a:gd name="connsiteX206" fmla="*/ 6972767 w 9117690"/>
              <a:gd name="connsiteY206" fmla="*/ 4440167 h 5941133"/>
              <a:gd name="connsiteX207" fmla="*/ 6853880 w 9117690"/>
              <a:gd name="connsiteY207" fmla="*/ 4518971 h 5941133"/>
              <a:gd name="connsiteX208" fmla="*/ 6844116 w 9117690"/>
              <a:gd name="connsiteY208" fmla="*/ 4567331 h 5941133"/>
              <a:gd name="connsiteX209" fmla="*/ 6844116 w 9117690"/>
              <a:gd name="connsiteY209" fmla="*/ 5153733 h 5941133"/>
              <a:gd name="connsiteX210" fmla="*/ 6715089 w 9117690"/>
              <a:gd name="connsiteY210" fmla="*/ 5282760 h 5941133"/>
              <a:gd name="connsiteX211" fmla="*/ 6715090 w 9117690"/>
              <a:gd name="connsiteY211" fmla="*/ 5282759 h 5941133"/>
              <a:gd name="connsiteX212" fmla="*/ 6586063 w 9117690"/>
              <a:gd name="connsiteY212" fmla="*/ 5153732 h 5941133"/>
              <a:gd name="connsiteX213" fmla="*/ 6586063 w 9117690"/>
              <a:gd name="connsiteY213" fmla="*/ 2721348 h 5941133"/>
              <a:gd name="connsiteX214" fmla="*/ 6586062 w 9117690"/>
              <a:gd name="connsiteY214" fmla="*/ 4256770 h 5941133"/>
              <a:gd name="connsiteX215" fmla="*/ 6575924 w 9117690"/>
              <a:gd name="connsiteY215" fmla="*/ 4206551 h 5941133"/>
              <a:gd name="connsiteX216" fmla="*/ 6457036 w 9117690"/>
              <a:gd name="connsiteY216" fmla="*/ 4127747 h 5941133"/>
              <a:gd name="connsiteX217" fmla="*/ 6338149 w 9117690"/>
              <a:gd name="connsiteY217" fmla="*/ 4206551 h 5941133"/>
              <a:gd name="connsiteX218" fmla="*/ 6334551 w 9117690"/>
              <a:gd name="connsiteY218" fmla="*/ 4224370 h 5941133"/>
              <a:gd name="connsiteX219" fmla="*/ 6334551 w 9117690"/>
              <a:gd name="connsiteY219" fmla="*/ 4533316 h 5941133"/>
              <a:gd name="connsiteX220" fmla="*/ 6205524 w 9117690"/>
              <a:gd name="connsiteY220" fmla="*/ 4662343 h 5941133"/>
              <a:gd name="connsiteX221" fmla="*/ 6205525 w 9117690"/>
              <a:gd name="connsiteY221" fmla="*/ 4662342 h 5941133"/>
              <a:gd name="connsiteX222" fmla="*/ 6076498 w 9117690"/>
              <a:gd name="connsiteY222" fmla="*/ 4533315 h 5941133"/>
              <a:gd name="connsiteX223" fmla="*/ 6076498 w 9117690"/>
              <a:gd name="connsiteY223" fmla="*/ 4486577 h 5941133"/>
              <a:gd name="connsiteX224" fmla="*/ 6057828 w 9117690"/>
              <a:gd name="connsiteY224" fmla="*/ 4454035 h 5941133"/>
              <a:gd name="connsiteX225" fmla="*/ 5980764 w 9117690"/>
              <a:gd name="connsiteY225" fmla="*/ 4407591 h 5941133"/>
              <a:gd name="connsiteX226" fmla="*/ 5957284 w 9117690"/>
              <a:gd name="connsiteY226" fmla="*/ 4405224 h 5941133"/>
              <a:gd name="connsiteX227" fmla="*/ 5957284 w 9117690"/>
              <a:gd name="connsiteY227" fmla="*/ 4404486 h 5941133"/>
              <a:gd name="connsiteX228" fmla="*/ 5909214 w 9117690"/>
              <a:gd name="connsiteY228" fmla="*/ 4394782 h 5941133"/>
              <a:gd name="connsiteX229" fmla="*/ 5830411 w 9117690"/>
              <a:gd name="connsiteY229" fmla="*/ 4275894 h 5941133"/>
              <a:gd name="connsiteX230" fmla="*/ 5830411 w 9117690"/>
              <a:gd name="connsiteY230" fmla="*/ 4161910 h 5941133"/>
              <a:gd name="connsiteX231" fmla="*/ 5822022 w 9117690"/>
              <a:gd name="connsiteY231" fmla="*/ 4120360 h 5941133"/>
              <a:gd name="connsiteX232" fmla="*/ 5703135 w 9117690"/>
              <a:gd name="connsiteY232" fmla="*/ 4041556 h 5941133"/>
              <a:gd name="connsiteX233" fmla="*/ 5584247 w 9117690"/>
              <a:gd name="connsiteY233" fmla="*/ 4120360 h 5941133"/>
              <a:gd name="connsiteX234" fmla="*/ 5582058 w 9117690"/>
              <a:gd name="connsiteY234" fmla="*/ 4131204 h 5941133"/>
              <a:gd name="connsiteX235" fmla="*/ 5582058 w 9117690"/>
              <a:gd name="connsiteY235" fmla="*/ 4284608 h 5941133"/>
              <a:gd name="connsiteX236" fmla="*/ 5503255 w 9117690"/>
              <a:gd name="connsiteY236" fmla="*/ 4403496 h 5941133"/>
              <a:gd name="connsiteX237" fmla="*/ 5455185 w 9117690"/>
              <a:gd name="connsiteY237" fmla="*/ 4413200 h 5941133"/>
              <a:gd name="connsiteX238" fmla="*/ 5455185 w 9117690"/>
              <a:gd name="connsiteY238" fmla="*/ 4413938 h 5941133"/>
              <a:gd name="connsiteX239" fmla="*/ 5431705 w 9117690"/>
              <a:gd name="connsiteY239" fmla="*/ 4416305 h 5941133"/>
              <a:gd name="connsiteX240" fmla="*/ 5331976 w 9117690"/>
              <a:gd name="connsiteY240" fmla="*/ 4502254 h 5941133"/>
              <a:gd name="connsiteX241" fmla="*/ 5329772 w 9117690"/>
              <a:gd name="connsiteY241" fmla="*/ 4514744 h 5941133"/>
              <a:gd name="connsiteX242" fmla="*/ 5329772 w 9117690"/>
              <a:gd name="connsiteY242" fmla="*/ 4648652 h 5941133"/>
              <a:gd name="connsiteX243" fmla="*/ 5200745 w 9117690"/>
              <a:gd name="connsiteY243" fmla="*/ 4777679 h 5941133"/>
              <a:gd name="connsiteX244" fmla="*/ 5200746 w 9117690"/>
              <a:gd name="connsiteY244" fmla="*/ 4777678 h 5941133"/>
              <a:gd name="connsiteX245" fmla="*/ 5071719 w 9117690"/>
              <a:gd name="connsiteY245" fmla="*/ 4648651 h 5941133"/>
              <a:gd name="connsiteX246" fmla="*/ 5071719 w 9117690"/>
              <a:gd name="connsiteY246" fmla="*/ 4283397 h 5941133"/>
              <a:gd name="connsiteX247" fmla="*/ 5069515 w 9117690"/>
              <a:gd name="connsiteY247" fmla="*/ 4270907 h 5941133"/>
              <a:gd name="connsiteX248" fmla="*/ 4969786 w 9117690"/>
              <a:gd name="connsiteY248" fmla="*/ 4184958 h 5941133"/>
              <a:gd name="connsiteX249" fmla="*/ 4946306 w 9117690"/>
              <a:gd name="connsiteY249" fmla="*/ 4182591 h 5941133"/>
              <a:gd name="connsiteX250" fmla="*/ 4946306 w 9117690"/>
              <a:gd name="connsiteY250" fmla="*/ 4181853 h 5941133"/>
              <a:gd name="connsiteX251" fmla="*/ 4898236 w 9117690"/>
              <a:gd name="connsiteY251" fmla="*/ 4172149 h 5941133"/>
              <a:gd name="connsiteX252" fmla="*/ 4819433 w 9117690"/>
              <a:gd name="connsiteY252" fmla="*/ 4053261 h 5941133"/>
              <a:gd name="connsiteX253" fmla="*/ 4819433 w 9117690"/>
              <a:gd name="connsiteY253" fmla="*/ 3676885 h 5941133"/>
              <a:gd name="connsiteX254" fmla="*/ 4811044 w 9117690"/>
              <a:gd name="connsiteY254" fmla="*/ 3635336 h 5941133"/>
              <a:gd name="connsiteX255" fmla="*/ 4692157 w 9117690"/>
              <a:gd name="connsiteY255" fmla="*/ 3556532 h 5941133"/>
              <a:gd name="connsiteX256" fmla="*/ 4563130 w 9117690"/>
              <a:gd name="connsiteY256" fmla="*/ 3685559 h 5941133"/>
              <a:gd name="connsiteX257" fmla="*/ 4563130 w 9117690"/>
              <a:gd name="connsiteY257" fmla="*/ 2721348 h 5941133"/>
              <a:gd name="connsiteX258" fmla="*/ 4563015 w 9117690"/>
              <a:gd name="connsiteY258" fmla="*/ 2721348 h 5941133"/>
              <a:gd name="connsiteX259" fmla="*/ 4563014 w 9117690"/>
              <a:gd name="connsiteY259" fmla="*/ 3989312 h 5941133"/>
              <a:gd name="connsiteX260" fmla="*/ 4484211 w 9117690"/>
              <a:gd name="connsiteY260" fmla="*/ 4108200 h 5941133"/>
              <a:gd name="connsiteX261" fmla="*/ 4436141 w 9117690"/>
              <a:gd name="connsiteY261" fmla="*/ 4117904 h 5941133"/>
              <a:gd name="connsiteX262" fmla="*/ 4436141 w 9117690"/>
              <a:gd name="connsiteY262" fmla="*/ 4118642 h 5941133"/>
              <a:gd name="connsiteX263" fmla="*/ 4412661 w 9117690"/>
              <a:gd name="connsiteY263" fmla="*/ 4121009 h 5941133"/>
              <a:gd name="connsiteX264" fmla="*/ 4335596 w 9117690"/>
              <a:gd name="connsiteY264" fmla="*/ 4167453 h 5941133"/>
              <a:gd name="connsiteX265" fmla="*/ 4314689 w 9117690"/>
              <a:gd name="connsiteY265" fmla="*/ 4203896 h 5941133"/>
              <a:gd name="connsiteX266" fmla="*/ 4314689 w 9117690"/>
              <a:gd name="connsiteY266" fmla="*/ 4339508 h 5941133"/>
              <a:gd name="connsiteX267" fmla="*/ 4235886 w 9117690"/>
              <a:gd name="connsiteY267" fmla="*/ 4458396 h 5941133"/>
              <a:gd name="connsiteX268" fmla="*/ 4187818 w 9117690"/>
              <a:gd name="connsiteY268" fmla="*/ 4468100 h 5941133"/>
              <a:gd name="connsiteX269" fmla="*/ 4187818 w 9117690"/>
              <a:gd name="connsiteY269" fmla="*/ 4468838 h 5941133"/>
              <a:gd name="connsiteX270" fmla="*/ 4164338 w 9117690"/>
              <a:gd name="connsiteY270" fmla="*/ 4471205 h 5941133"/>
              <a:gd name="connsiteX271" fmla="*/ 4087274 w 9117690"/>
              <a:gd name="connsiteY271" fmla="*/ 4517649 h 5941133"/>
              <a:gd name="connsiteX272" fmla="*/ 4066135 w 9117690"/>
              <a:gd name="connsiteY272" fmla="*/ 4554495 h 5941133"/>
              <a:gd name="connsiteX273" fmla="*/ 4066135 w 9117690"/>
              <a:gd name="connsiteY273" fmla="*/ 4712264 h 5941133"/>
              <a:gd name="connsiteX274" fmla="*/ 3937109 w 9117690"/>
              <a:gd name="connsiteY274" fmla="*/ 4841291 h 5941133"/>
              <a:gd name="connsiteX275" fmla="*/ 3937109 w 9117690"/>
              <a:gd name="connsiteY275" fmla="*/ 4841290 h 5941133"/>
              <a:gd name="connsiteX276" fmla="*/ 3808082 w 9117690"/>
              <a:gd name="connsiteY276" fmla="*/ 4712263 h 5941133"/>
              <a:gd name="connsiteX277" fmla="*/ 3808082 w 9117690"/>
              <a:gd name="connsiteY277" fmla="*/ 4219518 h 5941133"/>
              <a:gd name="connsiteX278" fmla="*/ 3799694 w 9117690"/>
              <a:gd name="connsiteY278" fmla="*/ 4177968 h 5941133"/>
              <a:gd name="connsiteX279" fmla="*/ 3680807 w 9117690"/>
              <a:gd name="connsiteY279" fmla="*/ 4099164 h 5941133"/>
              <a:gd name="connsiteX280" fmla="*/ 3561920 w 9117690"/>
              <a:gd name="connsiteY280" fmla="*/ 4177968 h 5941133"/>
              <a:gd name="connsiteX281" fmla="*/ 3561433 w 9117690"/>
              <a:gd name="connsiteY281" fmla="*/ 4180378 h 5941133"/>
              <a:gd name="connsiteX282" fmla="*/ 3561433 w 9117690"/>
              <a:gd name="connsiteY282" fmla="*/ 4435519 h 5941133"/>
              <a:gd name="connsiteX283" fmla="*/ 3482629 w 9117690"/>
              <a:gd name="connsiteY283" fmla="*/ 4554407 h 5941133"/>
              <a:gd name="connsiteX284" fmla="*/ 3438829 w 9117690"/>
              <a:gd name="connsiteY284" fmla="*/ 4563249 h 5941133"/>
              <a:gd name="connsiteX285" fmla="*/ 3438829 w 9117690"/>
              <a:gd name="connsiteY285" fmla="*/ 4564615 h 5941133"/>
              <a:gd name="connsiteX286" fmla="*/ 3415349 w 9117690"/>
              <a:gd name="connsiteY286" fmla="*/ 4566982 h 5941133"/>
              <a:gd name="connsiteX287" fmla="*/ 3315620 w 9117690"/>
              <a:gd name="connsiteY287" fmla="*/ 4652931 h 5941133"/>
              <a:gd name="connsiteX288" fmla="*/ 3307419 w 9117690"/>
              <a:gd name="connsiteY288" fmla="*/ 4699402 h 5941133"/>
              <a:gd name="connsiteX289" fmla="*/ 3307419 w 9117690"/>
              <a:gd name="connsiteY289" fmla="*/ 5166571 h 5941133"/>
              <a:gd name="connsiteX290" fmla="*/ 3178392 w 9117690"/>
              <a:gd name="connsiteY290" fmla="*/ 5295598 h 5941133"/>
              <a:gd name="connsiteX291" fmla="*/ 3178393 w 9117690"/>
              <a:gd name="connsiteY291" fmla="*/ 5295599 h 5941133"/>
              <a:gd name="connsiteX292" fmla="*/ 3049366 w 9117690"/>
              <a:gd name="connsiteY292" fmla="*/ 5166572 h 5941133"/>
              <a:gd name="connsiteX293" fmla="*/ 3049366 w 9117690"/>
              <a:gd name="connsiteY293" fmla="*/ 4514427 h 5941133"/>
              <a:gd name="connsiteX294" fmla="*/ 3033349 w 9117690"/>
              <a:gd name="connsiteY294" fmla="*/ 4488028 h 5941133"/>
              <a:gd name="connsiteX295" fmla="*/ 2933786 w 9117690"/>
              <a:gd name="connsiteY295" fmla="*/ 4441074 h 5941133"/>
              <a:gd name="connsiteX296" fmla="*/ 2814899 w 9117690"/>
              <a:gd name="connsiteY296" fmla="*/ 4519878 h 5941133"/>
              <a:gd name="connsiteX297" fmla="*/ 2812443 w 9117690"/>
              <a:gd name="connsiteY297" fmla="*/ 4532038 h 5941133"/>
              <a:gd name="connsiteX298" fmla="*/ 2812443 w 9117690"/>
              <a:gd name="connsiteY298" fmla="*/ 5039760 h 5941133"/>
              <a:gd name="connsiteX299" fmla="*/ 2683416 w 9117690"/>
              <a:gd name="connsiteY299" fmla="*/ 5168787 h 5941133"/>
              <a:gd name="connsiteX300" fmla="*/ 2683417 w 9117690"/>
              <a:gd name="connsiteY300" fmla="*/ 5168786 h 5941133"/>
              <a:gd name="connsiteX301" fmla="*/ 2554391 w 9117690"/>
              <a:gd name="connsiteY301" fmla="*/ 5039759 h 5941133"/>
              <a:gd name="connsiteX302" fmla="*/ 2554391 w 9117690"/>
              <a:gd name="connsiteY302" fmla="*/ 2721348 h 5941133"/>
              <a:gd name="connsiteX303" fmla="*/ 2554390 w 9117690"/>
              <a:gd name="connsiteY303" fmla="*/ 2721348 h 5941133"/>
              <a:gd name="connsiteX304" fmla="*/ 2554389 w 9117690"/>
              <a:gd name="connsiteY304" fmla="*/ 5014630 h 5941133"/>
              <a:gd name="connsiteX305" fmla="*/ 2544250 w 9117690"/>
              <a:gd name="connsiteY305" fmla="*/ 4964412 h 5941133"/>
              <a:gd name="connsiteX306" fmla="*/ 2425363 w 9117690"/>
              <a:gd name="connsiteY306" fmla="*/ 4885608 h 5941133"/>
              <a:gd name="connsiteX307" fmla="*/ 2296336 w 9117690"/>
              <a:gd name="connsiteY307" fmla="*/ 5014635 h 5941133"/>
              <a:gd name="connsiteX308" fmla="*/ 2296336 w 9117690"/>
              <a:gd name="connsiteY308" fmla="*/ 5812106 h 5941133"/>
              <a:gd name="connsiteX309" fmla="*/ 2167309 w 9117690"/>
              <a:gd name="connsiteY309" fmla="*/ 5941133 h 5941133"/>
              <a:gd name="connsiteX310" fmla="*/ 2167310 w 9117690"/>
              <a:gd name="connsiteY310" fmla="*/ 5941132 h 5941133"/>
              <a:gd name="connsiteX311" fmla="*/ 2038282 w 9117690"/>
              <a:gd name="connsiteY311" fmla="*/ 5812105 h 5941133"/>
              <a:gd name="connsiteX312" fmla="*/ 2038282 w 9117690"/>
              <a:gd name="connsiteY312" fmla="*/ 3090757 h 5941133"/>
              <a:gd name="connsiteX313" fmla="*/ 2167310 w 9117690"/>
              <a:gd name="connsiteY313" fmla="*/ 3219784 h 5941133"/>
              <a:gd name="connsiteX314" fmla="*/ 2167309 w 9117690"/>
              <a:gd name="connsiteY314" fmla="*/ 3219785 h 5941133"/>
              <a:gd name="connsiteX315" fmla="*/ 2296336 w 9117690"/>
              <a:gd name="connsiteY315" fmla="*/ 3090758 h 5941133"/>
              <a:gd name="connsiteX316" fmla="*/ 2296336 w 9117690"/>
              <a:gd name="connsiteY316" fmla="*/ 2293287 h 5941133"/>
              <a:gd name="connsiteX317" fmla="*/ 2425363 w 9117690"/>
              <a:gd name="connsiteY317" fmla="*/ 2164260 h 5941133"/>
              <a:gd name="connsiteX318" fmla="*/ 2544250 w 9117690"/>
              <a:gd name="connsiteY318" fmla="*/ 2243064 h 5941133"/>
              <a:gd name="connsiteX319" fmla="*/ 2554389 w 9117690"/>
              <a:gd name="connsiteY319" fmla="*/ 2293282 h 5941133"/>
              <a:gd name="connsiteX320" fmla="*/ 0 w 9117690"/>
              <a:gd name="connsiteY320" fmla="*/ 0 h 5941133"/>
              <a:gd name="connsiteX321" fmla="*/ 1 w 9117690"/>
              <a:gd name="connsiteY321" fmla="*/ 0 h 5941133"/>
              <a:gd name="connsiteX322" fmla="*/ 1 w 9117690"/>
              <a:gd name="connsiteY322" fmla="*/ 2022823 h 5941133"/>
              <a:gd name="connsiteX323" fmla="*/ 129028 w 9117690"/>
              <a:gd name="connsiteY323" fmla="*/ 2151850 h 5941133"/>
              <a:gd name="connsiteX324" fmla="*/ 129027 w 9117690"/>
              <a:gd name="connsiteY324" fmla="*/ 2151851 h 5941133"/>
              <a:gd name="connsiteX325" fmla="*/ 258054 w 9117690"/>
              <a:gd name="connsiteY325" fmla="*/ 2022824 h 5941133"/>
              <a:gd name="connsiteX326" fmla="*/ 258054 w 9117690"/>
              <a:gd name="connsiteY326" fmla="*/ 1933906 h 5941133"/>
              <a:gd name="connsiteX327" fmla="*/ 261652 w 9117690"/>
              <a:gd name="connsiteY327" fmla="*/ 1916087 h 5941133"/>
              <a:gd name="connsiteX328" fmla="*/ 380539 w 9117690"/>
              <a:gd name="connsiteY328" fmla="*/ 1837283 h 5941133"/>
              <a:gd name="connsiteX329" fmla="*/ 499427 w 9117690"/>
              <a:gd name="connsiteY329" fmla="*/ 1916087 h 5941133"/>
              <a:gd name="connsiteX330" fmla="*/ 509565 w 9117690"/>
              <a:gd name="connsiteY330" fmla="*/ 1966306 h 5941133"/>
              <a:gd name="connsiteX331" fmla="*/ 509566 w 9117690"/>
              <a:gd name="connsiteY331" fmla="*/ 2560326 h 5941133"/>
              <a:gd name="connsiteX332" fmla="*/ 638593 w 9117690"/>
              <a:gd name="connsiteY332" fmla="*/ 2689353 h 5941133"/>
              <a:gd name="connsiteX333" fmla="*/ 638592 w 9117690"/>
              <a:gd name="connsiteY333" fmla="*/ 2689354 h 5941133"/>
              <a:gd name="connsiteX334" fmla="*/ 767619 w 9117690"/>
              <a:gd name="connsiteY334" fmla="*/ 2560327 h 5941133"/>
              <a:gd name="connsiteX335" fmla="*/ 767619 w 9117690"/>
              <a:gd name="connsiteY335" fmla="*/ 2474988 h 5941133"/>
              <a:gd name="connsiteX336" fmla="*/ 777383 w 9117690"/>
              <a:gd name="connsiteY336" fmla="*/ 2426627 h 5941133"/>
              <a:gd name="connsiteX337" fmla="*/ 896270 w 9117690"/>
              <a:gd name="connsiteY337" fmla="*/ 2347823 h 5941133"/>
              <a:gd name="connsiteX338" fmla="*/ 1015158 w 9117690"/>
              <a:gd name="connsiteY338" fmla="*/ 2426627 h 5941133"/>
              <a:gd name="connsiteX339" fmla="*/ 1025296 w 9117690"/>
              <a:gd name="connsiteY339" fmla="*/ 2476846 h 5941133"/>
              <a:gd name="connsiteX340" fmla="*/ 1025297 w 9117690"/>
              <a:gd name="connsiteY340" fmla="*/ 2460323 h 5941133"/>
              <a:gd name="connsiteX341" fmla="*/ 1154325 w 9117690"/>
              <a:gd name="connsiteY341" fmla="*/ 2589350 h 5941133"/>
              <a:gd name="connsiteX342" fmla="*/ 1154325 w 9117690"/>
              <a:gd name="connsiteY342" fmla="*/ 2589351 h 5941133"/>
              <a:gd name="connsiteX343" fmla="*/ 1283351 w 9117690"/>
              <a:gd name="connsiteY343" fmla="*/ 2460324 h 5941133"/>
              <a:gd name="connsiteX344" fmla="*/ 1283351 w 9117690"/>
              <a:gd name="connsiteY344" fmla="*/ 2199627 h 5941133"/>
              <a:gd name="connsiteX345" fmla="*/ 1284065 w 9117690"/>
              <a:gd name="connsiteY345" fmla="*/ 2196094 h 5941133"/>
              <a:gd name="connsiteX346" fmla="*/ 1402953 w 9117690"/>
              <a:gd name="connsiteY346" fmla="*/ 2117290 h 5941133"/>
              <a:gd name="connsiteX347" fmla="*/ 1521839 w 9117690"/>
              <a:gd name="connsiteY347" fmla="*/ 2196094 h 5941133"/>
              <a:gd name="connsiteX348" fmla="*/ 1522552 w 9117690"/>
              <a:gd name="connsiteY348" fmla="*/ 2199625 h 5941133"/>
              <a:gd name="connsiteX349" fmla="*/ 1522552 w 9117690"/>
              <a:gd name="connsiteY349" fmla="*/ 2372515 h 5941133"/>
              <a:gd name="connsiteX350" fmla="*/ 1651578 w 9117690"/>
              <a:gd name="connsiteY350" fmla="*/ 2501542 h 5941133"/>
              <a:gd name="connsiteX351" fmla="*/ 1651577 w 9117690"/>
              <a:gd name="connsiteY351" fmla="*/ 2501543 h 5941133"/>
              <a:gd name="connsiteX352" fmla="*/ 1780604 w 9117690"/>
              <a:gd name="connsiteY352" fmla="*/ 2372516 h 5941133"/>
              <a:gd name="connsiteX353" fmla="*/ 1780604 w 9117690"/>
              <a:gd name="connsiteY353" fmla="*/ 2041714 h 5941133"/>
              <a:gd name="connsiteX354" fmla="*/ 1790368 w 9117690"/>
              <a:gd name="connsiteY354" fmla="*/ 1993354 h 5941133"/>
              <a:gd name="connsiteX355" fmla="*/ 1909255 w 9117690"/>
              <a:gd name="connsiteY355" fmla="*/ 1914550 h 5941133"/>
              <a:gd name="connsiteX356" fmla="*/ 2028143 w 9117690"/>
              <a:gd name="connsiteY356" fmla="*/ 1993354 h 5941133"/>
              <a:gd name="connsiteX357" fmla="*/ 2038281 w 9117690"/>
              <a:gd name="connsiteY357" fmla="*/ 2043573 h 5941133"/>
              <a:gd name="connsiteX358" fmla="*/ 2038282 w 9117690"/>
              <a:gd name="connsiteY358" fmla="*/ 2721348 h 5941133"/>
              <a:gd name="connsiteX359" fmla="*/ 2038281 w 9117690"/>
              <a:gd name="connsiteY359" fmla="*/ 4764921 h 5941133"/>
              <a:gd name="connsiteX360" fmla="*/ 2028143 w 9117690"/>
              <a:gd name="connsiteY360" fmla="*/ 4714702 h 5941133"/>
              <a:gd name="connsiteX361" fmla="*/ 1909255 w 9117690"/>
              <a:gd name="connsiteY361" fmla="*/ 4635898 h 5941133"/>
              <a:gd name="connsiteX362" fmla="*/ 1790368 w 9117690"/>
              <a:gd name="connsiteY362" fmla="*/ 4714702 h 5941133"/>
              <a:gd name="connsiteX363" fmla="*/ 1780604 w 9117690"/>
              <a:gd name="connsiteY363" fmla="*/ 4763062 h 5941133"/>
              <a:gd name="connsiteX364" fmla="*/ 1780604 w 9117690"/>
              <a:gd name="connsiteY364" fmla="*/ 5093864 h 5941133"/>
              <a:gd name="connsiteX365" fmla="*/ 1651577 w 9117690"/>
              <a:gd name="connsiteY365" fmla="*/ 5222891 h 5941133"/>
              <a:gd name="connsiteX366" fmla="*/ 1651578 w 9117690"/>
              <a:gd name="connsiteY366" fmla="*/ 5222890 h 5941133"/>
              <a:gd name="connsiteX367" fmla="*/ 1522552 w 9117690"/>
              <a:gd name="connsiteY367" fmla="*/ 5093863 h 5941133"/>
              <a:gd name="connsiteX368" fmla="*/ 1522552 w 9117690"/>
              <a:gd name="connsiteY368" fmla="*/ 4920973 h 5941133"/>
              <a:gd name="connsiteX369" fmla="*/ 1521839 w 9117690"/>
              <a:gd name="connsiteY369" fmla="*/ 4917442 h 5941133"/>
              <a:gd name="connsiteX370" fmla="*/ 1402953 w 9117690"/>
              <a:gd name="connsiteY370" fmla="*/ 4838638 h 5941133"/>
              <a:gd name="connsiteX371" fmla="*/ 1284065 w 9117690"/>
              <a:gd name="connsiteY371" fmla="*/ 4917442 h 5941133"/>
              <a:gd name="connsiteX372" fmla="*/ 1283351 w 9117690"/>
              <a:gd name="connsiteY372" fmla="*/ 4920975 h 5941133"/>
              <a:gd name="connsiteX373" fmla="*/ 1283351 w 9117690"/>
              <a:gd name="connsiteY373" fmla="*/ 5181672 h 5941133"/>
              <a:gd name="connsiteX374" fmla="*/ 1154325 w 9117690"/>
              <a:gd name="connsiteY374" fmla="*/ 5310699 h 5941133"/>
              <a:gd name="connsiteX375" fmla="*/ 1154325 w 9117690"/>
              <a:gd name="connsiteY375" fmla="*/ 5310698 h 5941133"/>
              <a:gd name="connsiteX376" fmla="*/ 1025297 w 9117690"/>
              <a:gd name="connsiteY376" fmla="*/ 5181671 h 5941133"/>
              <a:gd name="connsiteX377" fmla="*/ 1025297 w 9117690"/>
              <a:gd name="connsiteY377" fmla="*/ 2721348 h 5941133"/>
              <a:gd name="connsiteX378" fmla="*/ 1025296 w 9117690"/>
              <a:gd name="connsiteY378" fmla="*/ 5198194 h 5941133"/>
              <a:gd name="connsiteX379" fmla="*/ 1015158 w 9117690"/>
              <a:gd name="connsiteY379" fmla="*/ 5147975 h 5941133"/>
              <a:gd name="connsiteX380" fmla="*/ 896270 w 9117690"/>
              <a:gd name="connsiteY380" fmla="*/ 5069171 h 5941133"/>
              <a:gd name="connsiteX381" fmla="*/ 777383 w 9117690"/>
              <a:gd name="connsiteY381" fmla="*/ 5147975 h 5941133"/>
              <a:gd name="connsiteX382" fmla="*/ 767619 w 9117690"/>
              <a:gd name="connsiteY382" fmla="*/ 5196336 h 5941133"/>
              <a:gd name="connsiteX383" fmla="*/ 767619 w 9117690"/>
              <a:gd name="connsiteY383" fmla="*/ 5281675 h 5941133"/>
              <a:gd name="connsiteX384" fmla="*/ 638592 w 9117690"/>
              <a:gd name="connsiteY384" fmla="*/ 5410702 h 5941133"/>
              <a:gd name="connsiteX385" fmla="*/ 638593 w 9117690"/>
              <a:gd name="connsiteY385" fmla="*/ 5410701 h 5941133"/>
              <a:gd name="connsiteX386" fmla="*/ 509566 w 9117690"/>
              <a:gd name="connsiteY386" fmla="*/ 5281674 h 5941133"/>
              <a:gd name="connsiteX387" fmla="*/ 509566 w 9117690"/>
              <a:gd name="connsiteY387" fmla="*/ 2721348 h 5941133"/>
              <a:gd name="connsiteX388" fmla="*/ 509565 w 9117690"/>
              <a:gd name="connsiteY388" fmla="*/ 4687654 h 5941133"/>
              <a:gd name="connsiteX389" fmla="*/ 499427 w 9117690"/>
              <a:gd name="connsiteY389" fmla="*/ 4637435 h 5941133"/>
              <a:gd name="connsiteX390" fmla="*/ 380539 w 9117690"/>
              <a:gd name="connsiteY390" fmla="*/ 4558631 h 5941133"/>
              <a:gd name="connsiteX391" fmla="*/ 261652 w 9117690"/>
              <a:gd name="connsiteY391" fmla="*/ 4637435 h 5941133"/>
              <a:gd name="connsiteX392" fmla="*/ 258054 w 9117690"/>
              <a:gd name="connsiteY392" fmla="*/ 4655254 h 5941133"/>
              <a:gd name="connsiteX393" fmla="*/ 258054 w 9117690"/>
              <a:gd name="connsiteY393" fmla="*/ 4744172 h 5941133"/>
              <a:gd name="connsiteX394" fmla="*/ 129027 w 9117690"/>
              <a:gd name="connsiteY394" fmla="*/ 4873199 h 5941133"/>
              <a:gd name="connsiteX395" fmla="*/ 129028 w 9117690"/>
              <a:gd name="connsiteY395" fmla="*/ 4873198 h 5941133"/>
              <a:gd name="connsiteX396" fmla="*/ 1 w 9117690"/>
              <a:gd name="connsiteY396" fmla="*/ 4744171 h 5941133"/>
              <a:gd name="connsiteX397" fmla="*/ 1 w 9117690"/>
              <a:gd name="connsiteY397" fmla="*/ 2721348 h 5941133"/>
              <a:gd name="connsiteX398" fmla="*/ 0 w 9117690"/>
              <a:gd name="connsiteY398" fmla="*/ 2721348 h 5941133"/>
              <a:gd name="connsiteX399" fmla="*/ 0 w 9117690"/>
              <a:gd name="connsiteY399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89 w 9117690"/>
              <a:gd name="connsiteY8" fmla="*/ 2293282 h 5941133"/>
              <a:gd name="connsiteX9" fmla="*/ 2554391 w 9117690"/>
              <a:gd name="connsiteY9" fmla="*/ 2318411 h 5941133"/>
              <a:gd name="connsiteX10" fmla="*/ 2683417 w 9117690"/>
              <a:gd name="connsiteY10" fmla="*/ 2447438 h 5941133"/>
              <a:gd name="connsiteX11" fmla="*/ 2683416 w 9117690"/>
              <a:gd name="connsiteY11" fmla="*/ 2447439 h 5941133"/>
              <a:gd name="connsiteX12" fmla="*/ 2812443 w 9117690"/>
              <a:gd name="connsiteY12" fmla="*/ 2318412 h 5941133"/>
              <a:gd name="connsiteX13" fmla="*/ 2812443 w 9117690"/>
              <a:gd name="connsiteY13" fmla="*/ 1810690 h 5941133"/>
              <a:gd name="connsiteX14" fmla="*/ 2814899 w 9117690"/>
              <a:gd name="connsiteY14" fmla="*/ 1798530 h 5941133"/>
              <a:gd name="connsiteX15" fmla="*/ 2933786 w 9117690"/>
              <a:gd name="connsiteY15" fmla="*/ 1719726 h 5941133"/>
              <a:gd name="connsiteX16" fmla="*/ 3033349 w 9117690"/>
              <a:gd name="connsiteY16" fmla="*/ 1766680 h 5941133"/>
              <a:gd name="connsiteX17" fmla="*/ 3049366 w 9117690"/>
              <a:gd name="connsiteY17" fmla="*/ 1793079 h 5941133"/>
              <a:gd name="connsiteX18" fmla="*/ 3049366 w 9117690"/>
              <a:gd name="connsiteY18" fmla="*/ 2445224 h 5941133"/>
              <a:gd name="connsiteX19" fmla="*/ 3178393 w 9117690"/>
              <a:gd name="connsiteY19" fmla="*/ 2574251 h 5941133"/>
              <a:gd name="connsiteX20" fmla="*/ 3178392 w 9117690"/>
              <a:gd name="connsiteY20" fmla="*/ 2574250 h 5941133"/>
              <a:gd name="connsiteX21" fmla="*/ 3307419 w 9117690"/>
              <a:gd name="connsiteY21" fmla="*/ 2445223 h 5941133"/>
              <a:gd name="connsiteX22" fmla="*/ 3307419 w 9117690"/>
              <a:gd name="connsiteY22" fmla="*/ 1978054 h 5941133"/>
              <a:gd name="connsiteX23" fmla="*/ 3315620 w 9117690"/>
              <a:gd name="connsiteY23" fmla="*/ 1931583 h 5941133"/>
              <a:gd name="connsiteX24" fmla="*/ 3415349 w 9117690"/>
              <a:gd name="connsiteY24" fmla="*/ 1845634 h 5941133"/>
              <a:gd name="connsiteX25" fmla="*/ 3438829 w 9117690"/>
              <a:gd name="connsiteY25" fmla="*/ 1843267 h 5941133"/>
              <a:gd name="connsiteX26" fmla="*/ 3438829 w 9117690"/>
              <a:gd name="connsiteY26" fmla="*/ 1841901 h 5941133"/>
              <a:gd name="connsiteX27" fmla="*/ 3482629 w 9117690"/>
              <a:gd name="connsiteY27" fmla="*/ 1833059 h 5941133"/>
              <a:gd name="connsiteX28" fmla="*/ 3561433 w 9117690"/>
              <a:gd name="connsiteY28" fmla="*/ 1714171 h 5941133"/>
              <a:gd name="connsiteX29" fmla="*/ 3561433 w 9117690"/>
              <a:gd name="connsiteY29" fmla="*/ 1459030 h 5941133"/>
              <a:gd name="connsiteX30" fmla="*/ 3561920 w 9117690"/>
              <a:gd name="connsiteY30" fmla="*/ 1456620 h 5941133"/>
              <a:gd name="connsiteX31" fmla="*/ 3680807 w 9117690"/>
              <a:gd name="connsiteY31" fmla="*/ 1377816 h 5941133"/>
              <a:gd name="connsiteX32" fmla="*/ 3799694 w 9117690"/>
              <a:gd name="connsiteY32" fmla="*/ 1456620 h 5941133"/>
              <a:gd name="connsiteX33" fmla="*/ 3808082 w 9117690"/>
              <a:gd name="connsiteY33" fmla="*/ 1498170 h 5941133"/>
              <a:gd name="connsiteX34" fmla="*/ 3808082 w 9117690"/>
              <a:gd name="connsiteY34" fmla="*/ 1990915 h 5941133"/>
              <a:gd name="connsiteX35" fmla="*/ 3937109 w 9117690"/>
              <a:gd name="connsiteY35" fmla="*/ 2119942 h 5941133"/>
              <a:gd name="connsiteX36" fmla="*/ 3937109 w 9117690"/>
              <a:gd name="connsiteY36" fmla="*/ 2119943 h 5941133"/>
              <a:gd name="connsiteX37" fmla="*/ 4066135 w 9117690"/>
              <a:gd name="connsiteY37" fmla="*/ 1990916 h 5941133"/>
              <a:gd name="connsiteX38" fmla="*/ 4066135 w 9117690"/>
              <a:gd name="connsiteY38" fmla="*/ 1833147 h 5941133"/>
              <a:gd name="connsiteX39" fmla="*/ 4087274 w 9117690"/>
              <a:gd name="connsiteY39" fmla="*/ 1796301 h 5941133"/>
              <a:gd name="connsiteX40" fmla="*/ 4164338 w 9117690"/>
              <a:gd name="connsiteY40" fmla="*/ 1749857 h 5941133"/>
              <a:gd name="connsiteX41" fmla="*/ 4187818 w 9117690"/>
              <a:gd name="connsiteY41" fmla="*/ 1747490 h 5941133"/>
              <a:gd name="connsiteX42" fmla="*/ 4187818 w 9117690"/>
              <a:gd name="connsiteY42" fmla="*/ 1746752 h 5941133"/>
              <a:gd name="connsiteX43" fmla="*/ 4235886 w 9117690"/>
              <a:gd name="connsiteY43" fmla="*/ 1737048 h 5941133"/>
              <a:gd name="connsiteX44" fmla="*/ 4314689 w 9117690"/>
              <a:gd name="connsiteY44" fmla="*/ 1618160 h 5941133"/>
              <a:gd name="connsiteX45" fmla="*/ 4314689 w 9117690"/>
              <a:gd name="connsiteY45" fmla="*/ 1482548 h 5941133"/>
              <a:gd name="connsiteX46" fmla="*/ 4335596 w 9117690"/>
              <a:gd name="connsiteY46" fmla="*/ 1446105 h 5941133"/>
              <a:gd name="connsiteX47" fmla="*/ 4412661 w 9117690"/>
              <a:gd name="connsiteY47" fmla="*/ 1399661 h 5941133"/>
              <a:gd name="connsiteX48" fmla="*/ 4436141 w 9117690"/>
              <a:gd name="connsiteY48" fmla="*/ 1397294 h 5941133"/>
              <a:gd name="connsiteX49" fmla="*/ 4436141 w 9117690"/>
              <a:gd name="connsiteY49" fmla="*/ 1396556 h 5941133"/>
              <a:gd name="connsiteX50" fmla="*/ 4484211 w 9117690"/>
              <a:gd name="connsiteY50" fmla="*/ 1386852 h 5941133"/>
              <a:gd name="connsiteX51" fmla="*/ 4563014 w 9117690"/>
              <a:gd name="connsiteY51" fmla="*/ 1267964 h 5941133"/>
              <a:gd name="connsiteX52" fmla="*/ 4563130 w 9117690"/>
              <a:gd name="connsiteY52" fmla="*/ 964211 h 5941133"/>
              <a:gd name="connsiteX53" fmla="*/ 4692157 w 9117690"/>
              <a:gd name="connsiteY53" fmla="*/ 835184 h 5941133"/>
              <a:gd name="connsiteX54" fmla="*/ 4811044 w 9117690"/>
              <a:gd name="connsiteY54" fmla="*/ 913988 h 5941133"/>
              <a:gd name="connsiteX55" fmla="*/ 4819433 w 9117690"/>
              <a:gd name="connsiteY55" fmla="*/ 955537 h 5941133"/>
              <a:gd name="connsiteX56" fmla="*/ 4819433 w 9117690"/>
              <a:gd name="connsiteY56" fmla="*/ 1331913 h 5941133"/>
              <a:gd name="connsiteX57" fmla="*/ 4898236 w 9117690"/>
              <a:gd name="connsiteY57" fmla="*/ 1450801 h 5941133"/>
              <a:gd name="connsiteX58" fmla="*/ 4946306 w 9117690"/>
              <a:gd name="connsiteY58" fmla="*/ 1460505 h 5941133"/>
              <a:gd name="connsiteX59" fmla="*/ 4946306 w 9117690"/>
              <a:gd name="connsiteY59" fmla="*/ 1461243 h 5941133"/>
              <a:gd name="connsiteX60" fmla="*/ 4969786 w 9117690"/>
              <a:gd name="connsiteY60" fmla="*/ 1463610 h 5941133"/>
              <a:gd name="connsiteX61" fmla="*/ 5069515 w 9117690"/>
              <a:gd name="connsiteY61" fmla="*/ 1549559 h 5941133"/>
              <a:gd name="connsiteX62" fmla="*/ 5071719 w 9117690"/>
              <a:gd name="connsiteY62" fmla="*/ 1562049 h 5941133"/>
              <a:gd name="connsiteX63" fmla="*/ 5071719 w 9117690"/>
              <a:gd name="connsiteY63" fmla="*/ 1927303 h 5941133"/>
              <a:gd name="connsiteX64" fmla="*/ 5200746 w 9117690"/>
              <a:gd name="connsiteY64" fmla="*/ 2056330 h 5941133"/>
              <a:gd name="connsiteX65" fmla="*/ 5200745 w 9117690"/>
              <a:gd name="connsiteY65" fmla="*/ 2056331 h 5941133"/>
              <a:gd name="connsiteX66" fmla="*/ 5329772 w 9117690"/>
              <a:gd name="connsiteY66" fmla="*/ 1927304 h 5941133"/>
              <a:gd name="connsiteX67" fmla="*/ 5329772 w 9117690"/>
              <a:gd name="connsiteY67" fmla="*/ 1793396 h 5941133"/>
              <a:gd name="connsiteX68" fmla="*/ 5331976 w 9117690"/>
              <a:gd name="connsiteY68" fmla="*/ 1780906 h 5941133"/>
              <a:gd name="connsiteX69" fmla="*/ 5431705 w 9117690"/>
              <a:gd name="connsiteY69" fmla="*/ 1694957 h 5941133"/>
              <a:gd name="connsiteX70" fmla="*/ 5455185 w 9117690"/>
              <a:gd name="connsiteY70" fmla="*/ 1692590 h 5941133"/>
              <a:gd name="connsiteX71" fmla="*/ 5455185 w 9117690"/>
              <a:gd name="connsiteY71" fmla="*/ 1691852 h 5941133"/>
              <a:gd name="connsiteX72" fmla="*/ 5503255 w 9117690"/>
              <a:gd name="connsiteY72" fmla="*/ 1682148 h 5941133"/>
              <a:gd name="connsiteX73" fmla="*/ 5582058 w 9117690"/>
              <a:gd name="connsiteY73" fmla="*/ 1563260 h 5941133"/>
              <a:gd name="connsiteX74" fmla="*/ 5582058 w 9117690"/>
              <a:gd name="connsiteY74" fmla="*/ 1409856 h 5941133"/>
              <a:gd name="connsiteX75" fmla="*/ 5584247 w 9117690"/>
              <a:gd name="connsiteY75" fmla="*/ 1399012 h 5941133"/>
              <a:gd name="connsiteX76" fmla="*/ 5703135 w 9117690"/>
              <a:gd name="connsiteY76" fmla="*/ 1320208 h 5941133"/>
              <a:gd name="connsiteX77" fmla="*/ 5822022 w 9117690"/>
              <a:gd name="connsiteY77" fmla="*/ 1399012 h 5941133"/>
              <a:gd name="connsiteX78" fmla="*/ 5830411 w 9117690"/>
              <a:gd name="connsiteY78" fmla="*/ 1440562 h 5941133"/>
              <a:gd name="connsiteX79" fmla="*/ 5830411 w 9117690"/>
              <a:gd name="connsiteY79" fmla="*/ 1554546 h 5941133"/>
              <a:gd name="connsiteX80" fmla="*/ 5909214 w 9117690"/>
              <a:gd name="connsiteY80" fmla="*/ 1673434 h 5941133"/>
              <a:gd name="connsiteX81" fmla="*/ 5957284 w 9117690"/>
              <a:gd name="connsiteY81" fmla="*/ 1683138 h 5941133"/>
              <a:gd name="connsiteX82" fmla="*/ 5957284 w 9117690"/>
              <a:gd name="connsiteY82" fmla="*/ 1683876 h 5941133"/>
              <a:gd name="connsiteX83" fmla="*/ 5980764 w 9117690"/>
              <a:gd name="connsiteY83" fmla="*/ 1686243 h 5941133"/>
              <a:gd name="connsiteX84" fmla="*/ 6057828 w 9117690"/>
              <a:gd name="connsiteY84" fmla="*/ 1732687 h 5941133"/>
              <a:gd name="connsiteX85" fmla="*/ 6076498 w 9117690"/>
              <a:gd name="connsiteY85" fmla="*/ 1765229 h 5941133"/>
              <a:gd name="connsiteX86" fmla="*/ 6076498 w 9117690"/>
              <a:gd name="connsiteY86" fmla="*/ 1811967 h 5941133"/>
              <a:gd name="connsiteX87" fmla="*/ 6205525 w 9117690"/>
              <a:gd name="connsiteY87" fmla="*/ 1940994 h 5941133"/>
              <a:gd name="connsiteX88" fmla="*/ 6205524 w 9117690"/>
              <a:gd name="connsiteY88" fmla="*/ 1940995 h 5941133"/>
              <a:gd name="connsiteX89" fmla="*/ 6334551 w 9117690"/>
              <a:gd name="connsiteY89" fmla="*/ 1811968 h 5941133"/>
              <a:gd name="connsiteX90" fmla="*/ 6334551 w 9117690"/>
              <a:gd name="connsiteY90" fmla="*/ 1503022 h 5941133"/>
              <a:gd name="connsiteX91" fmla="*/ 6338149 w 9117690"/>
              <a:gd name="connsiteY91" fmla="*/ 1485203 h 5941133"/>
              <a:gd name="connsiteX92" fmla="*/ 6457036 w 9117690"/>
              <a:gd name="connsiteY92" fmla="*/ 1406399 h 5941133"/>
              <a:gd name="connsiteX93" fmla="*/ 6575924 w 9117690"/>
              <a:gd name="connsiteY93" fmla="*/ 1485203 h 5941133"/>
              <a:gd name="connsiteX94" fmla="*/ 6586062 w 9117690"/>
              <a:gd name="connsiteY94" fmla="*/ 1535422 h 5941133"/>
              <a:gd name="connsiteX95" fmla="*/ 6586063 w 9117690"/>
              <a:gd name="connsiteY95" fmla="*/ 2432384 h 5941133"/>
              <a:gd name="connsiteX96" fmla="*/ 6715090 w 9117690"/>
              <a:gd name="connsiteY96" fmla="*/ 2561411 h 5941133"/>
              <a:gd name="connsiteX97" fmla="*/ 6715089 w 9117690"/>
              <a:gd name="connsiteY97" fmla="*/ 2561412 h 5941133"/>
              <a:gd name="connsiteX98" fmla="*/ 6844116 w 9117690"/>
              <a:gd name="connsiteY98" fmla="*/ 2432385 h 5941133"/>
              <a:gd name="connsiteX99" fmla="*/ 6844116 w 9117690"/>
              <a:gd name="connsiteY99" fmla="*/ 1845983 h 5941133"/>
              <a:gd name="connsiteX100" fmla="*/ 6853880 w 9117690"/>
              <a:gd name="connsiteY100" fmla="*/ 1797623 h 5941133"/>
              <a:gd name="connsiteX101" fmla="*/ 6972767 w 9117690"/>
              <a:gd name="connsiteY101" fmla="*/ 1718819 h 5941133"/>
              <a:gd name="connsiteX102" fmla="*/ 7091655 w 9117690"/>
              <a:gd name="connsiteY102" fmla="*/ 1797623 h 5941133"/>
              <a:gd name="connsiteX103" fmla="*/ 7101793 w 9117690"/>
              <a:gd name="connsiteY103" fmla="*/ 1847842 h 5941133"/>
              <a:gd name="connsiteX104" fmla="*/ 7101794 w 9117690"/>
              <a:gd name="connsiteY104" fmla="*/ 1831319 h 5941133"/>
              <a:gd name="connsiteX105" fmla="*/ 7230821 w 9117690"/>
              <a:gd name="connsiteY105" fmla="*/ 1960346 h 5941133"/>
              <a:gd name="connsiteX106" fmla="*/ 7230820 w 9117690"/>
              <a:gd name="connsiteY106" fmla="*/ 1960347 h 5941133"/>
              <a:gd name="connsiteX107" fmla="*/ 7359847 w 9117690"/>
              <a:gd name="connsiteY107" fmla="*/ 1831320 h 5941133"/>
              <a:gd name="connsiteX108" fmla="*/ 7359847 w 9117690"/>
              <a:gd name="connsiteY108" fmla="*/ 1726679 h 5941133"/>
              <a:gd name="connsiteX109" fmla="*/ 7360099 w 9117690"/>
              <a:gd name="connsiteY109" fmla="*/ 1725250 h 5941133"/>
              <a:gd name="connsiteX110" fmla="*/ 7459828 w 9117690"/>
              <a:gd name="connsiteY110" fmla="*/ 1639301 h 5941133"/>
              <a:gd name="connsiteX111" fmla="*/ 7483308 w 9117690"/>
              <a:gd name="connsiteY111" fmla="*/ 1636934 h 5941133"/>
              <a:gd name="connsiteX112" fmla="*/ 7483308 w 9117690"/>
              <a:gd name="connsiteY112" fmla="*/ 1636196 h 5941133"/>
              <a:gd name="connsiteX113" fmla="*/ 7531378 w 9117690"/>
              <a:gd name="connsiteY113" fmla="*/ 1626492 h 5941133"/>
              <a:gd name="connsiteX114" fmla="*/ 7610181 w 9117690"/>
              <a:gd name="connsiteY114" fmla="*/ 1507604 h 5941133"/>
              <a:gd name="connsiteX115" fmla="*/ 7610181 w 9117690"/>
              <a:gd name="connsiteY115" fmla="*/ 1266735 h 5941133"/>
              <a:gd name="connsiteX116" fmla="*/ 7612370 w 9117690"/>
              <a:gd name="connsiteY116" fmla="*/ 1255890 h 5941133"/>
              <a:gd name="connsiteX117" fmla="*/ 7731258 w 9117690"/>
              <a:gd name="connsiteY117" fmla="*/ 1177086 h 5941133"/>
              <a:gd name="connsiteX118" fmla="*/ 7850145 w 9117690"/>
              <a:gd name="connsiteY118" fmla="*/ 1255890 h 5941133"/>
              <a:gd name="connsiteX119" fmla="*/ 7858534 w 9117690"/>
              <a:gd name="connsiteY119" fmla="*/ 1297440 h 5941133"/>
              <a:gd name="connsiteX120" fmla="*/ 7858534 w 9117690"/>
              <a:gd name="connsiteY120" fmla="*/ 1387570 h 5941133"/>
              <a:gd name="connsiteX121" fmla="*/ 7937337 w 9117690"/>
              <a:gd name="connsiteY121" fmla="*/ 1506458 h 5941133"/>
              <a:gd name="connsiteX122" fmla="*/ 7985407 w 9117690"/>
              <a:gd name="connsiteY122" fmla="*/ 1516162 h 5941133"/>
              <a:gd name="connsiteX123" fmla="*/ 7985407 w 9117690"/>
              <a:gd name="connsiteY123" fmla="*/ 1516900 h 5941133"/>
              <a:gd name="connsiteX124" fmla="*/ 8008887 w 9117690"/>
              <a:gd name="connsiteY124" fmla="*/ 1519267 h 5941133"/>
              <a:gd name="connsiteX125" fmla="*/ 8108616 w 9117690"/>
              <a:gd name="connsiteY125" fmla="*/ 1605216 h 5941133"/>
              <a:gd name="connsiteX126" fmla="*/ 8110619 w 9117690"/>
              <a:gd name="connsiteY126" fmla="*/ 1616566 h 5941133"/>
              <a:gd name="connsiteX127" fmla="*/ 8110619 w 9117690"/>
              <a:gd name="connsiteY127" fmla="*/ 1896586 h 5941133"/>
              <a:gd name="connsiteX128" fmla="*/ 8239646 w 9117690"/>
              <a:gd name="connsiteY128" fmla="*/ 2025613 h 5941133"/>
              <a:gd name="connsiteX129" fmla="*/ 8239645 w 9117690"/>
              <a:gd name="connsiteY129" fmla="*/ 2025614 h 5941133"/>
              <a:gd name="connsiteX130" fmla="*/ 8368672 w 9117690"/>
              <a:gd name="connsiteY130" fmla="*/ 1896587 h 5941133"/>
              <a:gd name="connsiteX131" fmla="*/ 8368672 w 9117690"/>
              <a:gd name="connsiteY131" fmla="*/ 1628262 h 5941133"/>
              <a:gd name="connsiteX132" fmla="*/ 8368923 w 9117690"/>
              <a:gd name="connsiteY132" fmla="*/ 1626839 h 5941133"/>
              <a:gd name="connsiteX133" fmla="*/ 8468652 w 9117690"/>
              <a:gd name="connsiteY133" fmla="*/ 1540890 h 5941133"/>
              <a:gd name="connsiteX134" fmla="*/ 8492132 w 9117690"/>
              <a:gd name="connsiteY134" fmla="*/ 1538523 h 5941133"/>
              <a:gd name="connsiteX135" fmla="*/ 8492132 w 9117690"/>
              <a:gd name="connsiteY135" fmla="*/ 1537785 h 5941133"/>
              <a:gd name="connsiteX136" fmla="*/ 8540202 w 9117690"/>
              <a:gd name="connsiteY136" fmla="*/ 1528081 h 5941133"/>
              <a:gd name="connsiteX137" fmla="*/ 8619005 w 9117690"/>
              <a:gd name="connsiteY137" fmla="*/ 1409193 h 5941133"/>
              <a:gd name="connsiteX138" fmla="*/ 8619005 w 9117690"/>
              <a:gd name="connsiteY138" fmla="*/ 849400 h 5941133"/>
              <a:gd name="connsiteX139" fmla="*/ 8619025 w 9117690"/>
              <a:gd name="connsiteY139" fmla="*/ 849287 h 5941133"/>
              <a:gd name="connsiteX140" fmla="*/ 8718754 w 9117690"/>
              <a:gd name="connsiteY140" fmla="*/ 763338 h 5941133"/>
              <a:gd name="connsiteX141" fmla="*/ 8742234 w 9117690"/>
              <a:gd name="connsiteY141" fmla="*/ 760971 h 5941133"/>
              <a:gd name="connsiteX142" fmla="*/ 8742234 w 9117690"/>
              <a:gd name="connsiteY142" fmla="*/ 760233 h 5941133"/>
              <a:gd name="connsiteX143" fmla="*/ 8790304 w 9117690"/>
              <a:gd name="connsiteY143" fmla="*/ 750529 h 5941133"/>
              <a:gd name="connsiteX144" fmla="*/ 8869107 w 9117690"/>
              <a:gd name="connsiteY144" fmla="*/ 631641 h 5941133"/>
              <a:gd name="connsiteX145" fmla="*/ 8869107 w 9117690"/>
              <a:gd name="connsiteY145" fmla="*/ 568327 h 5941133"/>
              <a:gd name="connsiteX146" fmla="*/ 8890272 w 9117690"/>
              <a:gd name="connsiteY146" fmla="*/ 531436 h 5941133"/>
              <a:gd name="connsiteX147" fmla="*/ 8967336 w 9117690"/>
              <a:gd name="connsiteY147" fmla="*/ 484992 h 5941133"/>
              <a:gd name="connsiteX148" fmla="*/ 8990816 w 9117690"/>
              <a:gd name="connsiteY148" fmla="*/ 482625 h 5941133"/>
              <a:gd name="connsiteX149" fmla="*/ 8990816 w 9117690"/>
              <a:gd name="connsiteY149" fmla="*/ 481887 h 5941133"/>
              <a:gd name="connsiteX150" fmla="*/ 9038886 w 9117690"/>
              <a:gd name="connsiteY150" fmla="*/ 472183 h 5941133"/>
              <a:gd name="connsiteX151" fmla="*/ 9117689 w 9117690"/>
              <a:gd name="connsiteY151" fmla="*/ 353297 h 5941133"/>
              <a:gd name="connsiteX152" fmla="*/ 9117689 w 9117690"/>
              <a:gd name="connsiteY152" fmla="*/ 556639 h 5941133"/>
              <a:gd name="connsiteX153" fmla="*/ 9117690 w 9117690"/>
              <a:gd name="connsiteY153" fmla="*/ 556644 h 5941133"/>
              <a:gd name="connsiteX154" fmla="*/ 9117689 w 9117690"/>
              <a:gd name="connsiteY154" fmla="*/ 3074645 h 5941133"/>
              <a:gd name="connsiteX155" fmla="*/ 9038886 w 9117690"/>
              <a:gd name="connsiteY155" fmla="*/ 3193531 h 5941133"/>
              <a:gd name="connsiteX156" fmla="*/ 8990816 w 9117690"/>
              <a:gd name="connsiteY156" fmla="*/ 3203235 h 5941133"/>
              <a:gd name="connsiteX157" fmla="*/ 8990816 w 9117690"/>
              <a:gd name="connsiteY157" fmla="*/ 3203973 h 5941133"/>
              <a:gd name="connsiteX158" fmla="*/ 8967336 w 9117690"/>
              <a:gd name="connsiteY158" fmla="*/ 3206340 h 5941133"/>
              <a:gd name="connsiteX159" fmla="*/ 8890272 w 9117690"/>
              <a:gd name="connsiteY159" fmla="*/ 3252784 h 5941133"/>
              <a:gd name="connsiteX160" fmla="*/ 8869107 w 9117690"/>
              <a:gd name="connsiteY160" fmla="*/ 3289675 h 5941133"/>
              <a:gd name="connsiteX161" fmla="*/ 8869107 w 9117690"/>
              <a:gd name="connsiteY161" fmla="*/ 3352989 h 5941133"/>
              <a:gd name="connsiteX162" fmla="*/ 8790304 w 9117690"/>
              <a:gd name="connsiteY162" fmla="*/ 3471877 h 5941133"/>
              <a:gd name="connsiteX163" fmla="*/ 8742234 w 9117690"/>
              <a:gd name="connsiteY163" fmla="*/ 3481581 h 5941133"/>
              <a:gd name="connsiteX164" fmla="*/ 8742234 w 9117690"/>
              <a:gd name="connsiteY164" fmla="*/ 3482319 h 5941133"/>
              <a:gd name="connsiteX165" fmla="*/ 8718754 w 9117690"/>
              <a:gd name="connsiteY165" fmla="*/ 3484686 h 5941133"/>
              <a:gd name="connsiteX166" fmla="*/ 8619025 w 9117690"/>
              <a:gd name="connsiteY166" fmla="*/ 3570635 h 5941133"/>
              <a:gd name="connsiteX167" fmla="*/ 8619005 w 9117690"/>
              <a:gd name="connsiteY167" fmla="*/ 3570748 h 5941133"/>
              <a:gd name="connsiteX168" fmla="*/ 8619005 w 9117690"/>
              <a:gd name="connsiteY168" fmla="*/ 4130541 h 5941133"/>
              <a:gd name="connsiteX169" fmla="*/ 8540202 w 9117690"/>
              <a:gd name="connsiteY169" fmla="*/ 4249429 h 5941133"/>
              <a:gd name="connsiteX170" fmla="*/ 8492132 w 9117690"/>
              <a:gd name="connsiteY170" fmla="*/ 4259133 h 5941133"/>
              <a:gd name="connsiteX171" fmla="*/ 8492132 w 9117690"/>
              <a:gd name="connsiteY171" fmla="*/ 4259871 h 5941133"/>
              <a:gd name="connsiteX172" fmla="*/ 8468652 w 9117690"/>
              <a:gd name="connsiteY172" fmla="*/ 4262238 h 5941133"/>
              <a:gd name="connsiteX173" fmla="*/ 8368923 w 9117690"/>
              <a:gd name="connsiteY173" fmla="*/ 4348187 h 5941133"/>
              <a:gd name="connsiteX174" fmla="*/ 8368672 w 9117690"/>
              <a:gd name="connsiteY174" fmla="*/ 4349610 h 5941133"/>
              <a:gd name="connsiteX175" fmla="*/ 8368672 w 9117690"/>
              <a:gd name="connsiteY175" fmla="*/ 4617935 h 5941133"/>
              <a:gd name="connsiteX176" fmla="*/ 8239645 w 9117690"/>
              <a:gd name="connsiteY176" fmla="*/ 4746962 h 5941133"/>
              <a:gd name="connsiteX177" fmla="*/ 8239646 w 9117690"/>
              <a:gd name="connsiteY177" fmla="*/ 4746961 h 5941133"/>
              <a:gd name="connsiteX178" fmla="*/ 8110619 w 9117690"/>
              <a:gd name="connsiteY178" fmla="*/ 4617934 h 5941133"/>
              <a:gd name="connsiteX179" fmla="*/ 8110619 w 9117690"/>
              <a:gd name="connsiteY179" fmla="*/ 4337914 h 5941133"/>
              <a:gd name="connsiteX180" fmla="*/ 8108616 w 9117690"/>
              <a:gd name="connsiteY180" fmla="*/ 4326564 h 5941133"/>
              <a:gd name="connsiteX181" fmla="*/ 8008887 w 9117690"/>
              <a:gd name="connsiteY181" fmla="*/ 4240615 h 5941133"/>
              <a:gd name="connsiteX182" fmla="*/ 7985407 w 9117690"/>
              <a:gd name="connsiteY182" fmla="*/ 4238248 h 5941133"/>
              <a:gd name="connsiteX183" fmla="*/ 7985407 w 9117690"/>
              <a:gd name="connsiteY183" fmla="*/ 4237510 h 5941133"/>
              <a:gd name="connsiteX184" fmla="*/ 7937337 w 9117690"/>
              <a:gd name="connsiteY184" fmla="*/ 4227806 h 5941133"/>
              <a:gd name="connsiteX185" fmla="*/ 7858534 w 9117690"/>
              <a:gd name="connsiteY185" fmla="*/ 4108918 h 5941133"/>
              <a:gd name="connsiteX186" fmla="*/ 7858534 w 9117690"/>
              <a:gd name="connsiteY186" fmla="*/ 4018788 h 5941133"/>
              <a:gd name="connsiteX187" fmla="*/ 7850145 w 9117690"/>
              <a:gd name="connsiteY187" fmla="*/ 3977238 h 5941133"/>
              <a:gd name="connsiteX188" fmla="*/ 7731258 w 9117690"/>
              <a:gd name="connsiteY188" fmla="*/ 3898434 h 5941133"/>
              <a:gd name="connsiteX189" fmla="*/ 7612370 w 9117690"/>
              <a:gd name="connsiteY189" fmla="*/ 3977238 h 5941133"/>
              <a:gd name="connsiteX190" fmla="*/ 7610181 w 9117690"/>
              <a:gd name="connsiteY190" fmla="*/ 3988083 h 5941133"/>
              <a:gd name="connsiteX191" fmla="*/ 7610181 w 9117690"/>
              <a:gd name="connsiteY191" fmla="*/ 4228952 h 5941133"/>
              <a:gd name="connsiteX192" fmla="*/ 7531378 w 9117690"/>
              <a:gd name="connsiteY192" fmla="*/ 4347840 h 5941133"/>
              <a:gd name="connsiteX193" fmla="*/ 7483308 w 9117690"/>
              <a:gd name="connsiteY193" fmla="*/ 4357544 h 5941133"/>
              <a:gd name="connsiteX194" fmla="*/ 7483308 w 9117690"/>
              <a:gd name="connsiteY194" fmla="*/ 4358282 h 5941133"/>
              <a:gd name="connsiteX195" fmla="*/ 7459828 w 9117690"/>
              <a:gd name="connsiteY195" fmla="*/ 4360649 h 5941133"/>
              <a:gd name="connsiteX196" fmla="*/ 7360099 w 9117690"/>
              <a:gd name="connsiteY196" fmla="*/ 4446598 h 5941133"/>
              <a:gd name="connsiteX197" fmla="*/ 7359847 w 9117690"/>
              <a:gd name="connsiteY197" fmla="*/ 4448027 h 5941133"/>
              <a:gd name="connsiteX198" fmla="*/ 7359847 w 9117690"/>
              <a:gd name="connsiteY198" fmla="*/ 4552668 h 5941133"/>
              <a:gd name="connsiteX199" fmla="*/ 7230820 w 9117690"/>
              <a:gd name="connsiteY199" fmla="*/ 4681695 h 5941133"/>
              <a:gd name="connsiteX200" fmla="*/ 7230821 w 9117690"/>
              <a:gd name="connsiteY200" fmla="*/ 4681694 h 5941133"/>
              <a:gd name="connsiteX201" fmla="*/ 7101794 w 9117690"/>
              <a:gd name="connsiteY201" fmla="*/ 4552667 h 5941133"/>
              <a:gd name="connsiteX202" fmla="*/ 7101794 w 9117690"/>
              <a:gd name="connsiteY202" fmla="*/ 2721348 h 5941133"/>
              <a:gd name="connsiteX203" fmla="*/ 7101793 w 9117690"/>
              <a:gd name="connsiteY203" fmla="*/ 4569190 h 5941133"/>
              <a:gd name="connsiteX204" fmla="*/ 7091655 w 9117690"/>
              <a:gd name="connsiteY204" fmla="*/ 4518971 h 5941133"/>
              <a:gd name="connsiteX205" fmla="*/ 6972767 w 9117690"/>
              <a:gd name="connsiteY205" fmla="*/ 4440167 h 5941133"/>
              <a:gd name="connsiteX206" fmla="*/ 6853880 w 9117690"/>
              <a:gd name="connsiteY206" fmla="*/ 4518971 h 5941133"/>
              <a:gd name="connsiteX207" fmla="*/ 6844116 w 9117690"/>
              <a:gd name="connsiteY207" fmla="*/ 4567331 h 5941133"/>
              <a:gd name="connsiteX208" fmla="*/ 6844116 w 9117690"/>
              <a:gd name="connsiteY208" fmla="*/ 5153733 h 5941133"/>
              <a:gd name="connsiteX209" fmla="*/ 6715089 w 9117690"/>
              <a:gd name="connsiteY209" fmla="*/ 5282760 h 5941133"/>
              <a:gd name="connsiteX210" fmla="*/ 6715090 w 9117690"/>
              <a:gd name="connsiteY210" fmla="*/ 5282759 h 5941133"/>
              <a:gd name="connsiteX211" fmla="*/ 6586063 w 9117690"/>
              <a:gd name="connsiteY211" fmla="*/ 5153732 h 5941133"/>
              <a:gd name="connsiteX212" fmla="*/ 6586063 w 9117690"/>
              <a:gd name="connsiteY212" fmla="*/ 2721348 h 5941133"/>
              <a:gd name="connsiteX213" fmla="*/ 6586062 w 9117690"/>
              <a:gd name="connsiteY213" fmla="*/ 4256770 h 5941133"/>
              <a:gd name="connsiteX214" fmla="*/ 6575924 w 9117690"/>
              <a:gd name="connsiteY214" fmla="*/ 4206551 h 5941133"/>
              <a:gd name="connsiteX215" fmla="*/ 6457036 w 9117690"/>
              <a:gd name="connsiteY215" fmla="*/ 4127747 h 5941133"/>
              <a:gd name="connsiteX216" fmla="*/ 6338149 w 9117690"/>
              <a:gd name="connsiteY216" fmla="*/ 4206551 h 5941133"/>
              <a:gd name="connsiteX217" fmla="*/ 6334551 w 9117690"/>
              <a:gd name="connsiteY217" fmla="*/ 4224370 h 5941133"/>
              <a:gd name="connsiteX218" fmla="*/ 6334551 w 9117690"/>
              <a:gd name="connsiteY218" fmla="*/ 4533316 h 5941133"/>
              <a:gd name="connsiteX219" fmla="*/ 6205524 w 9117690"/>
              <a:gd name="connsiteY219" fmla="*/ 4662343 h 5941133"/>
              <a:gd name="connsiteX220" fmla="*/ 6205525 w 9117690"/>
              <a:gd name="connsiteY220" fmla="*/ 4662342 h 5941133"/>
              <a:gd name="connsiteX221" fmla="*/ 6076498 w 9117690"/>
              <a:gd name="connsiteY221" fmla="*/ 4533315 h 5941133"/>
              <a:gd name="connsiteX222" fmla="*/ 6076498 w 9117690"/>
              <a:gd name="connsiteY222" fmla="*/ 4486577 h 5941133"/>
              <a:gd name="connsiteX223" fmla="*/ 6057828 w 9117690"/>
              <a:gd name="connsiteY223" fmla="*/ 4454035 h 5941133"/>
              <a:gd name="connsiteX224" fmla="*/ 5980764 w 9117690"/>
              <a:gd name="connsiteY224" fmla="*/ 4407591 h 5941133"/>
              <a:gd name="connsiteX225" fmla="*/ 5957284 w 9117690"/>
              <a:gd name="connsiteY225" fmla="*/ 4405224 h 5941133"/>
              <a:gd name="connsiteX226" fmla="*/ 5957284 w 9117690"/>
              <a:gd name="connsiteY226" fmla="*/ 4404486 h 5941133"/>
              <a:gd name="connsiteX227" fmla="*/ 5909214 w 9117690"/>
              <a:gd name="connsiteY227" fmla="*/ 4394782 h 5941133"/>
              <a:gd name="connsiteX228" fmla="*/ 5830411 w 9117690"/>
              <a:gd name="connsiteY228" fmla="*/ 4275894 h 5941133"/>
              <a:gd name="connsiteX229" fmla="*/ 5830411 w 9117690"/>
              <a:gd name="connsiteY229" fmla="*/ 4161910 h 5941133"/>
              <a:gd name="connsiteX230" fmla="*/ 5822022 w 9117690"/>
              <a:gd name="connsiteY230" fmla="*/ 4120360 h 5941133"/>
              <a:gd name="connsiteX231" fmla="*/ 5703135 w 9117690"/>
              <a:gd name="connsiteY231" fmla="*/ 4041556 h 5941133"/>
              <a:gd name="connsiteX232" fmla="*/ 5584247 w 9117690"/>
              <a:gd name="connsiteY232" fmla="*/ 4120360 h 5941133"/>
              <a:gd name="connsiteX233" fmla="*/ 5582058 w 9117690"/>
              <a:gd name="connsiteY233" fmla="*/ 4131204 h 5941133"/>
              <a:gd name="connsiteX234" fmla="*/ 5582058 w 9117690"/>
              <a:gd name="connsiteY234" fmla="*/ 4284608 h 5941133"/>
              <a:gd name="connsiteX235" fmla="*/ 5503255 w 9117690"/>
              <a:gd name="connsiteY235" fmla="*/ 4403496 h 5941133"/>
              <a:gd name="connsiteX236" fmla="*/ 5455185 w 9117690"/>
              <a:gd name="connsiteY236" fmla="*/ 4413200 h 5941133"/>
              <a:gd name="connsiteX237" fmla="*/ 5455185 w 9117690"/>
              <a:gd name="connsiteY237" fmla="*/ 4413938 h 5941133"/>
              <a:gd name="connsiteX238" fmla="*/ 5431705 w 9117690"/>
              <a:gd name="connsiteY238" fmla="*/ 4416305 h 5941133"/>
              <a:gd name="connsiteX239" fmla="*/ 5331976 w 9117690"/>
              <a:gd name="connsiteY239" fmla="*/ 4502254 h 5941133"/>
              <a:gd name="connsiteX240" fmla="*/ 5329772 w 9117690"/>
              <a:gd name="connsiteY240" fmla="*/ 4514744 h 5941133"/>
              <a:gd name="connsiteX241" fmla="*/ 5329772 w 9117690"/>
              <a:gd name="connsiteY241" fmla="*/ 4648652 h 5941133"/>
              <a:gd name="connsiteX242" fmla="*/ 5200745 w 9117690"/>
              <a:gd name="connsiteY242" fmla="*/ 4777679 h 5941133"/>
              <a:gd name="connsiteX243" fmla="*/ 5200746 w 9117690"/>
              <a:gd name="connsiteY243" fmla="*/ 4777678 h 5941133"/>
              <a:gd name="connsiteX244" fmla="*/ 5071719 w 9117690"/>
              <a:gd name="connsiteY244" fmla="*/ 4648651 h 5941133"/>
              <a:gd name="connsiteX245" fmla="*/ 5071719 w 9117690"/>
              <a:gd name="connsiteY245" fmla="*/ 4283397 h 5941133"/>
              <a:gd name="connsiteX246" fmla="*/ 5069515 w 9117690"/>
              <a:gd name="connsiteY246" fmla="*/ 4270907 h 5941133"/>
              <a:gd name="connsiteX247" fmla="*/ 4969786 w 9117690"/>
              <a:gd name="connsiteY247" fmla="*/ 4184958 h 5941133"/>
              <a:gd name="connsiteX248" fmla="*/ 4946306 w 9117690"/>
              <a:gd name="connsiteY248" fmla="*/ 4182591 h 5941133"/>
              <a:gd name="connsiteX249" fmla="*/ 4946306 w 9117690"/>
              <a:gd name="connsiteY249" fmla="*/ 4181853 h 5941133"/>
              <a:gd name="connsiteX250" fmla="*/ 4898236 w 9117690"/>
              <a:gd name="connsiteY250" fmla="*/ 4172149 h 5941133"/>
              <a:gd name="connsiteX251" fmla="*/ 4819433 w 9117690"/>
              <a:gd name="connsiteY251" fmla="*/ 4053261 h 5941133"/>
              <a:gd name="connsiteX252" fmla="*/ 4819433 w 9117690"/>
              <a:gd name="connsiteY252" fmla="*/ 3676885 h 5941133"/>
              <a:gd name="connsiteX253" fmla="*/ 4811044 w 9117690"/>
              <a:gd name="connsiteY253" fmla="*/ 3635336 h 5941133"/>
              <a:gd name="connsiteX254" fmla="*/ 4692157 w 9117690"/>
              <a:gd name="connsiteY254" fmla="*/ 3556532 h 5941133"/>
              <a:gd name="connsiteX255" fmla="*/ 4563130 w 9117690"/>
              <a:gd name="connsiteY255" fmla="*/ 3685559 h 5941133"/>
              <a:gd name="connsiteX256" fmla="*/ 4563130 w 9117690"/>
              <a:gd name="connsiteY256" fmla="*/ 2721348 h 5941133"/>
              <a:gd name="connsiteX257" fmla="*/ 4563015 w 9117690"/>
              <a:gd name="connsiteY257" fmla="*/ 2721348 h 5941133"/>
              <a:gd name="connsiteX258" fmla="*/ 4563014 w 9117690"/>
              <a:gd name="connsiteY258" fmla="*/ 3989312 h 5941133"/>
              <a:gd name="connsiteX259" fmla="*/ 4484211 w 9117690"/>
              <a:gd name="connsiteY259" fmla="*/ 4108200 h 5941133"/>
              <a:gd name="connsiteX260" fmla="*/ 4436141 w 9117690"/>
              <a:gd name="connsiteY260" fmla="*/ 4117904 h 5941133"/>
              <a:gd name="connsiteX261" fmla="*/ 4436141 w 9117690"/>
              <a:gd name="connsiteY261" fmla="*/ 4118642 h 5941133"/>
              <a:gd name="connsiteX262" fmla="*/ 4412661 w 9117690"/>
              <a:gd name="connsiteY262" fmla="*/ 4121009 h 5941133"/>
              <a:gd name="connsiteX263" fmla="*/ 4335596 w 9117690"/>
              <a:gd name="connsiteY263" fmla="*/ 4167453 h 5941133"/>
              <a:gd name="connsiteX264" fmla="*/ 4314689 w 9117690"/>
              <a:gd name="connsiteY264" fmla="*/ 4203896 h 5941133"/>
              <a:gd name="connsiteX265" fmla="*/ 4314689 w 9117690"/>
              <a:gd name="connsiteY265" fmla="*/ 4339508 h 5941133"/>
              <a:gd name="connsiteX266" fmla="*/ 4235886 w 9117690"/>
              <a:gd name="connsiteY266" fmla="*/ 4458396 h 5941133"/>
              <a:gd name="connsiteX267" fmla="*/ 4187818 w 9117690"/>
              <a:gd name="connsiteY267" fmla="*/ 4468100 h 5941133"/>
              <a:gd name="connsiteX268" fmla="*/ 4187818 w 9117690"/>
              <a:gd name="connsiteY268" fmla="*/ 4468838 h 5941133"/>
              <a:gd name="connsiteX269" fmla="*/ 4164338 w 9117690"/>
              <a:gd name="connsiteY269" fmla="*/ 4471205 h 5941133"/>
              <a:gd name="connsiteX270" fmla="*/ 4087274 w 9117690"/>
              <a:gd name="connsiteY270" fmla="*/ 4517649 h 5941133"/>
              <a:gd name="connsiteX271" fmla="*/ 4066135 w 9117690"/>
              <a:gd name="connsiteY271" fmla="*/ 4554495 h 5941133"/>
              <a:gd name="connsiteX272" fmla="*/ 4066135 w 9117690"/>
              <a:gd name="connsiteY272" fmla="*/ 4712264 h 5941133"/>
              <a:gd name="connsiteX273" fmla="*/ 3937109 w 9117690"/>
              <a:gd name="connsiteY273" fmla="*/ 4841291 h 5941133"/>
              <a:gd name="connsiteX274" fmla="*/ 3937109 w 9117690"/>
              <a:gd name="connsiteY274" fmla="*/ 4841290 h 5941133"/>
              <a:gd name="connsiteX275" fmla="*/ 3808082 w 9117690"/>
              <a:gd name="connsiteY275" fmla="*/ 4712263 h 5941133"/>
              <a:gd name="connsiteX276" fmla="*/ 3808082 w 9117690"/>
              <a:gd name="connsiteY276" fmla="*/ 4219518 h 5941133"/>
              <a:gd name="connsiteX277" fmla="*/ 3799694 w 9117690"/>
              <a:gd name="connsiteY277" fmla="*/ 4177968 h 5941133"/>
              <a:gd name="connsiteX278" fmla="*/ 3680807 w 9117690"/>
              <a:gd name="connsiteY278" fmla="*/ 4099164 h 5941133"/>
              <a:gd name="connsiteX279" fmla="*/ 3561920 w 9117690"/>
              <a:gd name="connsiteY279" fmla="*/ 4177968 h 5941133"/>
              <a:gd name="connsiteX280" fmla="*/ 3561433 w 9117690"/>
              <a:gd name="connsiteY280" fmla="*/ 4180378 h 5941133"/>
              <a:gd name="connsiteX281" fmla="*/ 3561433 w 9117690"/>
              <a:gd name="connsiteY281" fmla="*/ 4435519 h 5941133"/>
              <a:gd name="connsiteX282" fmla="*/ 3482629 w 9117690"/>
              <a:gd name="connsiteY282" fmla="*/ 4554407 h 5941133"/>
              <a:gd name="connsiteX283" fmla="*/ 3438829 w 9117690"/>
              <a:gd name="connsiteY283" fmla="*/ 4563249 h 5941133"/>
              <a:gd name="connsiteX284" fmla="*/ 3438829 w 9117690"/>
              <a:gd name="connsiteY284" fmla="*/ 4564615 h 5941133"/>
              <a:gd name="connsiteX285" fmla="*/ 3415349 w 9117690"/>
              <a:gd name="connsiteY285" fmla="*/ 4566982 h 5941133"/>
              <a:gd name="connsiteX286" fmla="*/ 3315620 w 9117690"/>
              <a:gd name="connsiteY286" fmla="*/ 4652931 h 5941133"/>
              <a:gd name="connsiteX287" fmla="*/ 3307419 w 9117690"/>
              <a:gd name="connsiteY287" fmla="*/ 4699402 h 5941133"/>
              <a:gd name="connsiteX288" fmla="*/ 3307419 w 9117690"/>
              <a:gd name="connsiteY288" fmla="*/ 5166571 h 5941133"/>
              <a:gd name="connsiteX289" fmla="*/ 3178392 w 9117690"/>
              <a:gd name="connsiteY289" fmla="*/ 5295598 h 5941133"/>
              <a:gd name="connsiteX290" fmla="*/ 3178393 w 9117690"/>
              <a:gd name="connsiteY290" fmla="*/ 5295599 h 5941133"/>
              <a:gd name="connsiteX291" fmla="*/ 3049366 w 9117690"/>
              <a:gd name="connsiteY291" fmla="*/ 5166572 h 5941133"/>
              <a:gd name="connsiteX292" fmla="*/ 3049366 w 9117690"/>
              <a:gd name="connsiteY292" fmla="*/ 4514427 h 5941133"/>
              <a:gd name="connsiteX293" fmla="*/ 3033349 w 9117690"/>
              <a:gd name="connsiteY293" fmla="*/ 4488028 h 5941133"/>
              <a:gd name="connsiteX294" fmla="*/ 2933786 w 9117690"/>
              <a:gd name="connsiteY294" fmla="*/ 4441074 h 5941133"/>
              <a:gd name="connsiteX295" fmla="*/ 2814899 w 9117690"/>
              <a:gd name="connsiteY295" fmla="*/ 4519878 h 5941133"/>
              <a:gd name="connsiteX296" fmla="*/ 2812443 w 9117690"/>
              <a:gd name="connsiteY296" fmla="*/ 4532038 h 5941133"/>
              <a:gd name="connsiteX297" fmla="*/ 2812443 w 9117690"/>
              <a:gd name="connsiteY297" fmla="*/ 5039760 h 5941133"/>
              <a:gd name="connsiteX298" fmla="*/ 2683416 w 9117690"/>
              <a:gd name="connsiteY298" fmla="*/ 5168787 h 5941133"/>
              <a:gd name="connsiteX299" fmla="*/ 2683417 w 9117690"/>
              <a:gd name="connsiteY299" fmla="*/ 5168786 h 5941133"/>
              <a:gd name="connsiteX300" fmla="*/ 2554391 w 9117690"/>
              <a:gd name="connsiteY300" fmla="*/ 5039759 h 5941133"/>
              <a:gd name="connsiteX301" fmla="*/ 2554391 w 9117690"/>
              <a:gd name="connsiteY301" fmla="*/ 2721348 h 5941133"/>
              <a:gd name="connsiteX302" fmla="*/ 2554390 w 9117690"/>
              <a:gd name="connsiteY302" fmla="*/ 2721348 h 5941133"/>
              <a:gd name="connsiteX303" fmla="*/ 2554389 w 9117690"/>
              <a:gd name="connsiteY303" fmla="*/ 5014630 h 5941133"/>
              <a:gd name="connsiteX304" fmla="*/ 2544250 w 9117690"/>
              <a:gd name="connsiteY304" fmla="*/ 4964412 h 5941133"/>
              <a:gd name="connsiteX305" fmla="*/ 2425363 w 9117690"/>
              <a:gd name="connsiteY305" fmla="*/ 4885608 h 5941133"/>
              <a:gd name="connsiteX306" fmla="*/ 2296336 w 9117690"/>
              <a:gd name="connsiteY306" fmla="*/ 5014635 h 5941133"/>
              <a:gd name="connsiteX307" fmla="*/ 2296336 w 9117690"/>
              <a:gd name="connsiteY307" fmla="*/ 5812106 h 5941133"/>
              <a:gd name="connsiteX308" fmla="*/ 2167309 w 9117690"/>
              <a:gd name="connsiteY308" fmla="*/ 5941133 h 5941133"/>
              <a:gd name="connsiteX309" fmla="*/ 2167310 w 9117690"/>
              <a:gd name="connsiteY309" fmla="*/ 5941132 h 5941133"/>
              <a:gd name="connsiteX310" fmla="*/ 2038282 w 9117690"/>
              <a:gd name="connsiteY310" fmla="*/ 5812105 h 5941133"/>
              <a:gd name="connsiteX311" fmla="*/ 2038282 w 9117690"/>
              <a:gd name="connsiteY311" fmla="*/ 3090757 h 5941133"/>
              <a:gd name="connsiteX312" fmla="*/ 2167310 w 9117690"/>
              <a:gd name="connsiteY312" fmla="*/ 3219784 h 5941133"/>
              <a:gd name="connsiteX313" fmla="*/ 2167309 w 9117690"/>
              <a:gd name="connsiteY313" fmla="*/ 3219785 h 5941133"/>
              <a:gd name="connsiteX314" fmla="*/ 2296336 w 9117690"/>
              <a:gd name="connsiteY314" fmla="*/ 3090758 h 5941133"/>
              <a:gd name="connsiteX315" fmla="*/ 2296336 w 9117690"/>
              <a:gd name="connsiteY315" fmla="*/ 2293287 h 5941133"/>
              <a:gd name="connsiteX316" fmla="*/ 2425363 w 9117690"/>
              <a:gd name="connsiteY316" fmla="*/ 2164260 h 5941133"/>
              <a:gd name="connsiteX317" fmla="*/ 2544250 w 9117690"/>
              <a:gd name="connsiteY317" fmla="*/ 2243064 h 5941133"/>
              <a:gd name="connsiteX318" fmla="*/ 2554389 w 9117690"/>
              <a:gd name="connsiteY318" fmla="*/ 2293282 h 5941133"/>
              <a:gd name="connsiteX319" fmla="*/ 0 w 9117690"/>
              <a:gd name="connsiteY319" fmla="*/ 0 h 5941133"/>
              <a:gd name="connsiteX320" fmla="*/ 1 w 9117690"/>
              <a:gd name="connsiteY320" fmla="*/ 0 h 5941133"/>
              <a:gd name="connsiteX321" fmla="*/ 1 w 9117690"/>
              <a:gd name="connsiteY321" fmla="*/ 2022823 h 5941133"/>
              <a:gd name="connsiteX322" fmla="*/ 129028 w 9117690"/>
              <a:gd name="connsiteY322" fmla="*/ 2151850 h 5941133"/>
              <a:gd name="connsiteX323" fmla="*/ 129027 w 9117690"/>
              <a:gd name="connsiteY323" fmla="*/ 2151851 h 5941133"/>
              <a:gd name="connsiteX324" fmla="*/ 258054 w 9117690"/>
              <a:gd name="connsiteY324" fmla="*/ 2022824 h 5941133"/>
              <a:gd name="connsiteX325" fmla="*/ 258054 w 9117690"/>
              <a:gd name="connsiteY325" fmla="*/ 1933906 h 5941133"/>
              <a:gd name="connsiteX326" fmla="*/ 261652 w 9117690"/>
              <a:gd name="connsiteY326" fmla="*/ 1916087 h 5941133"/>
              <a:gd name="connsiteX327" fmla="*/ 380539 w 9117690"/>
              <a:gd name="connsiteY327" fmla="*/ 1837283 h 5941133"/>
              <a:gd name="connsiteX328" fmla="*/ 499427 w 9117690"/>
              <a:gd name="connsiteY328" fmla="*/ 1916087 h 5941133"/>
              <a:gd name="connsiteX329" fmla="*/ 509565 w 9117690"/>
              <a:gd name="connsiteY329" fmla="*/ 1966306 h 5941133"/>
              <a:gd name="connsiteX330" fmla="*/ 509566 w 9117690"/>
              <a:gd name="connsiteY330" fmla="*/ 2560326 h 5941133"/>
              <a:gd name="connsiteX331" fmla="*/ 638593 w 9117690"/>
              <a:gd name="connsiteY331" fmla="*/ 2689353 h 5941133"/>
              <a:gd name="connsiteX332" fmla="*/ 638592 w 9117690"/>
              <a:gd name="connsiteY332" fmla="*/ 2689354 h 5941133"/>
              <a:gd name="connsiteX333" fmla="*/ 767619 w 9117690"/>
              <a:gd name="connsiteY333" fmla="*/ 2560327 h 5941133"/>
              <a:gd name="connsiteX334" fmla="*/ 767619 w 9117690"/>
              <a:gd name="connsiteY334" fmla="*/ 2474988 h 5941133"/>
              <a:gd name="connsiteX335" fmla="*/ 777383 w 9117690"/>
              <a:gd name="connsiteY335" fmla="*/ 2426627 h 5941133"/>
              <a:gd name="connsiteX336" fmla="*/ 896270 w 9117690"/>
              <a:gd name="connsiteY336" fmla="*/ 2347823 h 5941133"/>
              <a:gd name="connsiteX337" fmla="*/ 1015158 w 9117690"/>
              <a:gd name="connsiteY337" fmla="*/ 2426627 h 5941133"/>
              <a:gd name="connsiteX338" fmla="*/ 1025296 w 9117690"/>
              <a:gd name="connsiteY338" fmla="*/ 2476846 h 5941133"/>
              <a:gd name="connsiteX339" fmla="*/ 1025297 w 9117690"/>
              <a:gd name="connsiteY339" fmla="*/ 2460323 h 5941133"/>
              <a:gd name="connsiteX340" fmla="*/ 1154325 w 9117690"/>
              <a:gd name="connsiteY340" fmla="*/ 2589350 h 5941133"/>
              <a:gd name="connsiteX341" fmla="*/ 1154325 w 9117690"/>
              <a:gd name="connsiteY341" fmla="*/ 2589351 h 5941133"/>
              <a:gd name="connsiteX342" fmla="*/ 1283351 w 9117690"/>
              <a:gd name="connsiteY342" fmla="*/ 2460324 h 5941133"/>
              <a:gd name="connsiteX343" fmla="*/ 1283351 w 9117690"/>
              <a:gd name="connsiteY343" fmla="*/ 2199627 h 5941133"/>
              <a:gd name="connsiteX344" fmla="*/ 1284065 w 9117690"/>
              <a:gd name="connsiteY344" fmla="*/ 2196094 h 5941133"/>
              <a:gd name="connsiteX345" fmla="*/ 1402953 w 9117690"/>
              <a:gd name="connsiteY345" fmla="*/ 2117290 h 5941133"/>
              <a:gd name="connsiteX346" fmla="*/ 1521839 w 9117690"/>
              <a:gd name="connsiteY346" fmla="*/ 2196094 h 5941133"/>
              <a:gd name="connsiteX347" fmla="*/ 1522552 w 9117690"/>
              <a:gd name="connsiteY347" fmla="*/ 2199625 h 5941133"/>
              <a:gd name="connsiteX348" fmla="*/ 1522552 w 9117690"/>
              <a:gd name="connsiteY348" fmla="*/ 2372515 h 5941133"/>
              <a:gd name="connsiteX349" fmla="*/ 1651578 w 9117690"/>
              <a:gd name="connsiteY349" fmla="*/ 2501542 h 5941133"/>
              <a:gd name="connsiteX350" fmla="*/ 1651577 w 9117690"/>
              <a:gd name="connsiteY350" fmla="*/ 2501543 h 5941133"/>
              <a:gd name="connsiteX351" fmla="*/ 1780604 w 9117690"/>
              <a:gd name="connsiteY351" fmla="*/ 2372516 h 5941133"/>
              <a:gd name="connsiteX352" fmla="*/ 1780604 w 9117690"/>
              <a:gd name="connsiteY352" fmla="*/ 2041714 h 5941133"/>
              <a:gd name="connsiteX353" fmla="*/ 1790368 w 9117690"/>
              <a:gd name="connsiteY353" fmla="*/ 1993354 h 5941133"/>
              <a:gd name="connsiteX354" fmla="*/ 1909255 w 9117690"/>
              <a:gd name="connsiteY354" fmla="*/ 1914550 h 5941133"/>
              <a:gd name="connsiteX355" fmla="*/ 2028143 w 9117690"/>
              <a:gd name="connsiteY355" fmla="*/ 1993354 h 5941133"/>
              <a:gd name="connsiteX356" fmla="*/ 2038281 w 9117690"/>
              <a:gd name="connsiteY356" fmla="*/ 2043573 h 5941133"/>
              <a:gd name="connsiteX357" fmla="*/ 2038282 w 9117690"/>
              <a:gd name="connsiteY357" fmla="*/ 2721348 h 5941133"/>
              <a:gd name="connsiteX358" fmla="*/ 2038281 w 9117690"/>
              <a:gd name="connsiteY358" fmla="*/ 4764921 h 5941133"/>
              <a:gd name="connsiteX359" fmla="*/ 2028143 w 9117690"/>
              <a:gd name="connsiteY359" fmla="*/ 4714702 h 5941133"/>
              <a:gd name="connsiteX360" fmla="*/ 1909255 w 9117690"/>
              <a:gd name="connsiteY360" fmla="*/ 4635898 h 5941133"/>
              <a:gd name="connsiteX361" fmla="*/ 1790368 w 9117690"/>
              <a:gd name="connsiteY361" fmla="*/ 4714702 h 5941133"/>
              <a:gd name="connsiteX362" fmla="*/ 1780604 w 9117690"/>
              <a:gd name="connsiteY362" fmla="*/ 4763062 h 5941133"/>
              <a:gd name="connsiteX363" fmla="*/ 1780604 w 9117690"/>
              <a:gd name="connsiteY363" fmla="*/ 5093864 h 5941133"/>
              <a:gd name="connsiteX364" fmla="*/ 1651577 w 9117690"/>
              <a:gd name="connsiteY364" fmla="*/ 5222891 h 5941133"/>
              <a:gd name="connsiteX365" fmla="*/ 1651578 w 9117690"/>
              <a:gd name="connsiteY365" fmla="*/ 5222890 h 5941133"/>
              <a:gd name="connsiteX366" fmla="*/ 1522552 w 9117690"/>
              <a:gd name="connsiteY366" fmla="*/ 5093863 h 5941133"/>
              <a:gd name="connsiteX367" fmla="*/ 1522552 w 9117690"/>
              <a:gd name="connsiteY367" fmla="*/ 4920973 h 5941133"/>
              <a:gd name="connsiteX368" fmla="*/ 1521839 w 9117690"/>
              <a:gd name="connsiteY368" fmla="*/ 4917442 h 5941133"/>
              <a:gd name="connsiteX369" fmla="*/ 1402953 w 9117690"/>
              <a:gd name="connsiteY369" fmla="*/ 4838638 h 5941133"/>
              <a:gd name="connsiteX370" fmla="*/ 1284065 w 9117690"/>
              <a:gd name="connsiteY370" fmla="*/ 4917442 h 5941133"/>
              <a:gd name="connsiteX371" fmla="*/ 1283351 w 9117690"/>
              <a:gd name="connsiteY371" fmla="*/ 4920975 h 5941133"/>
              <a:gd name="connsiteX372" fmla="*/ 1283351 w 9117690"/>
              <a:gd name="connsiteY372" fmla="*/ 5181672 h 5941133"/>
              <a:gd name="connsiteX373" fmla="*/ 1154325 w 9117690"/>
              <a:gd name="connsiteY373" fmla="*/ 5310699 h 5941133"/>
              <a:gd name="connsiteX374" fmla="*/ 1154325 w 9117690"/>
              <a:gd name="connsiteY374" fmla="*/ 5310698 h 5941133"/>
              <a:gd name="connsiteX375" fmla="*/ 1025297 w 9117690"/>
              <a:gd name="connsiteY375" fmla="*/ 5181671 h 5941133"/>
              <a:gd name="connsiteX376" fmla="*/ 1025297 w 9117690"/>
              <a:gd name="connsiteY376" fmla="*/ 2721348 h 5941133"/>
              <a:gd name="connsiteX377" fmla="*/ 1025296 w 9117690"/>
              <a:gd name="connsiteY377" fmla="*/ 5198194 h 5941133"/>
              <a:gd name="connsiteX378" fmla="*/ 1015158 w 9117690"/>
              <a:gd name="connsiteY378" fmla="*/ 5147975 h 5941133"/>
              <a:gd name="connsiteX379" fmla="*/ 896270 w 9117690"/>
              <a:gd name="connsiteY379" fmla="*/ 5069171 h 5941133"/>
              <a:gd name="connsiteX380" fmla="*/ 777383 w 9117690"/>
              <a:gd name="connsiteY380" fmla="*/ 5147975 h 5941133"/>
              <a:gd name="connsiteX381" fmla="*/ 767619 w 9117690"/>
              <a:gd name="connsiteY381" fmla="*/ 5196336 h 5941133"/>
              <a:gd name="connsiteX382" fmla="*/ 767619 w 9117690"/>
              <a:gd name="connsiteY382" fmla="*/ 5281675 h 5941133"/>
              <a:gd name="connsiteX383" fmla="*/ 638592 w 9117690"/>
              <a:gd name="connsiteY383" fmla="*/ 5410702 h 5941133"/>
              <a:gd name="connsiteX384" fmla="*/ 638593 w 9117690"/>
              <a:gd name="connsiteY384" fmla="*/ 5410701 h 5941133"/>
              <a:gd name="connsiteX385" fmla="*/ 509566 w 9117690"/>
              <a:gd name="connsiteY385" fmla="*/ 5281674 h 5941133"/>
              <a:gd name="connsiteX386" fmla="*/ 509566 w 9117690"/>
              <a:gd name="connsiteY386" fmla="*/ 2721348 h 5941133"/>
              <a:gd name="connsiteX387" fmla="*/ 509565 w 9117690"/>
              <a:gd name="connsiteY387" fmla="*/ 4687654 h 5941133"/>
              <a:gd name="connsiteX388" fmla="*/ 499427 w 9117690"/>
              <a:gd name="connsiteY388" fmla="*/ 4637435 h 5941133"/>
              <a:gd name="connsiteX389" fmla="*/ 380539 w 9117690"/>
              <a:gd name="connsiteY389" fmla="*/ 4558631 h 5941133"/>
              <a:gd name="connsiteX390" fmla="*/ 261652 w 9117690"/>
              <a:gd name="connsiteY390" fmla="*/ 4637435 h 5941133"/>
              <a:gd name="connsiteX391" fmla="*/ 258054 w 9117690"/>
              <a:gd name="connsiteY391" fmla="*/ 4655254 h 5941133"/>
              <a:gd name="connsiteX392" fmla="*/ 258054 w 9117690"/>
              <a:gd name="connsiteY392" fmla="*/ 4744172 h 5941133"/>
              <a:gd name="connsiteX393" fmla="*/ 129027 w 9117690"/>
              <a:gd name="connsiteY393" fmla="*/ 4873199 h 5941133"/>
              <a:gd name="connsiteX394" fmla="*/ 129028 w 9117690"/>
              <a:gd name="connsiteY394" fmla="*/ 4873198 h 5941133"/>
              <a:gd name="connsiteX395" fmla="*/ 1 w 9117690"/>
              <a:gd name="connsiteY395" fmla="*/ 4744171 h 5941133"/>
              <a:gd name="connsiteX396" fmla="*/ 1 w 9117690"/>
              <a:gd name="connsiteY396" fmla="*/ 2721348 h 5941133"/>
              <a:gd name="connsiteX397" fmla="*/ 0 w 9117690"/>
              <a:gd name="connsiteY397" fmla="*/ 2721348 h 5941133"/>
              <a:gd name="connsiteX398" fmla="*/ 0 w 9117690"/>
              <a:gd name="connsiteY398" fmla="*/ 0 h 5941133"/>
              <a:gd name="connsiteX0" fmla="*/ 3416214 w 9117690"/>
              <a:gd name="connsiteY0" fmla="*/ 4559601 h 5941133"/>
              <a:gd name="connsiteX1" fmla="*/ 3418663 w 9117690"/>
              <a:gd name="connsiteY1" fmla="*/ 4560435 h 5941133"/>
              <a:gd name="connsiteX2" fmla="*/ 3419057 w 9117690"/>
              <a:gd name="connsiteY2" fmla="*/ 4560469 h 5941133"/>
              <a:gd name="connsiteX3" fmla="*/ 3416214 w 9117690"/>
              <a:gd name="connsiteY3" fmla="*/ 4559601 h 5941133"/>
              <a:gd name="connsiteX4" fmla="*/ 3416214 w 9117690"/>
              <a:gd name="connsiteY4" fmla="*/ 1838253 h 5941133"/>
              <a:gd name="connsiteX5" fmla="*/ 3419057 w 9117690"/>
              <a:gd name="connsiteY5" fmla="*/ 1839121 h 5941133"/>
              <a:gd name="connsiteX6" fmla="*/ 3418663 w 9117690"/>
              <a:gd name="connsiteY6" fmla="*/ 1839087 h 5941133"/>
              <a:gd name="connsiteX7" fmla="*/ 3416214 w 9117690"/>
              <a:gd name="connsiteY7" fmla="*/ 1838253 h 5941133"/>
              <a:gd name="connsiteX8" fmla="*/ 2554389 w 9117690"/>
              <a:gd name="connsiteY8" fmla="*/ 2293282 h 5941133"/>
              <a:gd name="connsiteX9" fmla="*/ 2554391 w 9117690"/>
              <a:gd name="connsiteY9" fmla="*/ 2318411 h 5941133"/>
              <a:gd name="connsiteX10" fmla="*/ 2683417 w 9117690"/>
              <a:gd name="connsiteY10" fmla="*/ 2447438 h 5941133"/>
              <a:gd name="connsiteX11" fmla="*/ 2683416 w 9117690"/>
              <a:gd name="connsiteY11" fmla="*/ 2447439 h 5941133"/>
              <a:gd name="connsiteX12" fmla="*/ 2812443 w 9117690"/>
              <a:gd name="connsiteY12" fmla="*/ 2318412 h 5941133"/>
              <a:gd name="connsiteX13" fmla="*/ 2812443 w 9117690"/>
              <a:gd name="connsiteY13" fmla="*/ 1810690 h 5941133"/>
              <a:gd name="connsiteX14" fmla="*/ 2814899 w 9117690"/>
              <a:gd name="connsiteY14" fmla="*/ 1798530 h 5941133"/>
              <a:gd name="connsiteX15" fmla="*/ 2933786 w 9117690"/>
              <a:gd name="connsiteY15" fmla="*/ 1719726 h 5941133"/>
              <a:gd name="connsiteX16" fmla="*/ 3033349 w 9117690"/>
              <a:gd name="connsiteY16" fmla="*/ 1766680 h 5941133"/>
              <a:gd name="connsiteX17" fmla="*/ 3049366 w 9117690"/>
              <a:gd name="connsiteY17" fmla="*/ 1793079 h 5941133"/>
              <a:gd name="connsiteX18" fmla="*/ 3049366 w 9117690"/>
              <a:gd name="connsiteY18" fmla="*/ 2445224 h 5941133"/>
              <a:gd name="connsiteX19" fmla="*/ 3178393 w 9117690"/>
              <a:gd name="connsiteY19" fmla="*/ 2574251 h 5941133"/>
              <a:gd name="connsiteX20" fmla="*/ 3178392 w 9117690"/>
              <a:gd name="connsiteY20" fmla="*/ 2574250 h 5941133"/>
              <a:gd name="connsiteX21" fmla="*/ 3307419 w 9117690"/>
              <a:gd name="connsiteY21" fmla="*/ 2445223 h 5941133"/>
              <a:gd name="connsiteX22" fmla="*/ 3307419 w 9117690"/>
              <a:gd name="connsiteY22" fmla="*/ 1978054 h 5941133"/>
              <a:gd name="connsiteX23" fmla="*/ 3315620 w 9117690"/>
              <a:gd name="connsiteY23" fmla="*/ 1931583 h 5941133"/>
              <a:gd name="connsiteX24" fmla="*/ 3415349 w 9117690"/>
              <a:gd name="connsiteY24" fmla="*/ 1845634 h 5941133"/>
              <a:gd name="connsiteX25" fmla="*/ 3438829 w 9117690"/>
              <a:gd name="connsiteY25" fmla="*/ 1843267 h 5941133"/>
              <a:gd name="connsiteX26" fmla="*/ 3438829 w 9117690"/>
              <a:gd name="connsiteY26" fmla="*/ 1841901 h 5941133"/>
              <a:gd name="connsiteX27" fmla="*/ 3482629 w 9117690"/>
              <a:gd name="connsiteY27" fmla="*/ 1833059 h 5941133"/>
              <a:gd name="connsiteX28" fmla="*/ 3561433 w 9117690"/>
              <a:gd name="connsiteY28" fmla="*/ 1714171 h 5941133"/>
              <a:gd name="connsiteX29" fmla="*/ 3561433 w 9117690"/>
              <a:gd name="connsiteY29" fmla="*/ 1459030 h 5941133"/>
              <a:gd name="connsiteX30" fmla="*/ 3561920 w 9117690"/>
              <a:gd name="connsiteY30" fmla="*/ 1456620 h 5941133"/>
              <a:gd name="connsiteX31" fmla="*/ 3680807 w 9117690"/>
              <a:gd name="connsiteY31" fmla="*/ 1377816 h 5941133"/>
              <a:gd name="connsiteX32" fmla="*/ 3799694 w 9117690"/>
              <a:gd name="connsiteY32" fmla="*/ 1456620 h 5941133"/>
              <a:gd name="connsiteX33" fmla="*/ 3808082 w 9117690"/>
              <a:gd name="connsiteY33" fmla="*/ 1498170 h 5941133"/>
              <a:gd name="connsiteX34" fmla="*/ 3808082 w 9117690"/>
              <a:gd name="connsiteY34" fmla="*/ 1990915 h 5941133"/>
              <a:gd name="connsiteX35" fmla="*/ 3937109 w 9117690"/>
              <a:gd name="connsiteY35" fmla="*/ 2119942 h 5941133"/>
              <a:gd name="connsiteX36" fmla="*/ 3937109 w 9117690"/>
              <a:gd name="connsiteY36" fmla="*/ 2119943 h 5941133"/>
              <a:gd name="connsiteX37" fmla="*/ 4066135 w 9117690"/>
              <a:gd name="connsiteY37" fmla="*/ 1990916 h 5941133"/>
              <a:gd name="connsiteX38" fmla="*/ 4066135 w 9117690"/>
              <a:gd name="connsiteY38" fmla="*/ 1833147 h 5941133"/>
              <a:gd name="connsiteX39" fmla="*/ 4087274 w 9117690"/>
              <a:gd name="connsiteY39" fmla="*/ 1796301 h 5941133"/>
              <a:gd name="connsiteX40" fmla="*/ 4164338 w 9117690"/>
              <a:gd name="connsiteY40" fmla="*/ 1749857 h 5941133"/>
              <a:gd name="connsiteX41" fmla="*/ 4187818 w 9117690"/>
              <a:gd name="connsiteY41" fmla="*/ 1747490 h 5941133"/>
              <a:gd name="connsiteX42" fmla="*/ 4187818 w 9117690"/>
              <a:gd name="connsiteY42" fmla="*/ 1746752 h 5941133"/>
              <a:gd name="connsiteX43" fmla="*/ 4235886 w 9117690"/>
              <a:gd name="connsiteY43" fmla="*/ 1737048 h 5941133"/>
              <a:gd name="connsiteX44" fmla="*/ 4314689 w 9117690"/>
              <a:gd name="connsiteY44" fmla="*/ 1618160 h 5941133"/>
              <a:gd name="connsiteX45" fmla="*/ 4314689 w 9117690"/>
              <a:gd name="connsiteY45" fmla="*/ 1482548 h 5941133"/>
              <a:gd name="connsiteX46" fmla="*/ 4335596 w 9117690"/>
              <a:gd name="connsiteY46" fmla="*/ 1446105 h 5941133"/>
              <a:gd name="connsiteX47" fmla="*/ 4412661 w 9117690"/>
              <a:gd name="connsiteY47" fmla="*/ 1399661 h 5941133"/>
              <a:gd name="connsiteX48" fmla="*/ 4436141 w 9117690"/>
              <a:gd name="connsiteY48" fmla="*/ 1397294 h 5941133"/>
              <a:gd name="connsiteX49" fmla="*/ 4436141 w 9117690"/>
              <a:gd name="connsiteY49" fmla="*/ 1396556 h 5941133"/>
              <a:gd name="connsiteX50" fmla="*/ 4484211 w 9117690"/>
              <a:gd name="connsiteY50" fmla="*/ 1386852 h 5941133"/>
              <a:gd name="connsiteX51" fmla="*/ 4563014 w 9117690"/>
              <a:gd name="connsiteY51" fmla="*/ 1267964 h 5941133"/>
              <a:gd name="connsiteX52" fmla="*/ 4563130 w 9117690"/>
              <a:gd name="connsiteY52" fmla="*/ 964211 h 5941133"/>
              <a:gd name="connsiteX53" fmla="*/ 4692157 w 9117690"/>
              <a:gd name="connsiteY53" fmla="*/ 835184 h 5941133"/>
              <a:gd name="connsiteX54" fmla="*/ 4811044 w 9117690"/>
              <a:gd name="connsiteY54" fmla="*/ 913988 h 5941133"/>
              <a:gd name="connsiteX55" fmla="*/ 4819433 w 9117690"/>
              <a:gd name="connsiteY55" fmla="*/ 955537 h 5941133"/>
              <a:gd name="connsiteX56" fmla="*/ 4819433 w 9117690"/>
              <a:gd name="connsiteY56" fmla="*/ 1331913 h 5941133"/>
              <a:gd name="connsiteX57" fmla="*/ 4898236 w 9117690"/>
              <a:gd name="connsiteY57" fmla="*/ 1450801 h 5941133"/>
              <a:gd name="connsiteX58" fmla="*/ 4946306 w 9117690"/>
              <a:gd name="connsiteY58" fmla="*/ 1460505 h 5941133"/>
              <a:gd name="connsiteX59" fmla="*/ 4946306 w 9117690"/>
              <a:gd name="connsiteY59" fmla="*/ 1461243 h 5941133"/>
              <a:gd name="connsiteX60" fmla="*/ 4969786 w 9117690"/>
              <a:gd name="connsiteY60" fmla="*/ 1463610 h 5941133"/>
              <a:gd name="connsiteX61" fmla="*/ 5069515 w 9117690"/>
              <a:gd name="connsiteY61" fmla="*/ 1549559 h 5941133"/>
              <a:gd name="connsiteX62" fmla="*/ 5071719 w 9117690"/>
              <a:gd name="connsiteY62" fmla="*/ 1562049 h 5941133"/>
              <a:gd name="connsiteX63" fmla="*/ 5071719 w 9117690"/>
              <a:gd name="connsiteY63" fmla="*/ 1927303 h 5941133"/>
              <a:gd name="connsiteX64" fmla="*/ 5200746 w 9117690"/>
              <a:gd name="connsiteY64" fmla="*/ 2056330 h 5941133"/>
              <a:gd name="connsiteX65" fmla="*/ 5200745 w 9117690"/>
              <a:gd name="connsiteY65" fmla="*/ 2056331 h 5941133"/>
              <a:gd name="connsiteX66" fmla="*/ 5329772 w 9117690"/>
              <a:gd name="connsiteY66" fmla="*/ 1927304 h 5941133"/>
              <a:gd name="connsiteX67" fmla="*/ 5329772 w 9117690"/>
              <a:gd name="connsiteY67" fmla="*/ 1793396 h 5941133"/>
              <a:gd name="connsiteX68" fmla="*/ 5331976 w 9117690"/>
              <a:gd name="connsiteY68" fmla="*/ 1780906 h 5941133"/>
              <a:gd name="connsiteX69" fmla="*/ 5431705 w 9117690"/>
              <a:gd name="connsiteY69" fmla="*/ 1694957 h 5941133"/>
              <a:gd name="connsiteX70" fmla="*/ 5455185 w 9117690"/>
              <a:gd name="connsiteY70" fmla="*/ 1692590 h 5941133"/>
              <a:gd name="connsiteX71" fmla="*/ 5455185 w 9117690"/>
              <a:gd name="connsiteY71" fmla="*/ 1691852 h 5941133"/>
              <a:gd name="connsiteX72" fmla="*/ 5503255 w 9117690"/>
              <a:gd name="connsiteY72" fmla="*/ 1682148 h 5941133"/>
              <a:gd name="connsiteX73" fmla="*/ 5582058 w 9117690"/>
              <a:gd name="connsiteY73" fmla="*/ 1563260 h 5941133"/>
              <a:gd name="connsiteX74" fmla="*/ 5582058 w 9117690"/>
              <a:gd name="connsiteY74" fmla="*/ 1409856 h 5941133"/>
              <a:gd name="connsiteX75" fmla="*/ 5584247 w 9117690"/>
              <a:gd name="connsiteY75" fmla="*/ 1399012 h 5941133"/>
              <a:gd name="connsiteX76" fmla="*/ 5703135 w 9117690"/>
              <a:gd name="connsiteY76" fmla="*/ 1320208 h 5941133"/>
              <a:gd name="connsiteX77" fmla="*/ 5822022 w 9117690"/>
              <a:gd name="connsiteY77" fmla="*/ 1399012 h 5941133"/>
              <a:gd name="connsiteX78" fmla="*/ 5830411 w 9117690"/>
              <a:gd name="connsiteY78" fmla="*/ 1440562 h 5941133"/>
              <a:gd name="connsiteX79" fmla="*/ 5830411 w 9117690"/>
              <a:gd name="connsiteY79" fmla="*/ 1554546 h 5941133"/>
              <a:gd name="connsiteX80" fmla="*/ 5909214 w 9117690"/>
              <a:gd name="connsiteY80" fmla="*/ 1673434 h 5941133"/>
              <a:gd name="connsiteX81" fmla="*/ 5957284 w 9117690"/>
              <a:gd name="connsiteY81" fmla="*/ 1683138 h 5941133"/>
              <a:gd name="connsiteX82" fmla="*/ 5957284 w 9117690"/>
              <a:gd name="connsiteY82" fmla="*/ 1683876 h 5941133"/>
              <a:gd name="connsiteX83" fmla="*/ 5980764 w 9117690"/>
              <a:gd name="connsiteY83" fmla="*/ 1686243 h 5941133"/>
              <a:gd name="connsiteX84" fmla="*/ 6057828 w 9117690"/>
              <a:gd name="connsiteY84" fmla="*/ 1732687 h 5941133"/>
              <a:gd name="connsiteX85" fmla="*/ 6076498 w 9117690"/>
              <a:gd name="connsiteY85" fmla="*/ 1765229 h 5941133"/>
              <a:gd name="connsiteX86" fmla="*/ 6076498 w 9117690"/>
              <a:gd name="connsiteY86" fmla="*/ 1811967 h 5941133"/>
              <a:gd name="connsiteX87" fmla="*/ 6205525 w 9117690"/>
              <a:gd name="connsiteY87" fmla="*/ 1940994 h 5941133"/>
              <a:gd name="connsiteX88" fmla="*/ 6205524 w 9117690"/>
              <a:gd name="connsiteY88" fmla="*/ 1940995 h 5941133"/>
              <a:gd name="connsiteX89" fmla="*/ 6334551 w 9117690"/>
              <a:gd name="connsiteY89" fmla="*/ 1811968 h 5941133"/>
              <a:gd name="connsiteX90" fmla="*/ 6334551 w 9117690"/>
              <a:gd name="connsiteY90" fmla="*/ 1503022 h 5941133"/>
              <a:gd name="connsiteX91" fmla="*/ 6338149 w 9117690"/>
              <a:gd name="connsiteY91" fmla="*/ 1485203 h 5941133"/>
              <a:gd name="connsiteX92" fmla="*/ 6457036 w 9117690"/>
              <a:gd name="connsiteY92" fmla="*/ 1406399 h 5941133"/>
              <a:gd name="connsiteX93" fmla="*/ 6575924 w 9117690"/>
              <a:gd name="connsiteY93" fmla="*/ 1485203 h 5941133"/>
              <a:gd name="connsiteX94" fmla="*/ 6586062 w 9117690"/>
              <a:gd name="connsiteY94" fmla="*/ 1535422 h 5941133"/>
              <a:gd name="connsiteX95" fmla="*/ 6586063 w 9117690"/>
              <a:gd name="connsiteY95" fmla="*/ 2432384 h 5941133"/>
              <a:gd name="connsiteX96" fmla="*/ 6715090 w 9117690"/>
              <a:gd name="connsiteY96" fmla="*/ 2561411 h 5941133"/>
              <a:gd name="connsiteX97" fmla="*/ 6715089 w 9117690"/>
              <a:gd name="connsiteY97" fmla="*/ 2561412 h 5941133"/>
              <a:gd name="connsiteX98" fmla="*/ 6844116 w 9117690"/>
              <a:gd name="connsiteY98" fmla="*/ 2432385 h 5941133"/>
              <a:gd name="connsiteX99" fmla="*/ 6844116 w 9117690"/>
              <a:gd name="connsiteY99" fmla="*/ 1845983 h 5941133"/>
              <a:gd name="connsiteX100" fmla="*/ 6853880 w 9117690"/>
              <a:gd name="connsiteY100" fmla="*/ 1797623 h 5941133"/>
              <a:gd name="connsiteX101" fmla="*/ 6972767 w 9117690"/>
              <a:gd name="connsiteY101" fmla="*/ 1718819 h 5941133"/>
              <a:gd name="connsiteX102" fmla="*/ 7091655 w 9117690"/>
              <a:gd name="connsiteY102" fmla="*/ 1797623 h 5941133"/>
              <a:gd name="connsiteX103" fmla="*/ 7101793 w 9117690"/>
              <a:gd name="connsiteY103" fmla="*/ 1847842 h 5941133"/>
              <a:gd name="connsiteX104" fmla="*/ 7101794 w 9117690"/>
              <a:gd name="connsiteY104" fmla="*/ 1831319 h 5941133"/>
              <a:gd name="connsiteX105" fmla="*/ 7230821 w 9117690"/>
              <a:gd name="connsiteY105" fmla="*/ 1960346 h 5941133"/>
              <a:gd name="connsiteX106" fmla="*/ 7230820 w 9117690"/>
              <a:gd name="connsiteY106" fmla="*/ 1960347 h 5941133"/>
              <a:gd name="connsiteX107" fmla="*/ 7359847 w 9117690"/>
              <a:gd name="connsiteY107" fmla="*/ 1831320 h 5941133"/>
              <a:gd name="connsiteX108" fmla="*/ 7359847 w 9117690"/>
              <a:gd name="connsiteY108" fmla="*/ 1726679 h 5941133"/>
              <a:gd name="connsiteX109" fmla="*/ 7360099 w 9117690"/>
              <a:gd name="connsiteY109" fmla="*/ 1725250 h 5941133"/>
              <a:gd name="connsiteX110" fmla="*/ 7459828 w 9117690"/>
              <a:gd name="connsiteY110" fmla="*/ 1639301 h 5941133"/>
              <a:gd name="connsiteX111" fmla="*/ 7483308 w 9117690"/>
              <a:gd name="connsiteY111" fmla="*/ 1636934 h 5941133"/>
              <a:gd name="connsiteX112" fmla="*/ 7483308 w 9117690"/>
              <a:gd name="connsiteY112" fmla="*/ 1636196 h 5941133"/>
              <a:gd name="connsiteX113" fmla="*/ 7531378 w 9117690"/>
              <a:gd name="connsiteY113" fmla="*/ 1626492 h 5941133"/>
              <a:gd name="connsiteX114" fmla="*/ 7610181 w 9117690"/>
              <a:gd name="connsiteY114" fmla="*/ 1507604 h 5941133"/>
              <a:gd name="connsiteX115" fmla="*/ 7610181 w 9117690"/>
              <a:gd name="connsiteY115" fmla="*/ 1266735 h 5941133"/>
              <a:gd name="connsiteX116" fmla="*/ 7612370 w 9117690"/>
              <a:gd name="connsiteY116" fmla="*/ 1255890 h 5941133"/>
              <a:gd name="connsiteX117" fmla="*/ 7731258 w 9117690"/>
              <a:gd name="connsiteY117" fmla="*/ 1177086 h 5941133"/>
              <a:gd name="connsiteX118" fmla="*/ 7850145 w 9117690"/>
              <a:gd name="connsiteY118" fmla="*/ 1255890 h 5941133"/>
              <a:gd name="connsiteX119" fmla="*/ 7858534 w 9117690"/>
              <a:gd name="connsiteY119" fmla="*/ 1297440 h 5941133"/>
              <a:gd name="connsiteX120" fmla="*/ 7858534 w 9117690"/>
              <a:gd name="connsiteY120" fmla="*/ 1387570 h 5941133"/>
              <a:gd name="connsiteX121" fmla="*/ 7937337 w 9117690"/>
              <a:gd name="connsiteY121" fmla="*/ 1506458 h 5941133"/>
              <a:gd name="connsiteX122" fmla="*/ 7985407 w 9117690"/>
              <a:gd name="connsiteY122" fmla="*/ 1516162 h 5941133"/>
              <a:gd name="connsiteX123" fmla="*/ 7985407 w 9117690"/>
              <a:gd name="connsiteY123" fmla="*/ 1516900 h 5941133"/>
              <a:gd name="connsiteX124" fmla="*/ 8008887 w 9117690"/>
              <a:gd name="connsiteY124" fmla="*/ 1519267 h 5941133"/>
              <a:gd name="connsiteX125" fmla="*/ 8108616 w 9117690"/>
              <a:gd name="connsiteY125" fmla="*/ 1605216 h 5941133"/>
              <a:gd name="connsiteX126" fmla="*/ 8110619 w 9117690"/>
              <a:gd name="connsiteY126" fmla="*/ 1616566 h 5941133"/>
              <a:gd name="connsiteX127" fmla="*/ 8110619 w 9117690"/>
              <a:gd name="connsiteY127" fmla="*/ 1896586 h 5941133"/>
              <a:gd name="connsiteX128" fmla="*/ 8239646 w 9117690"/>
              <a:gd name="connsiteY128" fmla="*/ 2025613 h 5941133"/>
              <a:gd name="connsiteX129" fmla="*/ 8239645 w 9117690"/>
              <a:gd name="connsiteY129" fmla="*/ 2025614 h 5941133"/>
              <a:gd name="connsiteX130" fmla="*/ 8368672 w 9117690"/>
              <a:gd name="connsiteY130" fmla="*/ 1896587 h 5941133"/>
              <a:gd name="connsiteX131" fmla="*/ 8368672 w 9117690"/>
              <a:gd name="connsiteY131" fmla="*/ 1628262 h 5941133"/>
              <a:gd name="connsiteX132" fmla="*/ 8368923 w 9117690"/>
              <a:gd name="connsiteY132" fmla="*/ 1626839 h 5941133"/>
              <a:gd name="connsiteX133" fmla="*/ 8468652 w 9117690"/>
              <a:gd name="connsiteY133" fmla="*/ 1540890 h 5941133"/>
              <a:gd name="connsiteX134" fmla="*/ 8492132 w 9117690"/>
              <a:gd name="connsiteY134" fmla="*/ 1538523 h 5941133"/>
              <a:gd name="connsiteX135" fmla="*/ 8492132 w 9117690"/>
              <a:gd name="connsiteY135" fmla="*/ 1537785 h 5941133"/>
              <a:gd name="connsiteX136" fmla="*/ 8540202 w 9117690"/>
              <a:gd name="connsiteY136" fmla="*/ 1528081 h 5941133"/>
              <a:gd name="connsiteX137" fmla="*/ 8619005 w 9117690"/>
              <a:gd name="connsiteY137" fmla="*/ 1409193 h 5941133"/>
              <a:gd name="connsiteX138" fmla="*/ 8619005 w 9117690"/>
              <a:gd name="connsiteY138" fmla="*/ 849400 h 5941133"/>
              <a:gd name="connsiteX139" fmla="*/ 8619025 w 9117690"/>
              <a:gd name="connsiteY139" fmla="*/ 849287 h 5941133"/>
              <a:gd name="connsiteX140" fmla="*/ 8718754 w 9117690"/>
              <a:gd name="connsiteY140" fmla="*/ 763338 h 5941133"/>
              <a:gd name="connsiteX141" fmla="*/ 8742234 w 9117690"/>
              <a:gd name="connsiteY141" fmla="*/ 760971 h 5941133"/>
              <a:gd name="connsiteX142" fmla="*/ 8742234 w 9117690"/>
              <a:gd name="connsiteY142" fmla="*/ 760233 h 5941133"/>
              <a:gd name="connsiteX143" fmla="*/ 8790304 w 9117690"/>
              <a:gd name="connsiteY143" fmla="*/ 750529 h 5941133"/>
              <a:gd name="connsiteX144" fmla="*/ 8869107 w 9117690"/>
              <a:gd name="connsiteY144" fmla="*/ 631641 h 5941133"/>
              <a:gd name="connsiteX145" fmla="*/ 8869107 w 9117690"/>
              <a:gd name="connsiteY145" fmla="*/ 568327 h 5941133"/>
              <a:gd name="connsiteX146" fmla="*/ 8890272 w 9117690"/>
              <a:gd name="connsiteY146" fmla="*/ 531436 h 5941133"/>
              <a:gd name="connsiteX147" fmla="*/ 8967336 w 9117690"/>
              <a:gd name="connsiteY147" fmla="*/ 484992 h 5941133"/>
              <a:gd name="connsiteX148" fmla="*/ 8990816 w 9117690"/>
              <a:gd name="connsiteY148" fmla="*/ 482625 h 5941133"/>
              <a:gd name="connsiteX149" fmla="*/ 8990816 w 9117690"/>
              <a:gd name="connsiteY149" fmla="*/ 481887 h 5941133"/>
              <a:gd name="connsiteX150" fmla="*/ 9038886 w 9117690"/>
              <a:gd name="connsiteY150" fmla="*/ 472183 h 5941133"/>
              <a:gd name="connsiteX151" fmla="*/ 9117689 w 9117690"/>
              <a:gd name="connsiteY151" fmla="*/ 353297 h 5941133"/>
              <a:gd name="connsiteX152" fmla="*/ 9117689 w 9117690"/>
              <a:gd name="connsiteY152" fmla="*/ 556639 h 5941133"/>
              <a:gd name="connsiteX153" fmla="*/ 9117690 w 9117690"/>
              <a:gd name="connsiteY153" fmla="*/ 556644 h 5941133"/>
              <a:gd name="connsiteX154" fmla="*/ 9117689 w 9117690"/>
              <a:gd name="connsiteY154" fmla="*/ 3074645 h 5941133"/>
              <a:gd name="connsiteX155" fmla="*/ 9038886 w 9117690"/>
              <a:gd name="connsiteY155" fmla="*/ 3193531 h 5941133"/>
              <a:gd name="connsiteX156" fmla="*/ 8990816 w 9117690"/>
              <a:gd name="connsiteY156" fmla="*/ 3203235 h 5941133"/>
              <a:gd name="connsiteX157" fmla="*/ 8990816 w 9117690"/>
              <a:gd name="connsiteY157" fmla="*/ 3203973 h 5941133"/>
              <a:gd name="connsiteX158" fmla="*/ 8967336 w 9117690"/>
              <a:gd name="connsiteY158" fmla="*/ 3206340 h 5941133"/>
              <a:gd name="connsiteX159" fmla="*/ 8890272 w 9117690"/>
              <a:gd name="connsiteY159" fmla="*/ 3252784 h 5941133"/>
              <a:gd name="connsiteX160" fmla="*/ 8869107 w 9117690"/>
              <a:gd name="connsiteY160" fmla="*/ 3289675 h 5941133"/>
              <a:gd name="connsiteX161" fmla="*/ 8869107 w 9117690"/>
              <a:gd name="connsiteY161" fmla="*/ 3352989 h 5941133"/>
              <a:gd name="connsiteX162" fmla="*/ 8790304 w 9117690"/>
              <a:gd name="connsiteY162" fmla="*/ 3471877 h 5941133"/>
              <a:gd name="connsiteX163" fmla="*/ 8742234 w 9117690"/>
              <a:gd name="connsiteY163" fmla="*/ 3481581 h 5941133"/>
              <a:gd name="connsiteX164" fmla="*/ 8742234 w 9117690"/>
              <a:gd name="connsiteY164" fmla="*/ 3482319 h 5941133"/>
              <a:gd name="connsiteX165" fmla="*/ 8718754 w 9117690"/>
              <a:gd name="connsiteY165" fmla="*/ 3484686 h 5941133"/>
              <a:gd name="connsiteX166" fmla="*/ 8619025 w 9117690"/>
              <a:gd name="connsiteY166" fmla="*/ 3570635 h 5941133"/>
              <a:gd name="connsiteX167" fmla="*/ 8619005 w 9117690"/>
              <a:gd name="connsiteY167" fmla="*/ 3570748 h 5941133"/>
              <a:gd name="connsiteX168" fmla="*/ 8619005 w 9117690"/>
              <a:gd name="connsiteY168" fmla="*/ 4130541 h 5941133"/>
              <a:gd name="connsiteX169" fmla="*/ 8540202 w 9117690"/>
              <a:gd name="connsiteY169" fmla="*/ 4249429 h 5941133"/>
              <a:gd name="connsiteX170" fmla="*/ 8492132 w 9117690"/>
              <a:gd name="connsiteY170" fmla="*/ 4259133 h 5941133"/>
              <a:gd name="connsiteX171" fmla="*/ 8492132 w 9117690"/>
              <a:gd name="connsiteY171" fmla="*/ 4259871 h 5941133"/>
              <a:gd name="connsiteX172" fmla="*/ 8468652 w 9117690"/>
              <a:gd name="connsiteY172" fmla="*/ 4262238 h 5941133"/>
              <a:gd name="connsiteX173" fmla="*/ 8368923 w 9117690"/>
              <a:gd name="connsiteY173" fmla="*/ 4348187 h 5941133"/>
              <a:gd name="connsiteX174" fmla="*/ 8368672 w 9117690"/>
              <a:gd name="connsiteY174" fmla="*/ 4349610 h 5941133"/>
              <a:gd name="connsiteX175" fmla="*/ 8368672 w 9117690"/>
              <a:gd name="connsiteY175" fmla="*/ 4617935 h 5941133"/>
              <a:gd name="connsiteX176" fmla="*/ 8239645 w 9117690"/>
              <a:gd name="connsiteY176" fmla="*/ 4746962 h 5941133"/>
              <a:gd name="connsiteX177" fmla="*/ 8239646 w 9117690"/>
              <a:gd name="connsiteY177" fmla="*/ 4746961 h 5941133"/>
              <a:gd name="connsiteX178" fmla="*/ 8110619 w 9117690"/>
              <a:gd name="connsiteY178" fmla="*/ 4617934 h 5941133"/>
              <a:gd name="connsiteX179" fmla="*/ 8110619 w 9117690"/>
              <a:gd name="connsiteY179" fmla="*/ 4337914 h 5941133"/>
              <a:gd name="connsiteX180" fmla="*/ 8108616 w 9117690"/>
              <a:gd name="connsiteY180" fmla="*/ 4326564 h 5941133"/>
              <a:gd name="connsiteX181" fmla="*/ 8008887 w 9117690"/>
              <a:gd name="connsiteY181" fmla="*/ 4240615 h 5941133"/>
              <a:gd name="connsiteX182" fmla="*/ 7985407 w 9117690"/>
              <a:gd name="connsiteY182" fmla="*/ 4238248 h 5941133"/>
              <a:gd name="connsiteX183" fmla="*/ 7985407 w 9117690"/>
              <a:gd name="connsiteY183" fmla="*/ 4237510 h 5941133"/>
              <a:gd name="connsiteX184" fmla="*/ 7937337 w 9117690"/>
              <a:gd name="connsiteY184" fmla="*/ 4227806 h 5941133"/>
              <a:gd name="connsiteX185" fmla="*/ 7858534 w 9117690"/>
              <a:gd name="connsiteY185" fmla="*/ 4108918 h 5941133"/>
              <a:gd name="connsiteX186" fmla="*/ 7858534 w 9117690"/>
              <a:gd name="connsiteY186" fmla="*/ 4018788 h 5941133"/>
              <a:gd name="connsiteX187" fmla="*/ 7850145 w 9117690"/>
              <a:gd name="connsiteY187" fmla="*/ 3977238 h 5941133"/>
              <a:gd name="connsiteX188" fmla="*/ 7731258 w 9117690"/>
              <a:gd name="connsiteY188" fmla="*/ 3898434 h 5941133"/>
              <a:gd name="connsiteX189" fmla="*/ 7612370 w 9117690"/>
              <a:gd name="connsiteY189" fmla="*/ 3977238 h 5941133"/>
              <a:gd name="connsiteX190" fmla="*/ 7610181 w 9117690"/>
              <a:gd name="connsiteY190" fmla="*/ 3988083 h 5941133"/>
              <a:gd name="connsiteX191" fmla="*/ 7610181 w 9117690"/>
              <a:gd name="connsiteY191" fmla="*/ 4228952 h 5941133"/>
              <a:gd name="connsiteX192" fmla="*/ 7531378 w 9117690"/>
              <a:gd name="connsiteY192" fmla="*/ 4347840 h 5941133"/>
              <a:gd name="connsiteX193" fmla="*/ 7483308 w 9117690"/>
              <a:gd name="connsiteY193" fmla="*/ 4357544 h 5941133"/>
              <a:gd name="connsiteX194" fmla="*/ 7483308 w 9117690"/>
              <a:gd name="connsiteY194" fmla="*/ 4358282 h 5941133"/>
              <a:gd name="connsiteX195" fmla="*/ 7459828 w 9117690"/>
              <a:gd name="connsiteY195" fmla="*/ 4360649 h 5941133"/>
              <a:gd name="connsiteX196" fmla="*/ 7360099 w 9117690"/>
              <a:gd name="connsiteY196" fmla="*/ 4446598 h 5941133"/>
              <a:gd name="connsiteX197" fmla="*/ 7359847 w 9117690"/>
              <a:gd name="connsiteY197" fmla="*/ 4448027 h 5941133"/>
              <a:gd name="connsiteX198" fmla="*/ 7359847 w 9117690"/>
              <a:gd name="connsiteY198" fmla="*/ 4552668 h 5941133"/>
              <a:gd name="connsiteX199" fmla="*/ 7230820 w 9117690"/>
              <a:gd name="connsiteY199" fmla="*/ 4681695 h 5941133"/>
              <a:gd name="connsiteX200" fmla="*/ 7230821 w 9117690"/>
              <a:gd name="connsiteY200" fmla="*/ 4681694 h 5941133"/>
              <a:gd name="connsiteX201" fmla="*/ 7101794 w 9117690"/>
              <a:gd name="connsiteY201" fmla="*/ 4552667 h 5941133"/>
              <a:gd name="connsiteX202" fmla="*/ 7101794 w 9117690"/>
              <a:gd name="connsiteY202" fmla="*/ 2721348 h 5941133"/>
              <a:gd name="connsiteX203" fmla="*/ 7101793 w 9117690"/>
              <a:gd name="connsiteY203" fmla="*/ 4569190 h 5941133"/>
              <a:gd name="connsiteX204" fmla="*/ 7091655 w 9117690"/>
              <a:gd name="connsiteY204" fmla="*/ 4518971 h 5941133"/>
              <a:gd name="connsiteX205" fmla="*/ 6972767 w 9117690"/>
              <a:gd name="connsiteY205" fmla="*/ 4440167 h 5941133"/>
              <a:gd name="connsiteX206" fmla="*/ 6853880 w 9117690"/>
              <a:gd name="connsiteY206" fmla="*/ 4518971 h 5941133"/>
              <a:gd name="connsiteX207" fmla="*/ 6844116 w 9117690"/>
              <a:gd name="connsiteY207" fmla="*/ 4567331 h 5941133"/>
              <a:gd name="connsiteX208" fmla="*/ 6844116 w 9117690"/>
              <a:gd name="connsiteY208" fmla="*/ 5153733 h 5941133"/>
              <a:gd name="connsiteX209" fmla="*/ 6715089 w 9117690"/>
              <a:gd name="connsiteY209" fmla="*/ 5282760 h 5941133"/>
              <a:gd name="connsiteX210" fmla="*/ 6715090 w 9117690"/>
              <a:gd name="connsiteY210" fmla="*/ 5282759 h 5941133"/>
              <a:gd name="connsiteX211" fmla="*/ 6586063 w 9117690"/>
              <a:gd name="connsiteY211" fmla="*/ 5153732 h 5941133"/>
              <a:gd name="connsiteX212" fmla="*/ 6586063 w 9117690"/>
              <a:gd name="connsiteY212" fmla="*/ 2721348 h 5941133"/>
              <a:gd name="connsiteX213" fmla="*/ 6586062 w 9117690"/>
              <a:gd name="connsiteY213" fmla="*/ 4256770 h 5941133"/>
              <a:gd name="connsiteX214" fmla="*/ 6575924 w 9117690"/>
              <a:gd name="connsiteY214" fmla="*/ 4206551 h 5941133"/>
              <a:gd name="connsiteX215" fmla="*/ 6457036 w 9117690"/>
              <a:gd name="connsiteY215" fmla="*/ 4127747 h 5941133"/>
              <a:gd name="connsiteX216" fmla="*/ 6338149 w 9117690"/>
              <a:gd name="connsiteY216" fmla="*/ 4206551 h 5941133"/>
              <a:gd name="connsiteX217" fmla="*/ 6334551 w 9117690"/>
              <a:gd name="connsiteY217" fmla="*/ 4224370 h 5941133"/>
              <a:gd name="connsiteX218" fmla="*/ 6334551 w 9117690"/>
              <a:gd name="connsiteY218" fmla="*/ 4533316 h 5941133"/>
              <a:gd name="connsiteX219" fmla="*/ 6205524 w 9117690"/>
              <a:gd name="connsiteY219" fmla="*/ 4662343 h 5941133"/>
              <a:gd name="connsiteX220" fmla="*/ 6205525 w 9117690"/>
              <a:gd name="connsiteY220" fmla="*/ 4662342 h 5941133"/>
              <a:gd name="connsiteX221" fmla="*/ 6076498 w 9117690"/>
              <a:gd name="connsiteY221" fmla="*/ 4533315 h 5941133"/>
              <a:gd name="connsiteX222" fmla="*/ 6076498 w 9117690"/>
              <a:gd name="connsiteY222" fmla="*/ 4486577 h 5941133"/>
              <a:gd name="connsiteX223" fmla="*/ 6057828 w 9117690"/>
              <a:gd name="connsiteY223" fmla="*/ 4454035 h 5941133"/>
              <a:gd name="connsiteX224" fmla="*/ 5980764 w 9117690"/>
              <a:gd name="connsiteY224" fmla="*/ 4407591 h 5941133"/>
              <a:gd name="connsiteX225" fmla="*/ 5957284 w 9117690"/>
              <a:gd name="connsiteY225" fmla="*/ 4405224 h 5941133"/>
              <a:gd name="connsiteX226" fmla="*/ 5957284 w 9117690"/>
              <a:gd name="connsiteY226" fmla="*/ 4404486 h 5941133"/>
              <a:gd name="connsiteX227" fmla="*/ 5909214 w 9117690"/>
              <a:gd name="connsiteY227" fmla="*/ 4394782 h 5941133"/>
              <a:gd name="connsiteX228" fmla="*/ 5830411 w 9117690"/>
              <a:gd name="connsiteY228" fmla="*/ 4275894 h 5941133"/>
              <a:gd name="connsiteX229" fmla="*/ 5830411 w 9117690"/>
              <a:gd name="connsiteY229" fmla="*/ 4161910 h 5941133"/>
              <a:gd name="connsiteX230" fmla="*/ 5822022 w 9117690"/>
              <a:gd name="connsiteY230" fmla="*/ 4120360 h 5941133"/>
              <a:gd name="connsiteX231" fmla="*/ 5703135 w 9117690"/>
              <a:gd name="connsiteY231" fmla="*/ 4041556 h 5941133"/>
              <a:gd name="connsiteX232" fmla="*/ 5584247 w 9117690"/>
              <a:gd name="connsiteY232" fmla="*/ 4120360 h 5941133"/>
              <a:gd name="connsiteX233" fmla="*/ 5582058 w 9117690"/>
              <a:gd name="connsiteY233" fmla="*/ 4131204 h 5941133"/>
              <a:gd name="connsiteX234" fmla="*/ 5582058 w 9117690"/>
              <a:gd name="connsiteY234" fmla="*/ 4284608 h 5941133"/>
              <a:gd name="connsiteX235" fmla="*/ 5503255 w 9117690"/>
              <a:gd name="connsiteY235" fmla="*/ 4403496 h 5941133"/>
              <a:gd name="connsiteX236" fmla="*/ 5455185 w 9117690"/>
              <a:gd name="connsiteY236" fmla="*/ 4413200 h 5941133"/>
              <a:gd name="connsiteX237" fmla="*/ 5455185 w 9117690"/>
              <a:gd name="connsiteY237" fmla="*/ 4413938 h 5941133"/>
              <a:gd name="connsiteX238" fmla="*/ 5431705 w 9117690"/>
              <a:gd name="connsiteY238" fmla="*/ 4416305 h 5941133"/>
              <a:gd name="connsiteX239" fmla="*/ 5331976 w 9117690"/>
              <a:gd name="connsiteY239" fmla="*/ 4502254 h 5941133"/>
              <a:gd name="connsiteX240" fmla="*/ 5329772 w 9117690"/>
              <a:gd name="connsiteY240" fmla="*/ 4514744 h 5941133"/>
              <a:gd name="connsiteX241" fmla="*/ 5329772 w 9117690"/>
              <a:gd name="connsiteY241" fmla="*/ 4648652 h 5941133"/>
              <a:gd name="connsiteX242" fmla="*/ 5200745 w 9117690"/>
              <a:gd name="connsiteY242" fmla="*/ 4777679 h 5941133"/>
              <a:gd name="connsiteX243" fmla="*/ 5200746 w 9117690"/>
              <a:gd name="connsiteY243" fmla="*/ 4777678 h 5941133"/>
              <a:gd name="connsiteX244" fmla="*/ 5071719 w 9117690"/>
              <a:gd name="connsiteY244" fmla="*/ 4648651 h 5941133"/>
              <a:gd name="connsiteX245" fmla="*/ 5071719 w 9117690"/>
              <a:gd name="connsiteY245" fmla="*/ 4283397 h 5941133"/>
              <a:gd name="connsiteX246" fmla="*/ 5069515 w 9117690"/>
              <a:gd name="connsiteY246" fmla="*/ 4270907 h 5941133"/>
              <a:gd name="connsiteX247" fmla="*/ 4969786 w 9117690"/>
              <a:gd name="connsiteY247" fmla="*/ 4184958 h 5941133"/>
              <a:gd name="connsiteX248" fmla="*/ 4946306 w 9117690"/>
              <a:gd name="connsiteY248" fmla="*/ 4182591 h 5941133"/>
              <a:gd name="connsiteX249" fmla="*/ 4946306 w 9117690"/>
              <a:gd name="connsiteY249" fmla="*/ 4181853 h 5941133"/>
              <a:gd name="connsiteX250" fmla="*/ 4898236 w 9117690"/>
              <a:gd name="connsiteY250" fmla="*/ 4172149 h 5941133"/>
              <a:gd name="connsiteX251" fmla="*/ 4819433 w 9117690"/>
              <a:gd name="connsiteY251" fmla="*/ 4053261 h 5941133"/>
              <a:gd name="connsiteX252" fmla="*/ 4819433 w 9117690"/>
              <a:gd name="connsiteY252" fmla="*/ 3676885 h 5941133"/>
              <a:gd name="connsiteX253" fmla="*/ 4811044 w 9117690"/>
              <a:gd name="connsiteY253" fmla="*/ 3635336 h 5941133"/>
              <a:gd name="connsiteX254" fmla="*/ 4692157 w 9117690"/>
              <a:gd name="connsiteY254" fmla="*/ 3556532 h 5941133"/>
              <a:gd name="connsiteX255" fmla="*/ 4563130 w 9117690"/>
              <a:gd name="connsiteY255" fmla="*/ 3685559 h 5941133"/>
              <a:gd name="connsiteX256" fmla="*/ 4563130 w 9117690"/>
              <a:gd name="connsiteY256" fmla="*/ 2721348 h 5941133"/>
              <a:gd name="connsiteX257" fmla="*/ 4563015 w 9117690"/>
              <a:gd name="connsiteY257" fmla="*/ 2721348 h 5941133"/>
              <a:gd name="connsiteX258" fmla="*/ 4563014 w 9117690"/>
              <a:gd name="connsiteY258" fmla="*/ 3989312 h 5941133"/>
              <a:gd name="connsiteX259" fmla="*/ 4484211 w 9117690"/>
              <a:gd name="connsiteY259" fmla="*/ 4108200 h 5941133"/>
              <a:gd name="connsiteX260" fmla="*/ 4436141 w 9117690"/>
              <a:gd name="connsiteY260" fmla="*/ 4117904 h 5941133"/>
              <a:gd name="connsiteX261" fmla="*/ 4436141 w 9117690"/>
              <a:gd name="connsiteY261" fmla="*/ 4118642 h 5941133"/>
              <a:gd name="connsiteX262" fmla="*/ 4412661 w 9117690"/>
              <a:gd name="connsiteY262" fmla="*/ 4121009 h 5941133"/>
              <a:gd name="connsiteX263" fmla="*/ 4335596 w 9117690"/>
              <a:gd name="connsiteY263" fmla="*/ 4167453 h 5941133"/>
              <a:gd name="connsiteX264" fmla="*/ 4314689 w 9117690"/>
              <a:gd name="connsiteY264" fmla="*/ 4203896 h 5941133"/>
              <a:gd name="connsiteX265" fmla="*/ 4314689 w 9117690"/>
              <a:gd name="connsiteY265" fmla="*/ 4339508 h 5941133"/>
              <a:gd name="connsiteX266" fmla="*/ 4235886 w 9117690"/>
              <a:gd name="connsiteY266" fmla="*/ 4458396 h 5941133"/>
              <a:gd name="connsiteX267" fmla="*/ 4187818 w 9117690"/>
              <a:gd name="connsiteY267" fmla="*/ 4468100 h 5941133"/>
              <a:gd name="connsiteX268" fmla="*/ 4187818 w 9117690"/>
              <a:gd name="connsiteY268" fmla="*/ 4468838 h 5941133"/>
              <a:gd name="connsiteX269" fmla="*/ 4164338 w 9117690"/>
              <a:gd name="connsiteY269" fmla="*/ 4471205 h 5941133"/>
              <a:gd name="connsiteX270" fmla="*/ 4087274 w 9117690"/>
              <a:gd name="connsiteY270" fmla="*/ 4517649 h 5941133"/>
              <a:gd name="connsiteX271" fmla="*/ 4066135 w 9117690"/>
              <a:gd name="connsiteY271" fmla="*/ 4554495 h 5941133"/>
              <a:gd name="connsiteX272" fmla="*/ 4066135 w 9117690"/>
              <a:gd name="connsiteY272" fmla="*/ 4712264 h 5941133"/>
              <a:gd name="connsiteX273" fmla="*/ 3937109 w 9117690"/>
              <a:gd name="connsiteY273" fmla="*/ 4841291 h 5941133"/>
              <a:gd name="connsiteX274" fmla="*/ 3937109 w 9117690"/>
              <a:gd name="connsiteY274" fmla="*/ 4841290 h 5941133"/>
              <a:gd name="connsiteX275" fmla="*/ 3808082 w 9117690"/>
              <a:gd name="connsiteY275" fmla="*/ 4712263 h 5941133"/>
              <a:gd name="connsiteX276" fmla="*/ 3808082 w 9117690"/>
              <a:gd name="connsiteY276" fmla="*/ 4219518 h 5941133"/>
              <a:gd name="connsiteX277" fmla="*/ 3799694 w 9117690"/>
              <a:gd name="connsiteY277" fmla="*/ 4177968 h 5941133"/>
              <a:gd name="connsiteX278" fmla="*/ 3680807 w 9117690"/>
              <a:gd name="connsiteY278" fmla="*/ 4099164 h 5941133"/>
              <a:gd name="connsiteX279" fmla="*/ 3561920 w 9117690"/>
              <a:gd name="connsiteY279" fmla="*/ 4177968 h 5941133"/>
              <a:gd name="connsiteX280" fmla="*/ 3561433 w 9117690"/>
              <a:gd name="connsiteY280" fmla="*/ 4180378 h 5941133"/>
              <a:gd name="connsiteX281" fmla="*/ 3561433 w 9117690"/>
              <a:gd name="connsiteY281" fmla="*/ 4435519 h 5941133"/>
              <a:gd name="connsiteX282" fmla="*/ 3482629 w 9117690"/>
              <a:gd name="connsiteY282" fmla="*/ 4554407 h 5941133"/>
              <a:gd name="connsiteX283" fmla="*/ 3438829 w 9117690"/>
              <a:gd name="connsiteY283" fmla="*/ 4563249 h 5941133"/>
              <a:gd name="connsiteX284" fmla="*/ 3438829 w 9117690"/>
              <a:gd name="connsiteY284" fmla="*/ 4564615 h 5941133"/>
              <a:gd name="connsiteX285" fmla="*/ 3415349 w 9117690"/>
              <a:gd name="connsiteY285" fmla="*/ 4566982 h 5941133"/>
              <a:gd name="connsiteX286" fmla="*/ 3315620 w 9117690"/>
              <a:gd name="connsiteY286" fmla="*/ 4652931 h 5941133"/>
              <a:gd name="connsiteX287" fmla="*/ 3307419 w 9117690"/>
              <a:gd name="connsiteY287" fmla="*/ 4699402 h 5941133"/>
              <a:gd name="connsiteX288" fmla="*/ 3307419 w 9117690"/>
              <a:gd name="connsiteY288" fmla="*/ 5166571 h 5941133"/>
              <a:gd name="connsiteX289" fmla="*/ 3178392 w 9117690"/>
              <a:gd name="connsiteY289" fmla="*/ 5295598 h 5941133"/>
              <a:gd name="connsiteX290" fmla="*/ 3178393 w 9117690"/>
              <a:gd name="connsiteY290" fmla="*/ 5295599 h 5941133"/>
              <a:gd name="connsiteX291" fmla="*/ 3049366 w 9117690"/>
              <a:gd name="connsiteY291" fmla="*/ 5166572 h 5941133"/>
              <a:gd name="connsiteX292" fmla="*/ 3049366 w 9117690"/>
              <a:gd name="connsiteY292" fmla="*/ 4514427 h 5941133"/>
              <a:gd name="connsiteX293" fmla="*/ 3033349 w 9117690"/>
              <a:gd name="connsiteY293" fmla="*/ 4488028 h 5941133"/>
              <a:gd name="connsiteX294" fmla="*/ 2933786 w 9117690"/>
              <a:gd name="connsiteY294" fmla="*/ 4441074 h 5941133"/>
              <a:gd name="connsiteX295" fmla="*/ 2814899 w 9117690"/>
              <a:gd name="connsiteY295" fmla="*/ 4519878 h 5941133"/>
              <a:gd name="connsiteX296" fmla="*/ 2812443 w 9117690"/>
              <a:gd name="connsiteY296" fmla="*/ 4532038 h 5941133"/>
              <a:gd name="connsiteX297" fmla="*/ 2812443 w 9117690"/>
              <a:gd name="connsiteY297" fmla="*/ 5039760 h 5941133"/>
              <a:gd name="connsiteX298" fmla="*/ 2683416 w 9117690"/>
              <a:gd name="connsiteY298" fmla="*/ 5168787 h 5941133"/>
              <a:gd name="connsiteX299" fmla="*/ 2683417 w 9117690"/>
              <a:gd name="connsiteY299" fmla="*/ 5168786 h 5941133"/>
              <a:gd name="connsiteX300" fmla="*/ 2554391 w 9117690"/>
              <a:gd name="connsiteY300" fmla="*/ 5039759 h 5941133"/>
              <a:gd name="connsiteX301" fmla="*/ 2554391 w 9117690"/>
              <a:gd name="connsiteY301" fmla="*/ 2721348 h 5941133"/>
              <a:gd name="connsiteX302" fmla="*/ 2554390 w 9117690"/>
              <a:gd name="connsiteY302" fmla="*/ 2721348 h 5941133"/>
              <a:gd name="connsiteX303" fmla="*/ 2554389 w 9117690"/>
              <a:gd name="connsiteY303" fmla="*/ 5014630 h 5941133"/>
              <a:gd name="connsiteX304" fmla="*/ 2544250 w 9117690"/>
              <a:gd name="connsiteY304" fmla="*/ 4964412 h 5941133"/>
              <a:gd name="connsiteX305" fmla="*/ 2425363 w 9117690"/>
              <a:gd name="connsiteY305" fmla="*/ 4885608 h 5941133"/>
              <a:gd name="connsiteX306" fmla="*/ 2296336 w 9117690"/>
              <a:gd name="connsiteY306" fmla="*/ 5014635 h 5941133"/>
              <a:gd name="connsiteX307" fmla="*/ 2296336 w 9117690"/>
              <a:gd name="connsiteY307" fmla="*/ 5812106 h 5941133"/>
              <a:gd name="connsiteX308" fmla="*/ 2167309 w 9117690"/>
              <a:gd name="connsiteY308" fmla="*/ 5941133 h 5941133"/>
              <a:gd name="connsiteX309" fmla="*/ 2167310 w 9117690"/>
              <a:gd name="connsiteY309" fmla="*/ 5941132 h 5941133"/>
              <a:gd name="connsiteX310" fmla="*/ 2038282 w 9117690"/>
              <a:gd name="connsiteY310" fmla="*/ 5812105 h 5941133"/>
              <a:gd name="connsiteX311" fmla="*/ 2038282 w 9117690"/>
              <a:gd name="connsiteY311" fmla="*/ 3090757 h 5941133"/>
              <a:gd name="connsiteX312" fmla="*/ 2167310 w 9117690"/>
              <a:gd name="connsiteY312" fmla="*/ 3219784 h 5941133"/>
              <a:gd name="connsiteX313" fmla="*/ 2167309 w 9117690"/>
              <a:gd name="connsiteY313" fmla="*/ 3219785 h 5941133"/>
              <a:gd name="connsiteX314" fmla="*/ 2296336 w 9117690"/>
              <a:gd name="connsiteY314" fmla="*/ 3090758 h 5941133"/>
              <a:gd name="connsiteX315" fmla="*/ 2296336 w 9117690"/>
              <a:gd name="connsiteY315" fmla="*/ 2293287 h 5941133"/>
              <a:gd name="connsiteX316" fmla="*/ 2425363 w 9117690"/>
              <a:gd name="connsiteY316" fmla="*/ 2164260 h 5941133"/>
              <a:gd name="connsiteX317" fmla="*/ 2544250 w 9117690"/>
              <a:gd name="connsiteY317" fmla="*/ 2243064 h 5941133"/>
              <a:gd name="connsiteX318" fmla="*/ 2554389 w 9117690"/>
              <a:gd name="connsiteY318" fmla="*/ 2293282 h 5941133"/>
              <a:gd name="connsiteX319" fmla="*/ 0 w 9117690"/>
              <a:gd name="connsiteY319" fmla="*/ 2721348 h 5941133"/>
              <a:gd name="connsiteX320" fmla="*/ 1 w 9117690"/>
              <a:gd name="connsiteY320" fmla="*/ 0 h 5941133"/>
              <a:gd name="connsiteX321" fmla="*/ 1 w 9117690"/>
              <a:gd name="connsiteY321" fmla="*/ 2022823 h 5941133"/>
              <a:gd name="connsiteX322" fmla="*/ 129028 w 9117690"/>
              <a:gd name="connsiteY322" fmla="*/ 2151850 h 5941133"/>
              <a:gd name="connsiteX323" fmla="*/ 129027 w 9117690"/>
              <a:gd name="connsiteY323" fmla="*/ 2151851 h 5941133"/>
              <a:gd name="connsiteX324" fmla="*/ 258054 w 9117690"/>
              <a:gd name="connsiteY324" fmla="*/ 2022824 h 5941133"/>
              <a:gd name="connsiteX325" fmla="*/ 258054 w 9117690"/>
              <a:gd name="connsiteY325" fmla="*/ 1933906 h 5941133"/>
              <a:gd name="connsiteX326" fmla="*/ 261652 w 9117690"/>
              <a:gd name="connsiteY326" fmla="*/ 1916087 h 5941133"/>
              <a:gd name="connsiteX327" fmla="*/ 380539 w 9117690"/>
              <a:gd name="connsiteY327" fmla="*/ 1837283 h 5941133"/>
              <a:gd name="connsiteX328" fmla="*/ 499427 w 9117690"/>
              <a:gd name="connsiteY328" fmla="*/ 1916087 h 5941133"/>
              <a:gd name="connsiteX329" fmla="*/ 509565 w 9117690"/>
              <a:gd name="connsiteY329" fmla="*/ 1966306 h 5941133"/>
              <a:gd name="connsiteX330" fmla="*/ 509566 w 9117690"/>
              <a:gd name="connsiteY330" fmla="*/ 2560326 h 5941133"/>
              <a:gd name="connsiteX331" fmla="*/ 638593 w 9117690"/>
              <a:gd name="connsiteY331" fmla="*/ 2689353 h 5941133"/>
              <a:gd name="connsiteX332" fmla="*/ 638592 w 9117690"/>
              <a:gd name="connsiteY332" fmla="*/ 2689354 h 5941133"/>
              <a:gd name="connsiteX333" fmla="*/ 767619 w 9117690"/>
              <a:gd name="connsiteY333" fmla="*/ 2560327 h 5941133"/>
              <a:gd name="connsiteX334" fmla="*/ 767619 w 9117690"/>
              <a:gd name="connsiteY334" fmla="*/ 2474988 h 5941133"/>
              <a:gd name="connsiteX335" fmla="*/ 777383 w 9117690"/>
              <a:gd name="connsiteY335" fmla="*/ 2426627 h 5941133"/>
              <a:gd name="connsiteX336" fmla="*/ 896270 w 9117690"/>
              <a:gd name="connsiteY336" fmla="*/ 2347823 h 5941133"/>
              <a:gd name="connsiteX337" fmla="*/ 1015158 w 9117690"/>
              <a:gd name="connsiteY337" fmla="*/ 2426627 h 5941133"/>
              <a:gd name="connsiteX338" fmla="*/ 1025296 w 9117690"/>
              <a:gd name="connsiteY338" fmla="*/ 2476846 h 5941133"/>
              <a:gd name="connsiteX339" fmla="*/ 1025297 w 9117690"/>
              <a:gd name="connsiteY339" fmla="*/ 2460323 h 5941133"/>
              <a:gd name="connsiteX340" fmla="*/ 1154325 w 9117690"/>
              <a:gd name="connsiteY340" fmla="*/ 2589350 h 5941133"/>
              <a:gd name="connsiteX341" fmla="*/ 1154325 w 9117690"/>
              <a:gd name="connsiteY341" fmla="*/ 2589351 h 5941133"/>
              <a:gd name="connsiteX342" fmla="*/ 1283351 w 9117690"/>
              <a:gd name="connsiteY342" fmla="*/ 2460324 h 5941133"/>
              <a:gd name="connsiteX343" fmla="*/ 1283351 w 9117690"/>
              <a:gd name="connsiteY343" fmla="*/ 2199627 h 5941133"/>
              <a:gd name="connsiteX344" fmla="*/ 1284065 w 9117690"/>
              <a:gd name="connsiteY344" fmla="*/ 2196094 h 5941133"/>
              <a:gd name="connsiteX345" fmla="*/ 1402953 w 9117690"/>
              <a:gd name="connsiteY345" fmla="*/ 2117290 h 5941133"/>
              <a:gd name="connsiteX346" fmla="*/ 1521839 w 9117690"/>
              <a:gd name="connsiteY346" fmla="*/ 2196094 h 5941133"/>
              <a:gd name="connsiteX347" fmla="*/ 1522552 w 9117690"/>
              <a:gd name="connsiteY347" fmla="*/ 2199625 h 5941133"/>
              <a:gd name="connsiteX348" fmla="*/ 1522552 w 9117690"/>
              <a:gd name="connsiteY348" fmla="*/ 2372515 h 5941133"/>
              <a:gd name="connsiteX349" fmla="*/ 1651578 w 9117690"/>
              <a:gd name="connsiteY349" fmla="*/ 2501542 h 5941133"/>
              <a:gd name="connsiteX350" fmla="*/ 1651577 w 9117690"/>
              <a:gd name="connsiteY350" fmla="*/ 2501543 h 5941133"/>
              <a:gd name="connsiteX351" fmla="*/ 1780604 w 9117690"/>
              <a:gd name="connsiteY351" fmla="*/ 2372516 h 5941133"/>
              <a:gd name="connsiteX352" fmla="*/ 1780604 w 9117690"/>
              <a:gd name="connsiteY352" fmla="*/ 2041714 h 5941133"/>
              <a:gd name="connsiteX353" fmla="*/ 1790368 w 9117690"/>
              <a:gd name="connsiteY353" fmla="*/ 1993354 h 5941133"/>
              <a:gd name="connsiteX354" fmla="*/ 1909255 w 9117690"/>
              <a:gd name="connsiteY354" fmla="*/ 1914550 h 5941133"/>
              <a:gd name="connsiteX355" fmla="*/ 2028143 w 9117690"/>
              <a:gd name="connsiteY355" fmla="*/ 1993354 h 5941133"/>
              <a:gd name="connsiteX356" fmla="*/ 2038281 w 9117690"/>
              <a:gd name="connsiteY356" fmla="*/ 2043573 h 5941133"/>
              <a:gd name="connsiteX357" fmla="*/ 2038282 w 9117690"/>
              <a:gd name="connsiteY357" fmla="*/ 2721348 h 5941133"/>
              <a:gd name="connsiteX358" fmla="*/ 2038281 w 9117690"/>
              <a:gd name="connsiteY358" fmla="*/ 4764921 h 5941133"/>
              <a:gd name="connsiteX359" fmla="*/ 2028143 w 9117690"/>
              <a:gd name="connsiteY359" fmla="*/ 4714702 h 5941133"/>
              <a:gd name="connsiteX360" fmla="*/ 1909255 w 9117690"/>
              <a:gd name="connsiteY360" fmla="*/ 4635898 h 5941133"/>
              <a:gd name="connsiteX361" fmla="*/ 1790368 w 9117690"/>
              <a:gd name="connsiteY361" fmla="*/ 4714702 h 5941133"/>
              <a:gd name="connsiteX362" fmla="*/ 1780604 w 9117690"/>
              <a:gd name="connsiteY362" fmla="*/ 4763062 h 5941133"/>
              <a:gd name="connsiteX363" fmla="*/ 1780604 w 9117690"/>
              <a:gd name="connsiteY363" fmla="*/ 5093864 h 5941133"/>
              <a:gd name="connsiteX364" fmla="*/ 1651577 w 9117690"/>
              <a:gd name="connsiteY364" fmla="*/ 5222891 h 5941133"/>
              <a:gd name="connsiteX365" fmla="*/ 1651578 w 9117690"/>
              <a:gd name="connsiteY365" fmla="*/ 5222890 h 5941133"/>
              <a:gd name="connsiteX366" fmla="*/ 1522552 w 9117690"/>
              <a:gd name="connsiteY366" fmla="*/ 5093863 h 5941133"/>
              <a:gd name="connsiteX367" fmla="*/ 1522552 w 9117690"/>
              <a:gd name="connsiteY367" fmla="*/ 4920973 h 5941133"/>
              <a:gd name="connsiteX368" fmla="*/ 1521839 w 9117690"/>
              <a:gd name="connsiteY368" fmla="*/ 4917442 h 5941133"/>
              <a:gd name="connsiteX369" fmla="*/ 1402953 w 9117690"/>
              <a:gd name="connsiteY369" fmla="*/ 4838638 h 5941133"/>
              <a:gd name="connsiteX370" fmla="*/ 1284065 w 9117690"/>
              <a:gd name="connsiteY370" fmla="*/ 4917442 h 5941133"/>
              <a:gd name="connsiteX371" fmla="*/ 1283351 w 9117690"/>
              <a:gd name="connsiteY371" fmla="*/ 4920975 h 5941133"/>
              <a:gd name="connsiteX372" fmla="*/ 1283351 w 9117690"/>
              <a:gd name="connsiteY372" fmla="*/ 5181672 h 5941133"/>
              <a:gd name="connsiteX373" fmla="*/ 1154325 w 9117690"/>
              <a:gd name="connsiteY373" fmla="*/ 5310699 h 5941133"/>
              <a:gd name="connsiteX374" fmla="*/ 1154325 w 9117690"/>
              <a:gd name="connsiteY374" fmla="*/ 5310698 h 5941133"/>
              <a:gd name="connsiteX375" fmla="*/ 1025297 w 9117690"/>
              <a:gd name="connsiteY375" fmla="*/ 5181671 h 5941133"/>
              <a:gd name="connsiteX376" fmla="*/ 1025297 w 9117690"/>
              <a:gd name="connsiteY376" fmla="*/ 2721348 h 5941133"/>
              <a:gd name="connsiteX377" fmla="*/ 1025296 w 9117690"/>
              <a:gd name="connsiteY377" fmla="*/ 5198194 h 5941133"/>
              <a:gd name="connsiteX378" fmla="*/ 1015158 w 9117690"/>
              <a:gd name="connsiteY378" fmla="*/ 5147975 h 5941133"/>
              <a:gd name="connsiteX379" fmla="*/ 896270 w 9117690"/>
              <a:gd name="connsiteY379" fmla="*/ 5069171 h 5941133"/>
              <a:gd name="connsiteX380" fmla="*/ 777383 w 9117690"/>
              <a:gd name="connsiteY380" fmla="*/ 5147975 h 5941133"/>
              <a:gd name="connsiteX381" fmla="*/ 767619 w 9117690"/>
              <a:gd name="connsiteY381" fmla="*/ 5196336 h 5941133"/>
              <a:gd name="connsiteX382" fmla="*/ 767619 w 9117690"/>
              <a:gd name="connsiteY382" fmla="*/ 5281675 h 5941133"/>
              <a:gd name="connsiteX383" fmla="*/ 638592 w 9117690"/>
              <a:gd name="connsiteY383" fmla="*/ 5410702 h 5941133"/>
              <a:gd name="connsiteX384" fmla="*/ 638593 w 9117690"/>
              <a:gd name="connsiteY384" fmla="*/ 5410701 h 5941133"/>
              <a:gd name="connsiteX385" fmla="*/ 509566 w 9117690"/>
              <a:gd name="connsiteY385" fmla="*/ 5281674 h 5941133"/>
              <a:gd name="connsiteX386" fmla="*/ 509566 w 9117690"/>
              <a:gd name="connsiteY386" fmla="*/ 2721348 h 5941133"/>
              <a:gd name="connsiteX387" fmla="*/ 509565 w 9117690"/>
              <a:gd name="connsiteY387" fmla="*/ 4687654 h 5941133"/>
              <a:gd name="connsiteX388" fmla="*/ 499427 w 9117690"/>
              <a:gd name="connsiteY388" fmla="*/ 4637435 h 5941133"/>
              <a:gd name="connsiteX389" fmla="*/ 380539 w 9117690"/>
              <a:gd name="connsiteY389" fmla="*/ 4558631 h 5941133"/>
              <a:gd name="connsiteX390" fmla="*/ 261652 w 9117690"/>
              <a:gd name="connsiteY390" fmla="*/ 4637435 h 5941133"/>
              <a:gd name="connsiteX391" fmla="*/ 258054 w 9117690"/>
              <a:gd name="connsiteY391" fmla="*/ 4655254 h 5941133"/>
              <a:gd name="connsiteX392" fmla="*/ 258054 w 9117690"/>
              <a:gd name="connsiteY392" fmla="*/ 4744172 h 5941133"/>
              <a:gd name="connsiteX393" fmla="*/ 129027 w 9117690"/>
              <a:gd name="connsiteY393" fmla="*/ 4873199 h 5941133"/>
              <a:gd name="connsiteX394" fmla="*/ 129028 w 9117690"/>
              <a:gd name="connsiteY394" fmla="*/ 4873198 h 5941133"/>
              <a:gd name="connsiteX395" fmla="*/ 1 w 9117690"/>
              <a:gd name="connsiteY395" fmla="*/ 4744171 h 5941133"/>
              <a:gd name="connsiteX396" fmla="*/ 1 w 9117690"/>
              <a:gd name="connsiteY396" fmla="*/ 2721348 h 5941133"/>
              <a:gd name="connsiteX397" fmla="*/ 0 w 9117690"/>
              <a:gd name="connsiteY397" fmla="*/ 2721348 h 5941133"/>
              <a:gd name="connsiteX0" fmla="*/ 3425771 w 9127247"/>
              <a:gd name="connsiteY0" fmla="*/ 4206304 h 5587836"/>
              <a:gd name="connsiteX1" fmla="*/ 3428220 w 9127247"/>
              <a:gd name="connsiteY1" fmla="*/ 4207138 h 5587836"/>
              <a:gd name="connsiteX2" fmla="*/ 3428614 w 9127247"/>
              <a:gd name="connsiteY2" fmla="*/ 4207172 h 5587836"/>
              <a:gd name="connsiteX3" fmla="*/ 3425771 w 9127247"/>
              <a:gd name="connsiteY3" fmla="*/ 4206304 h 5587836"/>
              <a:gd name="connsiteX4" fmla="*/ 3425771 w 9127247"/>
              <a:gd name="connsiteY4" fmla="*/ 1484956 h 5587836"/>
              <a:gd name="connsiteX5" fmla="*/ 3428614 w 9127247"/>
              <a:gd name="connsiteY5" fmla="*/ 1485824 h 5587836"/>
              <a:gd name="connsiteX6" fmla="*/ 3428220 w 9127247"/>
              <a:gd name="connsiteY6" fmla="*/ 1485790 h 5587836"/>
              <a:gd name="connsiteX7" fmla="*/ 3425771 w 9127247"/>
              <a:gd name="connsiteY7" fmla="*/ 1484956 h 5587836"/>
              <a:gd name="connsiteX8" fmla="*/ 2563946 w 9127247"/>
              <a:gd name="connsiteY8" fmla="*/ 1939985 h 5587836"/>
              <a:gd name="connsiteX9" fmla="*/ 2563948 w 9127247"/>
              <a:gd name="connsiteY9" fmla="*/ 1965114 h 5587836"/>
              <a:gd name="connsiteX10" fmla="*/ 2692974 w 9127247"/>
              <a:gd name="connsiteY10" fmla="*/ 2094141 h 5587836"/>
              <a:gd name="connsiteX11" fmla="*/ 2692973 w 9127247"/>
              <a:gd name="connsiteY11" fmla="*/ 2094142 h 5587836"/>
              <a:gd name="connsiteX12" fmla="*/ 2822000 w 9127247"/>
              <a:gd name="connsiteY12" fmla="*/ 1965115 h 5587836"/>
              <a:gd name="connsiteX13" fmla="*/ 2822000 w 9127247"/>
              <a:gd name="connsiteY13" fmla="*/ 1457393 h 5587836"/>
              <a:gd name="connsiteX14" fmla="*/ 2824456 w 9127247"/>
              <a:gd name="connsiteY14" fmla="*/ 1445233 h 5587836"/>
              <a:gd name="connsiteX15" fmla="*/ 2943343 w 9127247"/>
              <a:gd name="connsiteY15" fmla="*/ 1366429 h 5587836"/>
              <a:gd name="connsiteX16" fmla="*/ 3042906 w 9127247"/>
              <a:gd name="connsiteY16" fmla="*/ 1413383 h 5587836"/>
              <a:gd name="connsiteX17" fmla="*/ 3058923 w 9127247"/>
              <a:gd name="connsiteY17" fmla="*/ 1439782 h 5587836"/>
              <a:gd name="connsiteX18" fmla="*/ 3058923 w 9127247"/>
              <a:gd name="connsiteY18" fmla="*/ 2091927 h 5587836"/>
              <a:gd name="connsiteX19" fmla="*/ 3187950 w 9127247"/>
              <a:gd name="connsiteY19" fmla="*/ 2220954 h 5587836"/>
              <a:gd name="connsiteX20" fmla="*/ 3187949 w 9127247"/>
              <a:gd name="connsiteY20" fmla="*/ 2220953 h 5587836"/>
              <a:gd name="connsiteX21" fmla="*/ 3316976 w 9127247"/>
              <a:gd name="connsiteY21" fmla="*/ 2091926 h 5587836"/>
              <a:gd name="connsiteX22" fmla="*/ 3316976 w 9127247"/>
              <a:gd name="connsiteY22" fmla="*/ 1624757 h 5587836"/>
              <a:gd name="connsiteX23" fmla="*/ 3325177 w 9127247"/>
              <a:gd name="connsiteY23" fmla="*/ 1578286 h 5587836"/>
              <a:gd name="connsiteX24" fmla="*/ 3424906 w 9127247"/>
              <a:gd name="connsiteY24" fmla="*/ 1492337 h 5587836"/>
              <a:gd name="connsiteX25" fmla="*/ 3448386 w 9127247"/>
              <a:gd name="connsiteY25" fmla="*/ 1489970 h 5587836"/>
              <a:gd name="connsiteX26" fmla="*/ 3448386 w 9127247"/>
              <a:gd name="connsiteY26" fmla="*/ 1488604 h 5587836"/>
              <a:gd name="connsiteX27" fmla="*/ 3492186 w 9127247"/>
              <a:gd name="connsiteY27" fmla="*/ 1479762 h 5587836"/>
              <a:gd name="connsiteX28" fmla="*/ 3570990 w 9127247"/>
              <a:gd name="connsiteY28" fmla="*/ 1360874 h 5587836"/>
              <a:gd name="connsiteX29" fmla="*/ 3570990 w 9127247"/>
              <a:gd name="connsiteY29" fmla="*/ 1105733 h 5587836"/>
              <a:gd name="connsiteX30" fmla="*/ 3571477 w 9127247"/>
              <a:gd name="connsiteY30" fmla="*/ 1103323 h 5587836"/>
              <a:gd name="connsiteX31" fmla="*/ 3690364 w 9127247"/>
              <a:gd name="connsiteY31" fmla="*/ 1024519 h 5587836"/>
              <a:gd name="connsiteX32" fmla="*/ 3809251 w 9127247"/>
              <a:gd name="connsiteY32" fmla="*/ 1103323 h 5587836"/>
              <a:gd name="connsiteX33" fmla="*/ 3817639 w 9127247"/>
              <a:gd name="connsiteY33" fmla="*/ 1144873 h 5587836"/>
              <a:gd name="connsiteX34" fmla="*/ 3817639 w 9127247"/>
              <a:gd name="connsiteY34" fmla="*/ 1637618 h 5587836"/>
              <a:gd name="connsiteX35" fmla="*/ 3946666 w 9127247"/>
              <a:gd name="connsiteY35" fmla="*/ 1766645 h 5587836"/>
              <a:gd name="connsiteX36" fmla="*/ 3946666 w 9127247"/>
              <a:gd name="connsiteY36" fmla="*/ 1766646 h 5587836"/>
              <a:gd name="connsiteX37" fmla="*/ 4075692 w 9127247"/>
              <a:gd name="connsiteY37" fmla="*/ 1637619 h 5587836"/>
              <a:gd name="connsiteX38" fmla="*/ 4075692 w 9127247"/>
              <a:gd name="connsiteY38" fmla="*/ 1479850 h 5587836"/>
              <a:gd name="connsiteX39" fmla="*/ 4096831 w 9127247"/>
              <a:gd name="connsiteY39" fmla="*/ 1443004 h 5587836"/>
              <a:gd name="connsiteX40" fmla="*/ 4173895 w 9127247"/>
              <a:gd name="connsiteY40" fmla="*/ 1396560 h 5587836"/>
              <a:gd name="connsiteX41" fmla="*/ 4197375 w 9127247"/>
              <a:gd name="connsiteY41" fmla="*/ 1394193 h 5587836"/>
              <a:gd name="connsiteX42" fmla="*/ 4197375 w 9127247"/>
              <a:gd name="connsiteY42" fmla="*/ 1393455 h 5587836"/>
              <a:gd name="connsiteX43" fmla="*/ 4245443 w 9127247"/>
              <a:gd name="connsiteY43" fmla="*/ 1383751 h 5587836"/>
              <a:gd name="connsiteX44" fmla="*/ 4324246 w 9127247"/>
              <a:gd name="connsiteY44" fmla="*/ 1264863 h 5587836"/>
              <a:gd name="connsiteX45" fmla="*/ 4324246 w 9127247"/>
              <a:gd name="connsiteY45" fmla="*/ 1129251 h 5587836"/>
              <a:gd name="connsiteX46" fmla="*/ 4345153 w 9127247"/>
              <a:gd name="connsiteY46" fmla="*/ 1092808 h 5587836"/>
              <a:gd name="connsiteX47" fmla="*/ 4422218 w 9127247"/>
              <a:gd name="connsiteY47" fmla="*/ 1046364 h 5587836"/>
              <a:gd name="connsiteX48" fmla="*/ 4445698 w 9127247"/>
              <a:gd name="connsiteY48" fmla="*/ 1043997 h 5587836"/>
              <a:gd name="connsiteX49" fmla="*/ 4445698 w 9127247"/>
              <a:gd name="connsiteY49" fmla="*/ 1043259 h 5587836"/>
              <a:gd name="connsiteX50" fmla="*/ 4493768 w 9127247"/>
              <a:gd name="connsiteY50" fmla="*/ 1033555 h 5587836"/>
              <a:gd name="connsiteX51" fmla="*/ 4572571 w 9127247"/>
              <a:gd name="connsiteY51" fmla="*/ 914667 h 5587836"/>
              <a:gd name="connsiteX52" fmla="*/ 4572687 w 9127247"/>
              <a:gd name="connsiteY52" fmla="*/ 610914 h 5587836"/>
              <a:gd name="connsiteX53" fmla="*/ 4701714 w 9127247"/>
              <a:gd name="connsiteY53" fmla="*/ 481887 h 5587836"/>
              <a:gd name="connsiteX54" fmla="*/ 4820601 w 9127247"/>
              <a:gd name="connsiteY54" fmla="*/ 560691 h 5587836"/>
              <a:gd name="connsiteX55" fmla="*/ 4828990 w 9127247"/>
              <a:gd name="connsiteY55" fmla="*/ 602240 h 5587836"/>
              <a:gd name="connsiteX56" fmla="*/ 4828990 w 9127247"/>
              <a:gd name="connsiteY56" fmla="*/ 978616 h 5587836"/>
              <a:gd name="connsiteX57" fmla="*/ 4907793 w 9127247"/>
              <a:gd name="connsiteY57" fmla="*/ 1097504 h 5587836"/>
              <a:gd name="connsiteX58" fmla="*/ 4955863 w 9127247"/>
              <a:gd name="connsiteY58" fmla="*/ 1107208 h 5587836"/>
              <a:gd name="connsiteX59" fmla="*/ 4955863 w 9127247"/>
              <a:gd name="connsiteY59" fmla="*/ 1107946 h 5587836"/>
              <a:gd name="connsiteX60" fmla="*/ 4979343 w 9127247"/>
              <a:gd name="connsiteY60" fmla="*/ 1110313 h 5587836"/>
              <a:gd name="connsiteX61" fmla="*/ 5079072 w 9127247"/>
              <a:gd name="connsiteY61" fmla="*/ 1196262 h 5587836"/>
              <a:gd name="connsiteX62" fmla="*/ 5081276 w 9127247"/>
              <a:gd name="connsiteY62" fmla="*/ 1208752 h 5587836"/>
              <a:gd name="connsiteX63" fmla="*/ 5081276 w 9127247"/>
              <a:gd name="connsiteY63" fmla="*/ 1574006 h 5587836"/>
              <a:gd name="connsiteX64" fmla="*/ 5210303 w 9127247"/>
              <a:gd name="connsiteY64" fmla="*/ 1703033 h 5587836"/>
              <a:gd name="connsiteX65" fmla="*/ 5210302 w 9127247"/>
              <a:gd name="connsiteY65" fmla="*/ 1703034 h 5587836"/>
              <a:gd name="connsiteX66" fmla="*/ 5339329 w 9127247"/>
              <a:gd name="connsiteY66" fmla="*/ 1574007 h 5587836"/>
              <a:gd name="connsiteX67" fmla="*/ 5339329 w 9127247"/>
              <a:gd name="connsiteY67" fmla="*/ 1440099 h 5587836"/>
              <a:gd name="connsiteX68" fmla="*/ 5341533 w 9127247"/>
              <a:gd name="connsiteY68" fmla="*/ 1427609 h 5587836"/>
              <a:gd name="connsiteX69" fmla="*/ 5441262 w 9127247"/>
              <a:gd name="connsiteY69" fmla="*/ 1341660 h 5587836"/>
              <a:gd name="connsiteX70" fmla="*/ 5464742 w 9127247"/>
              <a:gd name="connsiteY70" fmla="*/ 1339293 h 5587836"/>
              <a:gd name="connsiteX71" fmla="*/ 5464742 w 9127247"/>
              <a:gd name="connsiteY71" fmla="*/ 1338555 h 5587836"/>
              <a:gd name="connsiteX72" fmla="*/ 5512812 w 9127247"/>
              <a:gd name="connsiteY72" fmla="*/ 1328851 h 5587836"/>
              <a:gd name="connsiteX73" fmla="*/ 5591615 w 9127247"/>
              <a:gd name="connsiteY73" fmla="*/ 1209963 h 5587836"/>
              <a:gd name="connsiteX74" fmla="*/ 5591615 w 9127247"/>
              <a:gd name="connsiteY74" fmla="*/ 1056559 h 5587836"/>
              <a:gd name="connsiteX75" fmla="*/ 5593804 w 9127247"/>
              <a:gd name="connsiteY75" fmla="*/ 1045715 h 5587836"/>
              <a:gd name="connsiteX76" fmla="*/ 5712692 w 9127247"/>
              <a:gd name="connsiteY76" fmla="*/ 966911 h 5587836"/>
              <a:gd name="connsiteX77" fmla="*/ 5831579 w 9127247"/>
              <a:gd name="connsiteY77" fmla="*/ 1045715 h 5587836"/>
              <a:gd name="connsiteX78" fmla="*/ 5839968 w 9127247"/>
              <a:gd name="connsiteY78" fmla="*/ 1087265 h 5587836"/>
              <a:gd name="connsiteX79" fmla="*/ 5839968 w 9127247"/>
              <a:gd name="connsiteY79" fmla="*/ 1201249 h 5587836"/>
              <a:gd name="connsiteX80" fmla="*/ 5918771 w 9127247"/>
              <a:gd name="connsiteY80" fmla="*/ 1320137 h 5587836"/>
              <a:gd name="connsiteX81" fmla="*/ 5966841 w 9127247"/>
              <a:gd name="connsiteY81" fmla="*/ 1329841 h 5587836"/>
              <a:gd name="connsiteX82" fmla="*/ 5966841 w 9127247"/>
              <a:gd name="connsiteY82" fmla="*/ 1330579 h 5587836"/>
              <a:gd name="connsiteX83" fmla="*/ 5990321 w 9127247"/>
              <a:gd name="connsiteY83" fmla="*/ 1332946 h 5587836"/>
              <a:gd name="connsiteX84" fmla="*/ 6067385 w 9127247"/>
              <a:gd name="connsiteY84" fmla="*/ 1379390 h 5587836"/>
              <a:gd name="connsiteX85" fmla="*/ 6086055 w 9127247"/>
              <a:gd name="connsiteY85" fmla="*/ 1411932 h 5587836"/>
              <a:gd name="connsiteX86" fmla="*/ 6086055 w 9127247"/>
              <a:gd name="connsiteY86" fmla="*/ 1458670 h 5587836"/>
              <a:gd name="connsiteX87" fmla="*/ 6215082 w 9127247"/>
              <a:gd name="connsiteY87" fmla="*/ 1587697 h 5587836"/>
              <a:gd name="connsiteX88" fmla="*/ 6215081 w 9127247"/>
              <a:gd name="connsiteY88" fmla="*/ 1587698 h 5587836"/>
              <a:gd name="connsiteX89" fmla="*/ 6344108 w 9127247"/>
              <a:gd name="connsiteY89" fmla="*/ 1458671 h 5587836"/>
              <a:gd name="connsiteX90" fmla="*/ 6344108 w 9127247"/>
              <a:gd name="connsiteY90" fmla="*/ 1149725 h 5587836"/>
              <a:gd name="connsiteX91" fmla="*/ 6347706 w 9127247"/>
              <a:gd name="connsiteY91" fmla="*/ 1131906 h 5587836"/>
              <a:gd name="connsiteX92" fmla="*/ 6466593 w 9127247"/>
              <a:gd name="connsiteY92" fmla="*/ 1053102 h 5587836"/>
              <a:gd name="connsiteX93" fmla="*/ 6585481 w 9127247"/>
              <a:gd name="connsiteY93" fmla="*/ 1131906 h 5587836"/>
              <a:gd name="connsiteX94" fmla="*/ 6595619 w 9127247"/>
              <a:gd name="connsiteY94" fmla="*/ 1182125 h 5587836"/>
              <a:gd name="connsiteX95" fmla="*/ 6595620 w 9127247"/>
              <a:gd name="connsiteY95" fmla="*/ 2079087 h 5587836"/>
              <a:gd name="connsiteX96" fmla="*/ 6724647 w 9127247"/>
              <a:gd name="connsiteY96" fmla="*/ 2208114 h 5587836"/>
              <a:gd name="connsiteX97" fmla="*/ 6724646 w 9127247"/>
              <a:gd name="connsiteY97" fmla="*/ 2208115 h 5587836"/>
              <a:gd name="connsiteX98" fmla="*/ 6853673 w 9127247"/>
              <a:gd name="connsiteY98" fmla="*/ 2079088 h 5587836"/>
              <a:gd name="connsiteX99" fmla="*/ 6853673 w 9127247"/>
              <a:gd name="connsiteY99" fmla="*/ 1492686 h 5587836"/>
              <a:gd name="connsiteX100" fmla="*/ 6863437 w 9127247"/>
              <a:gd name="connsiteY100" fmla="*/ 1444326 h 5587836"/>
              <a:gd name="connsiteX101" fmla="*/ 6982324 w 9127247"/>
              <a:gd name="connsiteY101" fmla="*/ 1365522 h 5587836"/>
              <a:gd name="connsiteX102" fmla="*/ 7101212 w 9127247"/>
              <a:gd name="connsiteY102" fmla="*/ 1444326 h 5587836"/>
              <a:gd name="connsiteX103" fmla="*/ 7111350 w 9127247"/>
              <a:gd name="connsiteY103" fmla="*/ 1494545 h 5587836"/>
              <a:gd name="connsiteX104" fmla="*/ 7111351 w 9127247"/>
              <a:gd name="connsiteY104" fmla="*/ 1478022 h 5587836"/>
              <a:gd name="connsiteX105" fmla="*/ 7240378 w 9127247"/>
              <a:gd name="connsiteY105" fmla="*/ 1607049 h 5587836"/>
              <a:gd name="connsiteX106" fmla="*/ 7240377 w 9127247"/>
              <a:gd name="connsiteY106" fmla="*/ 1607050 h 5587836"/>
              <a:gd name="connsiteX107" fmla="*/ 7369404 w 9127247"/>
              <a:gd name="connsiteY107" fmla="*/ 1478023 h 5587836"/>
              <a:gd name="connsiteX108" fmla="*/ 7369404 w 9127247"/>
              <a:gd name="connsiteY108" fmla="*/ 1373382 h 5587836"/>
              <a:gd name="connsiteX109" fmla="*/ 7369656 w 9127247"/>
              <a:gd name="connsiteY109" fmla="*/ 1371953 h 5587836"/>
              <a:gd name="connsiteX110" fmla="*/ 7469385 w 9127247"/>
              <a:gd name="connsiteY110" fmla="*/ 1286004 h 5587836"/>
              <a:gd name="connsiteX111" fmla="*/ 7492865 w 9127247"/>
              <a:gd name="connsiteY111" fmla="*/ 1283637 h 5587836"/>
              <a:gd name="connsiteX112" fmla="*/ 7492865 w 9127247"/>
              <a:gd name="connsiteY112" fmla="*/ 1282899 h 5587836"/>
              <a:gd name="connsiteX113" fmla="*/ 7540935 w 9127247"/>
              <a:gd name="connsiteY113" fmla="*/ 1273195 h 5587836"/>
              <a:gd name="connsiteX114" fmla="*/ 7619738 w 9127247"/>
              <a:gd name="connsiteY114" fmla="*/ 1154307 h 5587836"/>
              <a:gd name="connsiteX115" fmla="*/ 7619738 w 9127247"/>
              <a:gd name="connsiteY115" fmla="*/ 913438 h 5587836"/>
              <a:gd name="connsiteX116" fmla="*/ 7621927 w 9127247"/>
              <a:gd name="connsiteY116" fmla="*/ 902593 h 5587836"/>
              <a:gd name="connsiteX117" fmla="*/ 7740815 w 9127247"/>
              <a:gd name="connsiteY117" fmla="*/ 823789 h 5587836"/>
              <a:gd name="connsiteX118" fmla="*/ 7859702 w 9127247"/>
              <a:gd name="connsiteY118" fmla="*/ 902593 h 5587836"/>
              <a:gd name="connsiteX119" fmla="*/ 7868091 w 9127247"/>
              <a:gd name="connsiteY119" fmla="*/ 944143 h 5587836"/>
              <a:gd name="connsiteX120" fmla="*/ 7868091 w 9127247"/>
              <a:gd name="connsiteY120" fmla="*/ 1034273 h 5587836"/>
              <a:gd name="connsiteX121" fmla="*/ 7946894 w 9127247"/>
              <a:gd name="connsiteY121" fmla="*/ 1153161 h 5587836"/>
              <a:gd name="connsiteX122" fmla="*/ 7994964 w 9127247"/>
              <a:gd name="connsiteY122" fmla="*/ 1162865 h 5587836"/>
              <a:gd name="connsiteX123" fmla="*/ 7994964 w 9127247"/>
              <a:gd name="connsiteY123" fmla="*/ 1163603 h 5587836"/>
              <a:gd name="connsiteX124" fmla="*/ 8018444 w 9127247"/>
              <a:gd name="connsiteY124" fmla="*/ 1165970 h 5587836"/>
              <a:gd name="connsiteX125" fmla="*/ 8118173 w 9127247"/>
              <a:gd name="connsiteY125" fmla="*/ 1251919 h 5587836"/>
              <a:gd name="connsiteX126" fmla="*/ 8120176 w 9127247"/>
              <a:gd name="connsiteY126" fmla="*/ 1263269 h 5587836"/>
              <a:gd name="connsiteX127" fmla="*/ 8120176 w 9127247"/>
              <a:gd name="connsiteY127" fmla="*/ 1543289 h 5587836"/>
              <a:gd name="connsiteX128" fmla="*/ 8249203 w 9127247"/>
              <a:gd name="connsiteY128" fmla="*/ 1672316 h 5587836"/>
              <a:gd name="connsiteX129" fmla="*/ 8249202 w 9127247"/>
              <a:gd name="connsiteY129" fmla="*/ 1672317 h 5587836"/>
              <a:gd name="connsiteX130" fmla="*/ 8378229 w 9127247"/>
              <a:gd name="connsiteY130" fmla="*/ 1543290 h 5587836"/>
              <a:gd name="connsiteX131" fmla="*/ 8378229 w 9127247"/>
              <a:gd name="connsiteY131" fmla="*/ 1274965 h 5587836"/>
              <a:gd name="connsiteX132" fmla="*/ 8378480 w 9127247"/>
              <a:gd name="connsiteY132" fmla="*/ 1273542 h 5587836"/>
              <a:gd name="connsiteX133" fmla="*/ 8478209 w 9127247"/>
              <a:gd name="connsiteY133" fmla="*/ 1187593 h 5587836"/>
              <a:gd name="connsiteX134" fmla="*/ 8501689 w 9127247"/>
              <a:gd name="connsiteY134" fmla="*/ 1185226 h 5587836"/>
              <a:gd name="connsiteX135" fmla="*/ 8501689 w 9127247"/>
              <a:gd name="connsiteY135" fmla="*/ 1184488 h 5587836"/>
              <a:gd name="connsiteX136" fmla="*/ 8549759 w 9127247"/>
              <a:gd name="connsiteY136" fmla="*/ 1174784 h 5587836"/>
              <a:gd name="connsiteX137" fmla="*/ 8628562 w 9127247"/>
              <a:gd name="connsiteY137" fmla="*/ 1055896 h 5587836"/>
              <a:gd name="connsiteX138" fmla="*/ 8628562 w 9127247"/>
              <a:gd name="connsiteY138" fmla="*/ 496103 h 5587836"/>
              <a:gd name="connsiteX139" fmla="*/ 8628582 w 9127247"/>
              <a:gd name="connsiteY139" fmla="*/ 495990 h 5587836"/>
              <a:gd name="connsiteX140" fmla="*/ 8728311 w 9127247"/>
              <a:gd name="connsiteY140" fmla="*/ 410041 h 5587836"/>
              <a:gd name="connsiteX141" fmla="*/ 8751791 w 9127247"/>
              <a:gd name="connsiteY141" fmla="*/ 407674 h 5587836"/>
              <a:gd name="connsiteX142" fmla="*/ 8751791 w 9127247"/>
              <a:gd name="connsiteY142" fmla="*/ 406936 h 5587836"/>
              <a:gd name="connsiteX143" fmla="*/ 8799861 w 9127247"/>
              <a:gd name="connsiteY143" fmla="*/ 397232 h 5587836"/>
              <a:gd name="connsiteX144" fmla="*/ 8878664 w 9127247"/>
              <a:gd name="connsiteY144" fmla="*/ 278344 h 5587836"/>
              <a:gd name="connsiteX145" fmla="*/ 8878664 w 9127247"/>
              <a:gd name="connsiteY145" fmla="*/ 215030 h 5587836"/>
              <a:gd name="connsiteX146" fmla="*/ 8899829 w 9127247"/>
              <a:gd name="connsiteY146" fmla="*/ 178139 h 5587836"/>
              <a:gd name="connsiteX147" fmla="*/ 8976893 w 9127247"/>
              <a:gd name="connsiteY147" fmla="*/ 131695 h 5587836"/>
              <a:gd name="connsiteX148" fmla="*/ 9000373 w 9127247"/>
              <a:gd name="connsiteY148" fmla="*/ 129328 h 5587836"/>
              <a:gd name="connsiteX149" fmla="*/ 9000373 w 9127247"/>
              <a:gd name="connsiteY149" fmla="*/ 128590 h 5587836"/>
              <a:gd name="connsiteX150" fmla="*/ 9048443 w 9127247"/>
              <a:gd name="connsiteY150" fmla="*/ 118886 h 5587836"/>
              <a:gd name="connsiteX151" fmla="*/ 9127246 w 9127247"/>
              <a:gd name="connsiteY151" fmla="*/ 0 h 5587836"/>
              <a:gd name="connsiteX152" fmla="*/ 9127246 w 9127247"/>
              <a:gd name="connsiteY152" fmla="*/ 203342 h 5587836"/>
              <a:gd name="connsiteX153" fmla="*/ 9127247 w 9127247"/>
              <a:gd name="connsiteY153" fmla="*/ 203347 h 5587836"/>
              <a:gd name="connsiteX154" fmla="*/ 9127246 w 9127247"/>
              <a:gd name="connsiteY154" fmla="*/ 2721348 h 5587836"/>
              <a:gd name="connsiteX155" fmla="*/ 9048443 w 9127247"/>
              <a:gd name="connsiteY155" fmla="*/ 2840234 h 5587836"/>
              <a:gd name="connsiteX156" fmla="*/ 9000373 w 9127247"/>
              <a:gd name="connsiteY156" fmla="*/ 2849938 h 5587836"/>
              <a:gd name="connsiteX157" fmla="*/ 9000373 w 9127247"/>
              <a:gd name="connsiteY157" fmla="*/ 2850676 h 5587836"/>
              <a:gd name="connsiteX158" fmla="*/ 8976893 w 9127247"/>
              <a:gd name="connsiteY158" fmla="*/ 2853043 h 5587836"/>
              <a:gd name="connsiteX159" fmla="*/ 8899829 w 9127247"/>
              <a:gd name="connsiteY159" fmla="*/ 2899487 h 5587836"/>
              <a:gd name="connsiteX160" fmla="*/ 8878664 w 9127247"/>
              <a:gd name="connsiteY160" fmla="*/ 2936378 h 5587836"/>
              <a:gd name="connsiteX161" fmla="*/ 8878664 w 9127247"/>
              <a:gd name="connsiteY161" fmla="*/ 2999692 h 5587836"/>
              <a:gd name="connsiteX162" fmla="*/ 8799861 w 9127247"/>
              <a:gd name="connsiteY162" fmla="*/ 3118580 h 5587836"/>
              <a:gd name="connsiteX163" fmla="*/ 8751791 w 9127247"/>
              <a:gd name="connsiteY163" fmla="*/ 3128284 h 5587836"/>
              <a:gd name="connsiteX164" fmla="*/ 8751791 w 9127247"/>
              <a:gd name="connsiteY164" fmla="*/ 3129022 h 5587836"/>
              <a:gd name="connsiteX165" fmla="*/ 8728311 w 9127247"/>
              <a:gd name="connsiteY165" fmla="*/ 3131389 h 5587836"/>
              <a:gd name="connsiteX166" fmla="*/ 8628582 w 9127247"/>
              <a:gd name="connsiteY166" fmla="*/ 3217338 h 5587836"/>
              <a:gd name="connsiteX167" fmla="*/ 8628562 w 9127247"/>
              <a:gd name="connsiteY167" fmla="*/ 3217451 h 5587836"/>
              <a:gd name="connsiteX168" fmla="*/ 8628562 w 9127247"/>
              <a:gd name="connsiteY168" fmla="*/ 3777244 h 5587836"/>
              <a:gd name="connsiteX169" fmla="*/ 8549759 w 9127247"/>
              <a:gd name="connsiteY169" fmla="*/ 3896132 h 5587836"/>
              <a:gd name="connsiteX170" fmla="*/ 8501689 w 9127247"/>
              <a:gd name="connsiteY170" fmla="*/ 3905836 h 5587836"/>
              <a:gd name="connsiteX171" fmla="*/ 8501689 w 9127247"/>
              <a:gd name="connsiteY171" fmla="*/ 3906574 h 5587836"/>
              <a:gd name="connsiteX172" fmla="*/ 8478209 w 9127247"/>
              <a:gd name="connsiteY172" fmla="*/ 3908941 h 5587836"/>
              <a:gd name="connsiteX173" fmla="*/ 8378480 w 9127247"/>
              <a:gd name="connsiteY173" fmla="*/ 3994890 h 5587836"/>
              <a:gd name="connsiteX174" fmla="*/ 8378229 w 9127247"/>
              <a:gd name="connsiteY174" fmla="*/ 3996313 h 5587836"/>
              <a:gd name="connsiteX175" fmla="*/ 8378229 w 9127247"/>
              <a:gd name="connsiteY175" fmla="*/ 4264638 h 5587836"/>
              <a:gd name="connsiteX176" fmla="*/ 8249202 w 9127247"/>
              <a:gd name="connsiteY176" fmla="*/ 4393665 h 5587836"/>
              <a:gd name="connsiteX177" fmla="*/ 8249203 w 9127247"/>
              <a:gd name="connsiteY177" fmla="*/ 4393664 h 5587836"/>
              <a:gd name="connsiteX178" fmla="*/ 8120176 w 9127247"/>
              <a:gd name="connsiteY178" fmla="*/ 4264637 h 5587836"/>
              <a:gd name="connsiteX179" fmla="*/ 8120176 w 9127247"/>
              <a:gd name="connsiteY179" fmla="*/ 3984617 h 5587836"/>
              <a:gd name="connsiteX180" fmla="*/ 8118173 w 9127247"/>
              <a:gd name="connsiteY180" fmla="*/ 3973267 h 5587836"/>
              <a:gd name="connsiteX181" fmla="*/ 8018444 w 9127247"/>
              <a:gd name="connsiteY181" fmla="*/ 3887318 h 5587836"/>
              <a:gd name="connsiteX182" fmla="*/ 7994964 w 9127247"/>
              <a:gd name="connsiteY182" fmla="*/ 3884951 h 5587836"/>
              <a:gd name="connsiteX183" fmla="*/ 7994964 w 9127247"/>
              <a:gd name="connsiteY183" fmla="*/ 3884213 h 5587836"/>
              <a:gd name="connsiteX184" fmla="*/ 7946894 w 9127247"/>
              <a:gd name="connsiteY184" fmla="*/ 3874509 h 5587836"/>
              <a:gd name="connsiteX185" fmla="*/ 7868091 w 9127247"/>
              <a:gd name="connsiteY185" fmla="*/ 3755621 h 5587836"/>
              <a:gd name="connsiteX186" fmla="*/ 7868091 w 9127247"/>
              <a:gd name="connsiteY186" fmla="*/ 3665491 h 5587836"/>
              <a:gd name="connsiteX187" fmla="*/ 7859702 w 9127247"/>
              <a:gd name="connsiteY187" fmla="*/ 3623941 h 5587836"/>
              <a:gd name="connsiteX188" fmla="*/ 7740815 w 9127247"/>
              <a:gd name="connsiteY188" fmla="*/ 3545137 h 5587836"/>
              <a:gd name="connsiteX189" fmla="*/ 7621927 w 9127247"/>
              <a:gd name="connsiteY189" fmla="*/ 3623941 h 5587836"/>
              <a:gd name="connsiteX190" fmla="*/ 7619738 w 9127247"/>
              <a:gd name="connsiteY190" fmla="*/ 3634786 h 5587836"/>
              <a:gd name="connsiteX191" fmla="*/ 7619738 w 9127247"/>
              <a:gd name="connsiteY191" fmla="*/ 3875655 h 5587836"/>
              <a:gd name="connsiteX192" fmla="*/ 7540935 w 9127247"/>
              <a:gd name="connsiteY192" fmla="*/ 3994543 h 5587836"/>
              <a:gd name="connsiteX193" fmla="*/ 7492865 w 9127247"/>
              <a:gd name="connsiteY193" fmla="*/ 4004247 h 5587836"/>
              <a:gd name="connsiteX194" fmla="*/ 7492865 w 9127247"/>
              <a:gd name="connsiteY194" fmla="*/ 4004985 h 5587836"/>
              <a:gd name="connsiteX195" fmla="*/ 7469385 w 9127247"/>
              <a:gd name="connsiteY195" fmla="*/ 4007352 h 5587836"/>
              <a:gd name="connsiteX196" fmla="*/ 7369656 w 9127247"/>
              <a:gd name="connsiteY196" fmla="*/ 4093301 h 5587836"/>
              <a:gd name="connsiteX197" fmla="*/ 7369404 w 9127247"/>
              <a:gd name="connsiteY197" fmla="*/ 4094730 h 5587836"/>
              <a:gd name="connsiteX198" fmla="*/ 7369404 w 9127247"/>
              <a:gd name="connsiteY198" fmla="*/ 4199371 h 5587836"/>
              <a:gd name="connsiteX199" fmla="*/ 7240377 w 9127247"/>
              <a:gd name="connsiteY199" fmla="*/ 4328398 h 5587836"/>
              <a:gd name="connsiteX200" fmla="*/ 7240378 w 9127247"/>
              <a:gd name="connsiteY200" fmla="*/ 4328397 h 5587836"/>
              <a:gd name="connsiteX201" fmla="*/ 7111351 w 9127247"/>
              <a:gd name="connsiteY201" fmla="*/ 4199370 h 5587836"/>
              <a:gd name="connsiteX202" fmla="*/ 7111351 w 9127247"/>
              <a:gd name="connsiteY202" fmla="*/ 2368051 h 5587836"/>
              <a:gd name="connsiteX203" fmla="*/ 7111350 w 9127247"/>
              <a:gd name="connsiteY203" fmla="*/ 4215893 h 5587836"/>
              <a:gd name="connsiteX204" fmla="*/ 7101212 w 9127247"/>
              <a:gd name="connsiteY204" fmla="*/ 4165674 h 5587836"/>
              <a:gd name="connsiteX205" fmla="*/ 6982324 w 9127247"/>
              <a:gd name="connsiteY205" fmla="*/ 4086870 h 5587836"/>
              <a:gd name="connsiteX206" fmla="*/ 6863437 w 9127247"/>
              <a:gd name="connsiteY206" fmla="*/ 4165674 h 5587836"/>
              <a:gd name="connsiteX207" fmla="*/ 6853673 w 9127247"/>
              <a:gd name="connsiteY207" fmla="*/ 4214034 h 5587836"/>
              <a:gd name="connsiteX208" fmla="*/ 6853673 w 9127247"/>
              <a:gd name="connsiteY208" fmla="*/ 4800436 h 5587836"/>
              <a:gd name="connsiteX209" fmla="*/ 6724646 w 9127247"/>
              <a:gd name="connsiteY209" fmla="*/ 4929463 h 5587836"/>
              <a:gd name="connsiteX210" fmla="*/ 6724647 w 9127247"/>
              <a:gd name="connsiteY210" fmla="*/ 4929462 h 5587836"/>
              <a:gd name="connsiteX211" fmla="*/ 6595620 w 9127247"/>
              <a:gd name="connsiteY211" fmla="*/ 4800435 h 5587836"/>
              <a:gd name="connsiteX212" fmla="*/ 6595620 w 9127247"/>
              <a:gd name="connsiteY212" fmla="*/ 2368051 h 5587836"/>
              <a:gd name="connsiteX213" fmla="*/ 6595619 w 9127247"/>
              <a:gd name="connsiteY213" fmla="*/ 3903473 h 5587836"/>
              <a:gd name="connsiteX214" fmla="*/ 6585481 w 9127247"/>
              <a:gd name="connsiteY214" fmla="*/ 3853254 h 5587836"/>
              <a:gd name="connsiteX215" fmla="*/ 6466593 w 9127247"/>
              <a:gd name="connsiteY215" fmla="*/ 3774450 h 5587836"/>
              <a:gd name="connsiteX216" fmla="*/ 6347706 w 9127247"/>
              <a:gd name="connsiteY216" fmla="*/ 3853254 h 5587836"/>
              <a:gd name="connsiteX217" fmla="*/ 6344108 w 9127247"/>
              <a:gd name="connsiteY217" fmla="*/ 3871073 h 5587836"/>
              <a:gd name="connsiteX218" fmla="*/ 6344108 w 9127247"/>
              <a:gd name="connsiteY218" fmla="*/ 4180019 h 5587836"/>
              <a:gd name="connsiteX219" fmla="*/ 6215081 w 9127247"/>
              <a:gd name="connsiteY219" fmla="*/ 4309046 h 5587836"/>
              <a:gd name="connsiteX220" fmla="*/ 6215082 w 9127247"/>
              <a:gd name="connsiteY220" fmla="*/ 4309045 h 5587836"/>
              <a:gd name="connsiteX221" fmla="*/ 6086055 w 9127247"/>
              <a:gd name="connsiteY221" fmla="*/ 4180018 h 5587836"/>
              <a:gd name="connsiteX222" fmla="*/ 6086055 w 9127247"/>
              <a:gd name="connsiteY222" fmla="*/ 4133280 h 5587836"/>
              <a:gd name="connsiteX223" fmla="*/ 6067385 w 9127247"/>
              <a:gd name="connsiteY223" fmla="*/ 4100738 h 5587836"/>
              <a:gd name="connsiteX224" fmla="*/ 5990321 w 9127247"/>
              <a:gd name="connsiteY224" fmla="*/ 4054294 h 5587836"/>
              <a:gd name="connsiteX225" fmla="*/ 5966841 w 9127247"/>
              <a:gd name="connsiteY225" fmla="*/ 4051927 h 5587836"/>
              <a:gd name="connsiteX226" fmla="*/ 5966841 w 9127247"/>
              <a:gd name="connsiteY226" fmla="*/ 4051189 h 5587836"/>
              <a:gd name="connsiteX227" fmla="*/ 5918771 w 9127247"/>
              <a:gd name="connsiteY227" fmla="*/ 4041485 h 5587836"/>
              <a:gd name="connsiteX228" fmla="*/ 5839968 w 9127247"/>
              <a:gd name="connsiteY228" fmla="*/ 3922597 h 5587836"/>
              <a:gd name="connsiteX229" fmla="*/ 5839968 w 9127247"/>
              <a:gd name="connsiteY229" fmla="*/ 3808613 h 5587836"/>
              <a:gd name="connsiteX230" fmla="*/ 5831579 w 9127247"/>
              <a:gd name="connsiteY230" fmla="*/ 3767063 h 5587836"/>
              <a:gd name="connsiteX231" fmla="*/ 5712692 w 9127247"/>
              <a:gd name="connsiteY231" fmla="*/ 3688259 h 5587836"/>
              <a:gd name="connsiteX232" fmla="*/ 5593804 w 9127247"/>
              <a:gd name="connsiteY232" fmla="*/ 3767063 h 5587836"/>
              <a:gd name="connsiteX233" fmla="*/ 5591615 w 9127247"/>
              <a:gd name="connsiteY233" fmla="*/ 3777907 h 5587836"/>
              <a:gd name="connsiteX234" fmla="*/ 5591615 w 9127247"/>
              <a:gd name="connsiteY234" fmla="*/ 3931311 h 5587836"/>
              <a:gd name="connsiteX235" fmla="*/ 5512812 w 9127247"/>
              <a:gd name="connsiteY235" fmla="*/ 4050199 h 5587836"/>
              <a:gd name="connsiteX236" fmla="*/ 5464742 w 9127247"/>
              <a:gd name="connsiteY236" fmla="*/ 4059903 h 5587836"/>
              <a:gd name="connsiteX237" fmla="*/ 5464742 w 9127247"/>
              <a:gd name="connsiteY237" fmla="*/ 4060641 h 5587836"/>
              <a:gd name="connsiteX238" fmla="*/ 5441262 w 9127247"/>
              <a:gd name="connsiteY238" fmla="*/ 4063008 h 5587836"/>
              <a:gd name="connsiteX239" fmla="*/ 5341533 w 9127247"/>
              <a:gd name="connsiteY239" fmla="*/ 4148957 h 5587836"/>
              <a:gd name="connsiteX240" fmla="*/ 5339329 w 9127247"/>
              <a:gd name="connsiteY240" fmla="*/ 4161447 h 5587836"/>
              <a:gd name="connsiteX241" fmla="*/ 5339329 w 9127247"/>
              <a:gd name="connsiteY241" fmla="*/ 4295355 h 5587836"/>
              <a:gd name="connsiteX242" fmla="*/ 5210302 w 9127247"/>
              <a:gd name="connsiteY242" fmla="*/ 4424382 h 5587836"/>
              <a:gd name="connsiteX243" fmla="*/ 5210303 w 9127247"/>
              <a:gd name="connsiteY243" fmla="*/ 4424381 h 5587836"/>
              <a:gd name="connsiteX244" fmla="*/ 5081276 w 9127247"/>
              <a:gd name="connsiteY244" fmla="*/ 4295354 h 5587836"/>
              <a:gd name="connsiteX245" fmla="*/ 5081276 w 9127247"/>
              <a:gd name="connsiteY245" fmla="*/ 3930100 h 5587836"/>
              <a:gd name="connsiteX246" fmla="*/ 5079072 w 9127247"/>
              <a:gd name="connsiteY246" fmla="*/ 3917610 h 5587836"/>
              <a:gd name="connsiteX247" fmla="*/ 4979343 w 9127247"/>
              <a:gd name="connsiteY247" fmla="*/ 3831661 h 5587836"/>
              <a:gd name="connsiteX248" fmla="*/ 4955863 w 9127247"/>
              <a:gd name="connsiteY248" fmla="*/ 3829294 h 5587836"/>
              <a:gd name="connsiteX249" fmla="*/ 4955863 w 9127247"/>
              <a:gd name="connsiteY249" fmla="*/ 3828556 h 5587836"/>
              <a:gd name="connsiteX250" fmla="*/ 4907793 w 9127247"/>
              <a:gd name="connsiteY250" fmla="*/ 3818852 h 5587836"/>
              <a:gd name="connsiteX251" fmla="*/ 4828990 w 9127247"/>
              <a:gd name="connsiteY251" fmla="*/ 3699964 h 5587836"/>
              <a:gd name="connsiteX252" fmla="*/ 4828990 w 9127247"/>
              <a:gd name="connsiteY252" fmla="*/ 3323588 h 5587836"/>
              <a:gd name="connsiteX253" fmla="*/ 4820601 w 9127247"/>
              <a:gd name="connsiteY253" fmla="*/ 3282039 h 5587836"/>
              <a:gd name="connsiteX254" fmla="*/ 4701714 w 9127247"/>
              <a:gd name="connsiteY254" fmla="*/ 3203235 h 5587836"/>
              <a:gd name="connsiteX255" fmla="*/ 4572687 w 9127247"/>
              <a:gd name="connsiteY255" fmla="*/ 3332262 h 5587836"/>
              <a:gd name="connsiteX256" fmla="*/ 4572687 w 9127247"/>
              <a:gd name="connsiteY256" fmla="*/ 2368051 h 5587836"/>
              <a:gd name="connsiteX257" fmla="*/ 4572572 w 9127247"/>
              <a:gd name="connsiteY257" fmla="*/ 2368051 h 5587836"/>
              <a:gd name="connsiteX258" fmla="*/ 4572571 w 9127247"/>
              <a:gd name="connsiteY258" fmla="*/ 3636015 h 5587836"/>
              <a:gd name="connsiteX259" fmla="*/ 4493768 w 9127247"/>
              <a:gd name="connsiteY259" fmla="*/ 3754903 h 5587836"/>
              <a:gd name="connsiteX260" fmla="*/ 4445698 w 9127247"/>
              <a:gd name="connsiteY260" fmla="*/ 3764607 h 5587836"/>
              <a:gd name="connsiteX261" fmla="*/ 4445698 w 9127247"/>
              <a:gd name="connsiteY261" fmla="*/ 3765345 h 5587836"/>
              <a:gd name="connsiteX262" fmla="*/ 4422218 w 9127247"/>
              <a:gd name="connsiteY262" fmla="*/ 3767712 h 5587836"/>
              <a:gd name="connsiteX263" fmla="*/ 4345153 w 9127247"/>
              <a:gd name="connsiteY263" fmla="*/ 3814156 h 5587836"/>
              <a:gd name="connsiteX264" fmla="*/ 4324246 w 9127247"/>
              <a:gd name="connsiteY264" fmla="*/ 3850599 h 5587836"/>
              <a:gd name="connsiteX265" fmla="*/ 4324246 w 9127247"/>
              <a:gd name="connsiteY265" fmla="*/ 3986211 h 5587836"/>
              <a:gd name="connsiteX266" fmla="*/ 4245443 w 9127247"/>
              <a:gd name="connsiteY266" fmla="*/ 4105099 h 5587836"/>
              <a:gd name="connsiteX267" fmla="*/ 4197375 w 9127247"/>
              <a:gd name="connsiteY267" fmla="*/ 4114803 h 5587836"/>
              <a:gd name="connsiteX268" fmla="*/ 4197375 w 9127247"/>
              <a:gd name="connsiteY268" fmla="*/ 4115541 h 5587836"/>
              <a:gd name="connsiteX269" fmla="*/ 4173895 w 9127247"/>
              <a:gd name="connsiteY269" fmla="*/ 4117908 h 5587836"/>
              <a:gd name="connsiteX270" fmla="*/ 4096831 w 9127247"/>
              <a:gd name="connsiteY270" fmla="*/ 4164352 h 5587836"/>
              <a:gd name="connsiteX271" fmla="*/ 4075692 w 9127247"/>
              <a:gd name="connsiteY271" fmla="*/ 4201198 h 5587836"/>
              <a:gd name="connsiteX272" fmla="*/ 4075692 w 9127247"/>
              <a:gd name="connsiteY272" fmla="*/ 4358967 h 5587836"/>
              <a:gd name="connsiteX273" fmla="*/ 3946666 w 9127247"/>
              <a:gd name="connsiteY273" fmla="*/ 4487994 h 5587836"/>
              <a:gd name="connsiteX274" fmla="*/ 3946666 w 9127247"/>
              <a:gd name="connsiteY274" fmla="*/ 4487993 h 5587836"/>
              <a:gd name="connsiteX275" fmla="*/ 3817639 w 9127247"/>
              <a:gd name="connsiteY275" fmla="*/ 4358966 h 5587836"/>
              <a:gd name="connsiteX276" fmla="*/ 3817639 w 9127247"/>
              <a:gd name="connsiteY276" fmla="*/ 3866221 h 5587836"/>
              <a:gd name="connsiteX277" fmla="*/ 3809251 w 9127247"/>
              <a:gd name="connsiteY277" fmla="*/ 3824671 h 5587836"/>
              <a:gd name="connsiteX278" fmla="*/ 3690364 w 9127247"/>
              <a:gd name="connsiteY278" fmla="*/ 3745867 h 5587836"/>
              <a:gd name="connsiteX279" fmla="*/ 3571477 w 9127247"/>
              <a:gd name="connsiteY279" fmla="*/ 3824671 h 5587836"/>
              <a:gd name="connsiteX280" fmla="*/ 3570990 w 9127247"/>
              <a:gd name="connsiteY280" fmla="*/ 3827081 h 5587836"/>
              <a:gd name="connsiteX281" fmla="*/ 3570990 w 9127247"/>
              <a:gd name="connsiteY281" fmla="*/ 4082222 h 5587836"/>
              <a:gd name="connsiteX282" fmla="*/ 3492186 w 9127247"/>
              <a:gd name="connsiteY282" fmla="*/ 4201110 h 5587836"/>
              <a:gd name="connsiteX283" fmla="*/ 3448386 w 9127247"/>
              <a:gd name="connsiteY283" fmla="*/ 4209952 h 5587836"/>
              <a:gd name="connsiteX284" fmla="*/ 3448386 w 9127247"/>
              <a:gd name="connsiteY284" fmla="*/ 4211318 h 5587836"/>
              <a:gd name="connsiteX285" fmla="*/ 3424906 w 9127247"/>
              <a:gd name="connsiteY285" fmla="*/ 4213685 h 5587836"/>
              <a:gd name="connsiteX286" fmla="*/ 3325177 w 9127247"/>
              <a:gd name="connsiteY286" fmla="*/ 4299634 h 5587836"/>
              <a:gd name="connsiteX287" fmla="*/ 3316976 w 9127247"/>
              <a:gd name="connsiteY287" fmla="*/ 4346105 h 5587836"/>
              <a:gd name="connsiteX288" fmla="*/ 3316976 w 9127247"/>
              <a:gd name="connsiteY288" fmla="*/ 4813274 h 5587836"/>
              <a:gd name="connsiteX289" fmla="*/ 3187949 w 9127247"/>
              <a:gd name="connsiteY289" fmla="*/ 4942301 h 5587836"/>
              <a:gd name="connsiteX290" fmla="*/ 3187950 w 9127247"/>
              <a:gd name="connsiteY290" fmla="*/ 4942302 h 5587836"/>
              <a:gd name="connsiteX291" fmla="*/ 3058923 w 9127247"/>
              <a:gd name="connsiteY291" fmla="*/ 4813275 h 5587836"/>
              <a:gd name="connsiteX292" fmla="*/ 3058923 w 9127247"/>
              <a:gd name="connsiteY292" fmla="*/ 4161130 h 5587836"/>
              <a:gd name="connsiteX293" fmla="*/ 3042906 w 9127247"/>
              <a:gd name="connsiteY293" fmla="*/ 4134731 h 5587836"/>
              <a:gd name="connsiteX294" fmla="*/ 2943343 w 9127247"/>
              <a:gd name="connsiteY294" fmla="*/ 4087777 h 5587836"/>
              <a:gd name="connsiteX295" fmla="*/ 2824456 w 9127247"/>
              <a:gd name="connsiteY295" fmla="*/ 4166581 h 5587836"/>
              <a:gd name="connsiteX296" fmla="*/ 2822000 w 9127247"/>
              <a:gd name="connsiteY296" fmla="*/ 4178741 h 5587836"/>
              <a:gd name="connsiteX297" fmla="*/ 2822000 w 9127247"/>
              <a:gd name="connsiteY297" fmla="*/ 4686463 h 5587836"/>
              <a:gd name="connsiteX298" fmla="*/ 2692973 w 9127247"/>
              <a:gd name="connsiteY298" fmla="*/ 4815490 h 5587836"/>
              <a:gd name="connsiteX299" fmla="*/ 2692974 w 9127247"/>
              <a:gd name="connsiteY299" fmla="*/ 4815489 h 5587836"/>
              <a:gd name="connsiteX300" fmla="*/ 2563948 w 9127247"/>
              <a:gd name="connsiteY300" fmla="*/ 4686462 h 5587836"/>
              <a:gd name="connsiteX301" fmla="*/ 2563948 w 9127247"/>
              <a:gd name="connsiteY301" fmla="*/ 2368051 h 5587836"/>
              <a:gd name="connsiteX302" fmla="*/ 2563947 w 9127247"/>
              <a:gd name="connsiteY302" fmla="*/ 2368051 h 5587836"/>
              <a:gd name="connsiteX303" fmla="*/ 2563946 w 9127247"/>
              <a:gd name="connsiteY303" fmla="*/ 4661333 h 5587836"/>
              <a:gd name="connsiteX304" fmla="*/ 2553807 w 9127247"/>
              <a:gd name="connsiteY304" fmla="*/ 4611115 h 5587836"/>
              <a:gd name="connsiteX305" fmla="*/ 2434920 w 9127247"/>
              <a:gd name="connsiteY305" fmla="*/ 4532311 h 5587836"/>
              <a:gd name="connsiteX306" fmla="*/ 2305893 w 9127247"/>
              <a:gd name="connsiteY306" fmla="*/ 4661338 h 5587836"/>
              <a:gd name="connsiteX307" fmla="*/ 2305893 w 9127247"/>
              <a:gd name="connsiteY307" fmla="*/ 5458809 h 5587836"/>
              <a:gd name="connsiteX308" fmla="*/ 2176866 w 9127247"/>
              <a:gd name="connsiteY308" fmla="*/ 5587836 h 5587836"/>
              <a:gd name="connsiteX309" fmla="*/ 2176867 w 9127247"/>
              <a:gd name="connsiteY309" fmla="*/ 5587835 h 5587836"/>
              <a:gd name="connsiteX310" fmla="*/ 2047839 w 9127247"/>
              <a:gd name="connsiteY310" fmla="*/ 5458808 h 5587836"/>
              <a:gd name="connsiteX311" fmla="*/ 2047839 w 9127247"/>
              <a:gd name="connsiteY311" fmla="*/ 2737460 h 5587836"/>
              <a:gd name="connsiteX312" fmla="*/ 2176867 w 9127247"/>
              <a:gd name="connsiteY312" fmla="*/ 2866487 h 5587836"/>
              <a:gd name="connsiteX313" fmla="*/ 2176866 w 9127247"/>
              <a:gd name="connsiteY313" fmla="*/ 2866488 h 5587836"/>
              <a:gd name="connsiteX314" fmla="*/ 2305893 w 9127247"/>
              <a:gd name="connsiteY314" fmla="*/ 2737461 h 5587836"/>
              <a:gd name="connsiteX315" fmla="*/ 2305893 w 9127247"/>
              <a:gd name="connsiteY315" fmla="*/ 1939990 h 5587836"/>
              <a:gd name="connsiteX316" fmla="*/ 2434920 w 9127247"/>
              <a:gd name="connsiteY316" fmla="*/ 1810963 h 5587836"/>
              <a:gd name="connsiteX317" fmla="*/ 2553807 w 9127247"/>
              <a:gd name="connsiteY317" fmla="*/ 1889767 h 5587836"/>
              <a:gd name="connsiteX318" fmla="*/ 2563946 w 9127247"/>
              <a:gd name="connsiteY318" fmla="*/ 1939985 h 5587836"/>
              <a:gd name="connsiteX319" fmla="*/ 9557 w 9127247"/>
              <a:gd name="connsiteY319" fmla="*/ 2368051 h 5587836"/>
              <a:gd name="connsiteX320" fmla="*/ 9558 w 9127247"/>
              <a:gd name="connsiteY320" fmla="*/ 1669526 h 5587836"/>
              <a:gd name="connsiteX321" fmla="*/ 138585 w 9127247"/>
              <a:gd name="connsiteY321" fmla="*/ 1798553 h 5587836"/>
              <a:gd name="connsiteX322" fmla="*/ 138584 w 9127247"/>
              <a:gd name="connsiteY322" fmla="*/ 1798554 h 5587836"/>
              <a:gd name="connsiteX323" fmla="*/ 267611 w 9127247"/>
              <a:gd name="connsiteY323" fmla="*/ 1669527 h 5587836"/>
              <a:gd name="connsiteX324" fmla="*/ 267611 w 9127247"/>
              <a:gd name="connsiteY324" fmla="*/ 1580609 h 5587836"/>
              <a:gd name="connsiteX325" fmla="*/ 271209 w 9127247"/>
              <a:gd name="connsiteY325" fmla="*/ 1562790 h 5587836"/>
              <a:gd name="connsiteX326" fmla="*/ 390096 w 9127247"/>
              <a:gd name="connsiteY326" fmla="*/ 1483986 h 5587836"/>
              <a:gd name="connsiteX327" fmla="*/ 508984 w 9127247"/>
              <a:gd name="connsiteY327" fmla="*/ 1562790 h 5587836"/>
              <a:gd name="connsiteX328" fmla="*/ 519122 w 9127247"/>
              <a:gd name="connsiteY328" fmla="*/ 1613009 h 5587836"/>
              <a:gd name="connsiteX329" fmla="*/ 519123 w 9127247"/>
              <a:gd name="connsiteY329" fmla="*/ 2207029 h 5587836"/>
              <a:gd name="connsiteX330" fmla="*/ 648150 w 9127247"/>
              <a:gd name="connsiteY330" fmla="*/ 2336056 h 5587836"/>
              <a:gd name="connsiteX331" fmla="*/ 648149 w 9127247"/>
              <a:gd name="connsiteY331" fmla="*/ 2336057 h 5587836"/>
              <a:gd name="connsiteX332" fmla="*/ 777176 w 9127247"/>
              <a:gd name="connsiteY332" fmla="*/ 2207030 h 5587836"/>
              <a:gd name="connsiteX333" fmla="*/ 777176 w 9127247"/>
              <a:gd name="connsiteY333" fmla="*/ 2121691 h 5587836"/>
              <a:gd name="connsiteX334" fmla="*/ 786940 w 9127247"/>
              <a:gd name="connsiteY334" fmla="*/ 2073330 h 5587836"/>
              <a:gd name="connsiteX335" fmla="*/ 905827 w 9127247"/>
              <a:gd name="connsiteY335" fmla="*/ 1994526 h 5587836"/>
              <a:gd name="connsiteX336" fmla="*/ 1024715 w 9127247"/>
              <a:gd name="connsiteY336" fmla="*/ 2073330 h 5587836"/>
              <a:gd name="connsiteX337" fmla="*/ 1034853 w 9127247"/>
              <a:gd name="connsiteY337" fmla="*/ 2123549 h 5587836"/>
              <a:gd name="connsiteX338" fmla="*/ 1034854 w 9127247"/>
              <a:gd name="connsiteY338" fmla="*/ 2107026 h 5587836"/>
              <a:gd name="connsiteX339" fmla="*/ 1163882 w 9127247"/>
              <a:gd name="connsiteY339" fmla="*/ 2236053 h 5587836"/>
              <a:gd name="connsiteX340" fmla="*/ 1163882 w 9127247"/>
              <a:gd name="connsiteY340" fmla="*/ 2236054 h 5587836"/>
              <a:gd name="connsiteX341" fmla="*/ 1292908 w 9127247"/>
              <a:gd name="connsiteY341" fmla="*/ 2107027 h 5587836"/>
              <a:gd name="connsiteX342" fmla="*/ 1292908 w 9127247"/>
              <a:gd name="connsiteY342" fmla="*/ 1846330 h 5587836"/>
              <a:gd name="connsiteX343" fmla="*/ 1293622 w 9127247"/>
              <a:gd name="connsiteY343" fmla="*/ 1842797 h 5587836"/>
              <a:gd name="connsiteX344" fmla="*/ 1412510 w 9127247"/>
              <a:gd name="connsiteY344" fmla="*/ 1763993 h 5587836"/>
              <a:gd name="connsiteX345" fmla="*/ 1531396 w 9127247"/>
              <a:gd name="connsiteY345" fmla="*/ 1842797 h 5587836"/>
              <a:gd name="connsiteX346" fmla="*/ 1532109 w 9127247"/>
              <a:gd name="connsiteY346" fmla="*/ 1846328 h 5587836"/>
              <a:gd name="connsiteX347" fmla="*/ 1532109 w 9127247"/>
              <a:gd name="connsiteY347" fmla="*/ 2019218 h 5587836"/>
              <a:gd name="connsiteX348" fmla="*/ 1661135 w 9127247"/>
              <a:gd name="connsiteY348" fmla="*/ 2148245 h 5587836"/>
              <a:gd name="connsiteX349" fmla="*/ 1661134 w 9127247"/>
              <a:gd name="connsiteY349" fmla="*/ 2148246 h 5587836"/>
              <a:gd name="connsiteX350" fmla="*/ 1790161 w 9127247"/>
              <a:gd name="connsiteY350" fmla="*/ 2019219 h 5587836"/>
              <a:gd name="connsiteX351" fmla="*/ 1790161 w 9127247"/>
              <a:gd name="connsiteY351" fmla="*/ 1688417 h 5587836"/>
              <a:gd name="connsiteX352" fmla="*/ 1799925 w 9127247"/>
              <a:gd name="connsiteY352" fmla="*/ 1640057 h 5587836"/>
              <a:gd name="connsiteX353" fmla="*/ 1918812 w 9127247"/>
              <a:gd name="connsiteY353" fmla="*/ 1561253 h 5587836"/>
              <a:gd name="connsiteX354" fmla="*/ 2037700 w 9127247"/>
              <a:gd name="connsiteY354" fmla="*/ 1640057 h 5587836"/>
              <a:gd name="connsiteX355" fmla="*/ 2047838 w 9127247"/>
              <a:gd name="connsiteY355" fmla="*/ 1690276 h 5587836"/>
              <a:gd name="connsiteX356" fmla="*/ 2047839 w 9127247"/>
              <a:gd name="connsiteY356" fmla="*/ 2368051 h 5587836"/>
              <a:gd name="connsiteX357" fmla="*/ 2047838 w 9127247"/>
              <a:gd name="connsiteY357" fmla="*/ 4411624 h 5587836"/>
              <a:gd name="connsiteX358" fmla="*/ 2037700 w 9127247"/>
              <a:gd name="connsiteY358" fmla="*/ 4361405 h 5587836"/>
              <a:gd name="connsiteX359" fmla="*/ 1918812 w 9127247"/>
              <a:gd name="connsiteY359" fmla="*/ 4282601 h 5587836"/>
              <a:gd name="connsiteX360" fmla="*/ 1799925 w 9127247"/>
              <a:gd name="connsiteY360" fmla="*/ 4361405 h 5587836"/>
              <a:gd name="connsiteX361" fmla="*/ 1790161 w 9127247"/>
              <a:gd name="connsiteY361" fmla="*/ 4409765 h 5587836"/>
              <a:gd name="connsiteX362" fmla="*/ 1790161 w 9127247"/>
              <a:gd name="connsiteY362" fmla="*/ 4740567 h 5587836"/>
              <a:gd name="connsiteX363" fmla="*/ 1661134 w 9127247"/>
              <a:gd name="connsiteY363" fmla="*/ 4869594 h 5587836"/>
              <a:gd name="connsiteX364" fmla="*/ 1661135 w 9127247"/>
              <a:gd name="connsiteY364" fmla="*/ 4869593 h 5587836"/>
              <a:gd name="connsiteX365" fmla="*/ 1532109 w 9127247"/>
              <a:gd name="connsiteY365" fmla="*/ 4740566 h 5587836"/>
              <a:gd name="connsiteX366" fmla="*/ 1532109 w 9127247"/>
              <a:gd name="connsiteY366" fmla="*/ 4567676 h 5587836"/>
              <a:gd name="connsiteX367" fmla="*/ 1531396 w 9127247"/>
              <a:gd name="connsiteY367" fmla="*/ 4564145 h 5587836"/>
              <a:gd name="connsiteX368" fmla="*/ 1412510 w 9127247"/>
              <a:gd name="connsiteY368" fmla="*/ 4485341 h 5587836"/>
              <a:gd name="connsiteX369" fmla="*/ 1293622 w 9127247"/>
              <a:gd name="connsiteY369" fmla="*/ 4564145 h 5587836"/>
              <a:gd name="connsiteX370" fmla="*/ 1292908 w 9127247"/>
              <a:gd name="connsiteY370" fmla="*/ 4567678 h 5587836"/>
              <a:gd name="connsiteX371" fmla="*/ 1292908 w 9127247"/>
              <a:gd name="connsiteY371" fmla="*/ 4828375 h 5587836"/>
              <a:gd name="connsiteX372" fmla="*/ 1163882 w 9127247"/>
              <a:gd name="connsiteY372" fmla="*/ 4957402 h 5587836"/>
              <a:gd name="connsiteX373" fmla="*/ 1163882 w 9127247"/>
              <a:gd name="connsiteY373" fmla="*/ 4957401 h 5587836"/>
              <a:gd name="connsiteX374" fmla="*/ 1034854 w 9127247"/>
              <a:gd name="connsiteY374" fmla="*/ 4828374 h 5587836"/>
              <a:gd name="connsiteX375" fmla="*/ 1034854 w 9127247"/>
              <a:gd name="connsiteY375" fmla="*/ 2368051 h 5587836"/>
              <a:gd name="connsiteX376" fmla="*/ 1034853 w 9127247"/>
              <a:gd name="connsiteY376" fmla="*/ 4844897 h 5587836"/>
              <a:gd name="connsiteX377" fmla="*/ 1024715 w 9127247"/>
              <a:gd name="connsiteY377" fmla="*/ 4794678 h 5587836"/>
              <a:gd name="connsiteX378" fmla="*/ 905827 w 9127247"/>
              <a:gd name="connsiteY378" fmla="*/ 4715874 h 5587836"/>
              <a:gd name="connsiteX379" fmla="*/ 786940 w 9127247"/>
              <a:gd name="connsiteY379" fmla="*/ 4794678 h 5587836"/>
              <a:gd name="connsiteX380" fmla="*/ 777176 w 9127247"/>
              <a:gd name="connsiteY380" fmla="*/ 4843039 h 5587836"/>
              <a:gd name="connsiteX381" fmla="*/ 777176 w 9127247"/>
              <a:gd name="connsiteY381" fmla="*/ 4928378 h 5587836"/>
              <a:gd name="connsiteX382" fmla="*/ 648149 w 9127247"/>
              <a:gd name="connsiteY382" fmla="*/ 5057405 h 5587836"/>
              <a:gd name="connsiteX383" fmla="*/ 648150 w 9127247"/>
              <a:gd name="connsiteY383" fmla="*/ 5057404 h 5587836"/>
              <a:gd name="connsiteX384" fmla="*/ 519123 w 9127247"/>
              <a:gd name="connsiteY384" fmla="*/ 4928377 h 5587836"/>
              <a:gd name="connsiteX385" fmla="*/ 519123 w 9127247"/>
              <a:gd name="connsiteY385" fmla="*/ 2368051 h 5587836"/>
              <a:gd name="connsiteX386" fmla="*/ 519122 w 9127247"/>
              <a:gd name="connsiteY386" fmla="*/ 4334357 h 5587836"/>
              <a:gd name="connsiteX387" fmla="*/ 508984 w 9127247"/>
              <a:gd name="connsiteY387" fmla="*/ 4284138 h 5587836"/>
              <a:gd name="connsiteX388" fmla="*/ 390096 w 9127247"/>
              <a:gd name="connsiteY388" fmla="*/ 4205334 h 5587836"/>
              <a:gd name="connsiteX389" fmla="*/ 271209 w 9127247"/>
              <a:gd name="connsiteY389" fmla="*/ 4284138 h 5587836"/>
              <a:gd name="connsiteX390" fmla="*/ 267611 w 9127247"/>
              <a:gd name="connsiteY390" fmla="*/ 4301957 h 5587836"/>
              <a:gd name="connsiteX391" fmla="*/ 267611 w 9127247"/>
              <a:gd name="connsiteY391" fmla="*/ 4390875 h 5587836"/>
              <a:gd name="connsiteX392" fmla="*/ 138584 w 9127247"/>
              <a:gd name="connsiteY392" fmla="*/ 4519902 h 5587836"/>
              <a:gd name="connsiteX393" fmla="*/ 138585 w 9127247"/>
              <a:gd name="connsiteY393" fmla="*/ 4519901 h 5587836"/>
              <a:gd name="connsiteX394" fmla="*/ 9558 w 9127247"/>
              <a:gd name="connsiteY394" fmla="*/ 4390874 h 5587836"/>
              <a:gd name="connsiteX395" fmla="*/ 9558 w 9127247"/>
              <a:gd name="connsiteY395" fmla="*/ 2368051 h 5587836"/>
              <a:gd name="connsiteX396" fmla="*/ 9557 w 9127247"/>
              <a:gd name="connsiteY396" fmla="*/ 2368051 h 5587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</a:cxnLst>
            <a:rect l="l" t="t" r="r" b="b"/>
            <a:pathLst>
              <a:path w="9127247" h="5587836">
                <a:moveTo>
                  <a:pt x="3425771" y="4206304"/>
                </a:moveTo>
                <a:lnTo>
                  <a:pt x="3428220" y="4207138"/>
                </a:lnTo>
                <a:lnTo>
                  <a:pt x="3428614" y="4207172"/>
                </a:lnTo>
                <a:lnTo>
                  <a:pt x="3425771" y="4206304"/>
                </a:lnTo>
                <a:close/>
                <a:moveTo>
                  <a:pt x="3425771" y="1484956"/>
                </a:moveTo>
                <a:lnTo>
                  <a:pt x="3428614" y="1485824"/>
                </a:lnTo>
                <a:lnTo>
                  <a:pt x="3428220" y="1485790"/>
                </a:lnTo>
                <a:lnTo>
                  <a:pt x="3425771" y="1484956"/>
                </a:lnTo>
                <a:close/>
                <a:moveTo>
                  <a:pt x="2563946" y="1939985"/>
                </a:moveTo>
                <a:cubicBezTo>
                  <a:pt x="2565636" y="1952543"/>
                  <a:pt x="2542443" y="1939421"/>
                  <a:pt x="2563948" y="1965114"/>
                </a:cubicBezTo>
                <a:cubicBezTo>
                  <a:pt x="2563948" y="2036374"/>
                  <a:pt x="2621714" y="2094141"/>
                  <a:pt x="2692974" y="2094141"/>
                </a:cubicBezTo>
                <a:lnTo>
                  <a:pt x="2692973" y="2094142"/>
                </a:lnTo>
                <a:cubicBezTo>
                  <a:pt x="2764233" y="2094142"/>
                  <a:pt x="2822000" y="2036375"/>
                  <a:pt x="2822000" y="1965115"/>
                </a:cubicBezTo>
                <a:lnTo>
                  <a:pt x="2822000" y="1457393"/>
                </a:lnTo>
                <a:lnTo>
                  <a:pt x="2824456" y="1445233"/>
                </a:lnTo>
                <a:cubicBezTo>
                  <a:pt x="2844043" y="1398923"/>
                  <a:pt x="2889899" y="1366429"/>
                  <a:pt x="2943343" y="1366429"/>
                </a:cubicBezTo>
                <a:cubicBezTo>
                  <a:pt x="2983427" y="1366429"/>
                  <a:pt x="3019241" y="1384707"/>
                  <a:pt x="3042906" y="1413383"/>
                </a:cubicBezTo>
                <a:lnTo>
                  <a:pt x="3058923" y="1439782"/>
                </a:lnTo>
                <a:lnTo>
                  <a:pt x="3058923" y="2091927"/>
                </a:lnTo>
                <a:cubicBezTo>
                  <a:pt x="3058923" y="2163187"/>
                  <a:pt x="3116689" y="2220954"/>
                  <a:pt x="3187950" y="2220954"/>
                </a:cubicBezTo>
                <a:lnTo>
                  <a:pt x="3187949" y="2220953"/>
                </a:lnTo>
                <a:cubicBezTo>
                  <a:pt x="3259209" y="2220953"/>
                  <a:pt x="3316976" y="2163186"/>
                  <a:pt x="3316976" y="2091926"/>
                </a:cubicBezTo>
                <a:lnTo>
                  <a:pt x="3316976" y="1624757"/>
                </a:lnTo>
                <a:lnTo>
                  <a:pt x="3325177" y="1578286"/>
                </a:lnTo>
                <a:cubicBezTo>
                  <a:pt x="3341096" y="1534810"/>
                  <a:pt x="3378708" y="1501790"/>
                  <a:pt x="3424906" y="1492337"/>
                </a:cubicBezTo>
                <a:lnTo>
                  <a:pt x="3448386" y="1489970"/>
                </a:lnTo>
                <a:lnTo>
                  <a:pt x="3448386" y="1488604"/>
                </a:lnTo>
                <a:lnTo>
                  <a:pt x="3492186" y="1479762"/>
                </a:lnTo>
                <a:cubicBezTo>
                  <a:pt x="3538496" y="1460174"/>
                  <a:pt x="3570990" y="1414319"/>
                  <a:pt x="3570990" y="1360874"/>
                </a:cubicBezTo>
                <a:lnTo>
                  <a:pt x="3570990" y="1105733"/>
                </a:lnTo>
                <a:lnTo>
                  <a:pt x="3571477" y="1103323"/>
                </a:lnTo>
                <a:cubicBezTo>
                  <a:pt x="3591064" y="1057013"/>
                  <a:pt x="3636919" y="1024519"/>
                  <a:pt x="3690364" y="1024519"/>
                </a:cubicBezTo>
                <a:cubicBezTo>
                  <a:pt x="3743809" y="1024519"/>
                  <a:pt x="3789664" y="1057013"/>
                  <a:pt x="3809251" y="1103323"/>
                </a:cubicBezTo>
                <a:lnTo>
                  <a:pt x="3817639" y="1144873"/>
                </a:lnTo>
                <a:lnTo>
                  <a:pt x="3817639" y="1637618"/>
                </a:lnTo>
                <a:cubicBezTo>
                  <a:pt x="3817639" y="1708878"/>
                  <a:pt x="3875407" y="1766645"/>
                  <a:pt x="3946666" y="1766645"/>
                </a:cubicBezTo>
                <a:lnTo>
                  <a:pt x="3946666" y="1766646"/>
                </a:lnTo>
                <a:cubicBezTo>
                  <a:pt x="4017925" y="1766646"/>
                  <a:pt x="4075692" y="1708879"/>
                  <a:pt x="4075692" y="1637619"/>
                </a:cubicBezTo>
                <a:lnTo>
                  <a:pt x="4075692" y="1479850"/>
                </a:lnTo>
                <a:lnTo>
                  <a:pt x="4096831" y="1443004"/>
                </a:lnTo>
                <a:cubicBezTo>
                  <a:pt x="4116114" y="1419638"/>
                  <a:pt x="4143097" y="1402862"/>
                  <a:pt x="4173895" y="1396560"/>
                </a:cubicBezTo>
                <a:lnTo>
                  <a:pt x="4197375" y="1394193"/>
                </a:lnTo>
                <a:lnTo>
                  <a:pt x="4197375" y="1393455"/>
                </a:lnTo>
                <a:lnTo>
                  <a:pt x="4245443" y="1383751"/>
                </a:lnTo>
                <a:cubicBezTo>
                  <a:pt x="4291752" y="1364163"/>
                  <a:pt x="4324246" y="1318308"/>
                  <a:pt x="4324246" y="1264863"/>
                </a:cubicBezTo>
                <a:lnTo>
                  <a:pt x="4324246" y="1129251"/>
                </a:lnTo>
                <a:lnTo>
                  <a:pt x="4345153" y="1092808"/>
                </a:lnTo>
                <a:cubicBezTo>
                  <a:pt x="4364437" y="1069442"/>
                  <a:pt x="4391419" y="1052666"/>
                  <a:pt x="4422218" y="1046364"/>
                </a:cubicBezTo>
                <a:lnTo>
                  <a:pt x="4445698" y="1043997"/>
                </a:lnTo>
                <a:lnTo>
                  <a:pt x="4445698" y="1043259"/>
                </a:lnTo>
                <a:lnTo>
                  <a:pt x="4493768" y="1033555"/>
                </a:lnTo>
                <a:cubicBezTo>
                  <a:pt x="4540077" y="1013967"/>
                  <a:pt x="4572571" y="968112"/>
                  <a:pt x="4572571" y="914667"/>
                </a:cubicBezTo>
                <a:cubicBezTo>
                  <a:pt x="4585724" y="844227"/>
                  <a:pt x="4551163" y="683044"/>
                  <a:pt x="4572687" y="610914"/>
                </a:cubicBezTo>
                <a:cubicBezTo>
                  <a:pt x="4572687" y="539654"/>
                  <a:pt x="4630454" y="481887"/>
                  <a:pt x="4701714" y="481887"/>
                </a:cubicBezTo>
                <a:cubicBezTo>
                  <a:pt x="4755159" y="481887"/>
                  <a:pt x="4801014" y="514381"/>
                  <a:pt x="4820601" y="560691"/>
                </a:cubicBezTo>
                <a:lnTo>
                  <a:pt x="4828990" y="602240"/>
                </a:lnTo>
                <a:lnTo>
                  <a:pt x="4828990" y="978616"/>
                </a:lnTo>
                <a:cubicBezTo>
                  <a:pt x="4828990" y="1032061"/>
                  <a:pt x="4861484" y="1077916"/>
                  <a:pt x="4907793" y="1097504"/>
                </a:cubicBezTo>
                <a:lnTo>
                  <a:pt x="4955863" y="1107208"/>
                </a:lnTo>
                <a:lnTo>
                  <a:pt x="4955863" y="1107946"/>
                </a:lnTo>
                <a:lnTo>
                  <a:pt x="4979343" y="1110313"/>
                </a:lnTo>
                <a:cubicBezTo>
                  <a:pt x="5025541" y="1119766"/>
                  <a:pt x="5063153" y="1152786"/>
                  <a:pt x="5079072" y="1196262"/>
                </a:cubicBezTo>
                <a:lnTo>
                  <a:pt x="5081276" y="1208752"/>
                </a:lnTo>
                <a:lnTo>
                  <a:pt x="5081276" y="1574006"/>
                </a:lnTo>
                <a:cubicBezTo>
                  <a:pt x="5081276" y="1645266"/>
                  <a:pt x="5139043" y="1703033"/>
                  <a:pt x="5210303" y="1703033"/>
                </a:cubicBezTo>
                <a:lnTo>
                  <a:pt x="5210302" y="1703034"/>
                </a:lnTo>
                <a:cubicBezTo>
                  <a:pt x="5281562" y="1703034"/>
                  <a:pt x="5339329" y="1645267"/>
                  <a:pt x="5339329" y="1574007"/>
                </a:cubicBezTo>
                <a:lnTo>
                  <a:pt x="5339329" y="1440099"/>
                </a:lnTo>
                <a:lnTo>
                  <a:pt x="5341533" y="1427609"/>
                </a:lnTo>
                <a:cubicBezTo>
                  <a:pt x="5357452" y="1384133"/>
                  <a:pt x="5395064" y="1351113"/>
                  <a:pt x="5441262" y="1341660"/>
                </a:cubicBezTo>
                <a:lnTo>
                  <a:pt x="5464742" y="1339293"/>
                </a:lnTo>
                <a:lnTo>
                  <a:pt x="5464742" y="1338555"/>
                </a:lnTo>
                <a:lnTo>
                  <a:pt x="5512812" y="1328851"/>
                </a:lnTo>
                <a:cubicBezTo>
                  <a:pt x="5559121" y="1309263"/>
                  <a:pt x="5591615" y="1263408"/>
                  <a:pt x="5591615" y="1209963"/>
                </a:cubicBezTo>
                <a:lnTo>
                  <a:pt x="5591615" y="1056559"/>
                </a:lnTo>
                <a:lnTo>
                  <a:pt x="5593804" y="1045715"/>
                </a:lnTo>
                <a:cubicBezTo>
                  <a:pt x="5613392" y="999405"/>
                  <a:pt x="5659247" y="966911"/>
                  <a:pt x="5712692" y="966911"/>
                </a:cubicBezTo>
                <a:cubicBezTo>
                  <a:pt x="5766137" y="966911"/>
                  <a:pt x="5811992" y="999405"/>
                  <a:pt x="5831579" y="1045715"/>
                </a:cubicBezTo>
                <a:lnTo>
                  <a:pt x="5839968" y="1087265"/>
                </a:lnTo>
                <a:lnTo>
                  <a:pt x="5839968" y="1201249"/>
                </a:lnTo>
                <a:cubicBezTo>
                  <a:pt x="5839968" y="1254694"/>
                  <a:pt x="5872462" y="1300549"/>
                  <a:pt x="5918771" y="1320137"/>
                </a:cubicBezTo>
                <a:lnTo>
                  <a:pt x="5966841" y="1329841"/>
                </a:lnTo>
                <a:lnTo>
                  <a:pt x="5966841" y="1330579"/>
                </a:lnTo>
                <a:lnTo>
                  <a:pt x="5990321" y="1332946"/>
                </a:lnTo>
                <a:cubicBezTo>
                  <a:pt x="6021119" y="1339248"/>
                  <a:pt x="6048102" y="1356024"/>
                  <a:pt x="6067385" y="1379390"/>
                </a:cubicBezTo>
                <a:lnTo>
                  <a:pt x="6086055" y="1411932"/>
                </a:lnTo>
                <a:lnTo>
                  <a:pt x="6086055" y="1458670"/>
                </a:lnTo>
                <a:cubicBezTo>
                  <a:pt x="6086055" y="1529930"/>
                  <a:pt x="6143822" y="1587697"/>
                  <a:pt x="6215082" y="1587697"/>
                </a:cubicBezTo>
                <a:lnTo>
                  <a:pt x="6215081" y="1587698"/>
                </a:lnTo>
                <a:cubicBezTo>
                  <a:pt x="6286341" y="1587698"/>
                  <a:pt x="6344108" y="1529931"/>
                  <a:pt x="6344108" y="1458671"/>
                </a:cubicBezTo>
                <a:lnTo>
                  <a:pt x="6344108" y="1149725"/>
                </a:lnTo>
                <a:lnTo>
                  <a:pt x="6347706" y="1131906"/>
                </a:lnTo>
                <a:cubicBezTo>
                  <a:pt x="6367293" y="1085596"/>
                  <a:pt x="6413148" y="1053102"/>
                  <a:pt x="6466593" y="1053102"/>
                </a:cubicBezTo>
                <a:cubicBezTo>
                  <a:pt x="6520038" y="1053102"/>
                  <a:pt x="6565893" y="1085596"/>
                  <a:pt x="6585481" y="1131906"/>
                </a:cubicBezTo>
                <a:lnTo>
                  <a:pt x="6595619" y="1182125"/>
                </a:lnTo>
                <a:cubicBezTo>
                  <a:pt x="6597309" y="1339988"/>
                  <a:pt x="6574115" y="1908089"/>
                  <a:pt x="6595620" y="2079087"/>
                </a:cubicBezTo>
                <a:cubicBezTo>
                  <a:pt x="6595620" y="2150347"/>
                  <a:pt x="6653387" y="2208114"/>
                  <a:pt x="6724647" y="2208114"/>
                </a:cubicBezTo>
                <a:lnTo>
                  <a:pt x="6724646" y="2208115"/>
                </a:lnTo>
                <a:cubicBezTo>
                  <a:pt x="6795906" y="2208115"/>
                  <a:pt x="6853673" y="2150348"/>
                  <a:pt x="6853673" y="2079088"/>
                </a:cubicBezTo>
                <a:lnTo>
                  <a:pt x="6853673" y="1492686"/>
                </a:lnTo>
                <a:lnTo>
                  <a:pt x="6863437" y="1444326"/>
                </a:lnTo>
                <a:cubicBezTo>
                  <a:pt x="6883024" y="1398016"/>
                  <a:pt x="6928879" y="1365522"/>
                  <a:pt x="6982324" y="1365522"/>
                </a:cubicBezTo>
                <a:cubicBezTo>
                  <a:pt x="7035769" y="1365522"/>
                  <a:pt x="7081624" y="1398016"/>
                  <a:pt x="7101212" y="1444326"/>
                </a:cubicBezTo>
                <a:lnTo>
                  <a:pt x="7111350" y="1494545"/>
                </a:lnTo>
                <a:cubicBezTo>
                  <a:pt x="7113040" y="1500161"/>
                  <a:pt x="7089846" y="1459271"/>
                  <a:pt x="7111351" y="1478022"/>
                </a:cubicBezTo>
                <a:cubicBezTo>
                  <a:pt x="7111351" y="1549282"/>
                  <a:pt x="7169118" y="1607049"/>
                  <a:pt x="7240378" y="1607049"/>
                </a:cubicBezTo>
                <a:lnTo>
                  <a:pt x="7240377" y="1607050"/>
                </a:lnTo>
                <a:cubicBezTo>
                  <a:pt x="7311637" y="1607050"/>
                  <a:pt x="7369404" y="1549283"/>
                  <a:pt x="7369404" y="1478023"/>
                </a:cubicBezTo>
                <a:lnTo>
                  <a:pt x="7369404" y="1373382"/>
                </a:lnTo>
                <a:lnTo>
                  <a:pt x="7369656" y="1371953"/>
                </a:lnTo>
                <a:cubicBezTo>
                  <a:pt x="7385575" y="1328477"/>
                  <a:pt x="7423187" y="1295457"/>
                  <a:pt x="7469385" y="1286004"/>
                </a:cubicBezTo>
                <a:lnTo>
                  <a:pt x="7492865" y="1283637"/>
                </a:lnTo>
                <a:lnTo>
                  <a:pt x="7492865" y="1282899"/>
                </a:lnTo>
                <a:lnTo>
                  <a:pt x="7540935" y="1273195"/>
                </a:lnTo>
                <a:cubicBezTo>
                  <a:pt x="7587244" y="1253607"/>
                  <a:pt x="7619738" y="1207752"/>
                  <a:pt x="7619738" y="1154307"/>
                </a:cubicBezTo>
                <a:lnTo>
                  <a:pt x="7619738" y="913438"/>
                </a:lnTo>
                <a:lnTo>
                  <a:pt x="7621927" y="902593"/>
                </a:lnTo>
                <a:cubicBezTo>
                  <a:pt x="7641515" y="856283"/>
                  <a:pt x="7687370" y="823789"/>
                  <a:pt x="7740815" y="823789"/>
                </a:cubicBezTo>
                <a:cubicBezTo>
                  <a:pt x="7794260" y="823789"/>
                  <a:pt x="7840115" y="856283"/>
                  <a:pt x="7859702" y="902593"/>
                </a:cubicBezTo>
                <a:lnTo>
                  <a:pt x="7868091" y="944143"/>
                </a:lnTo>
                <a:lnTo>
                  <a:pt x="7868091" y="1034273"/>
                </a:lnTo>
                <a:cubicBezTo>
                  <a:pt x="7868091" y="1087718"/>
                  <a:pt x="7900585" y="1133573"/>
                  <a:pt x="7946894" y="1153161"/>
                </a:cubicBezTo>
                <a:lnTo>
                  <a:pt x="7994964" y="1162865"/>
                </a:lnTo>
                <a:lnTo>
                  <a:pt x="7994964" y="1163603"/>
                </a:lnTo>
                <a:lnTo>
                  <a:pt x="8018444" y="1165970"/>
                </a:lnTo>
                <a:cubicBezTo>
                  <a:pt x="8064642" y="1175423"/>
                  <a:pt x="8102254" y="1208443"/>
                  <a:pt x="8118173" y="1251919"/>
                </a:cubicBezTo>
                <a:lnTo>
                  <a:pt x="8120176" y="1263269"/>
                </a:lnTo>
                <a:lnTo>
                  <a:pt x="8120176" y="1543289"/>
                </a:lnTo>
                <a:cubicBezTo>
                  <a:pt x="8120176" y="1614549"/>
                  <a:pt x="8177943" y="1672316"/>
                  <a:pt x="8249203" y="1672316"/>
                </a:cubicBezTo>
                <a:lnTo>
                  <a:pt x="8249202" y="1672317"/>
                </a:lnTo>
                <a:cubicBezTo>
                  <a:pt x="8320462" y="1672317"/>
                  <a:pt x="8378229" y="1614550"/>
                  <a:pt x="8378229" y="1543290"/>
                </a:cubicBezTo>
                <a:lnTo>
                  <a:pt x="8378229" y="1274965"/>
                </a:lnTo>
                <a:cubicBezTo>
                  <a:pt x="8378313" y="1274491"/>
                  <a:pt x="8378396" y="1274016"/>
                  <a:pt x="8378480" y="1273542"/>
                </a:cubicBezTo>
                <a:cubicBezTo>
                  <a:pt x="8394399" y="1230066"/>
                  <a:pt x="8432011" y="1197046"/>
                  <a:pt x="8478209" y="1187593"/>
                </a:cubicBezTo>
                <a:lnTo>
                  <a:pt x="8501689" y="1185226"/>
                </a:lnTo>
                <a:lnTo>
                  <a:pt x="8501689" y="1184488"/>
                </a:lnTo>
                <a:lnTo>
                  <a:pt x="8549759" y="1174784"/>
                </a:lnTo>
                <a:cubicBezTo>
                  <a:pt x="8596068" y="1155196"/>
                  <a:pt x="8628562" y="1109341"/>
                  <a:pt x="8628562" y="1055896"/>
                </a:cubicBezTo>
                <a:lnTo>
                  <a:pt x="8628562" y="496103"/>
                </a:lnTo>
                <a:cubicBezTo>
                  <a:pt x="8628569" y="496065"/>
                  <a:pt x="8628575" y="496028"/>
                  <a:pt x="8628582" y="495990"/>
                </a:cubicBezTo>
                <a:cubicBezTo>
                  <a:pt x="8644501" y="452514"/>
                  <a:pt x="8682113" y="419494"/>
                  <a:pt x="8728311" y="410041"/>
                </a:cubicBezTo>
                <a:lnTo>
                  <a:pt x="8751791" y="407674"/>
                </a:lnTo>
                <a:lnTo>
                  <a:pt x="8751791" y="406936"/>
                </a:lnTo>
                <a:lnTo>
                  <a:pt x="8799861" y="397232"/>
                </a:lnTo>
                <a:cubicBezTo>
                  <a:pt x="8846170" y="377644"/>
                  <a:pt x="8878664" y="331789"/>
                  <a:pt x="8878664" y="278344"/>
                </a:cubicBezTo>
                <a:lnTo>
                  <a:pt x="8878664" y="215030"/>
                </a:lnTo>
                <a:lnTo>
                  <a:pt x="8899829" y="178139"/>
                </a:lnTo>
                <a:cubicBezTo>
                  <a:pt x="8919112" y="154773"/>
                  <a:pt x="8946094" y="137997"/>
                  <a:pt x="8976893" y="131695"/>
                </a:cubicBezTo>
                <a:lnTo>
                  <a:pt x="9000373" y="129328"/>
                </a:lnTo>
                <a:lnTo>
                  <a:pt x="9000373" y="128590"/>
                </a:lnTo>
                <a:lnTo>
                  <a:pt x="9048443" y="118886"/>
                </a:lnTo>
                <a:cubicBezTo>
                  <a:pt x="9094752" y="99300"/>
                  <a:pt x="9127246" y="53445"/>
                  <a:pt x="9127246" y="0"/>
                </a:cubicBezTo>
                <a:lnTo>
                  <a:pt x="9127246" y="203342"/>
                </a:lnTo>
                <a:cubicBezTo>
                  <a:pt x="9127246" y="203344"/>
                  <a:pt x="9127247" y="203345"/>
                  <a:pt x="9127247" y="203347"/>
                </a:cubicBezTo>
                <a:cubicBezTo>
                  <a:pt x="9127247" y="1042680"/>
                  <a:pt x="9127246" y="1882015"/>
                  <a:pt x="9127246" y="2721348"/>
                </a:cubicBezTo>
                <a:cubicBezTo>
                  <a:pt x="9127246" y="2774793"/>
                  <a:pt x="9094752" y="2820648"/>
                  <a:pt x="9048443" y="2840234"/>
                </a:cubicBezTo>
                <a:lnTo>
                  <a:pt x="9000373" y="2849938"/>
                </a:lnTo>
                <a:lnTo>
                  <a:pt x="9000373" y="2850676"/>
                </a:lnTo>
                <a:lnTo>
                  <a:pt x="8976893" y="2853043"/>
                </a:lnTo>
                <a:cubicBezTo>
                  <a:pt x="8946094" y="2859345"/>
                  <a:pt x="8919112" y="2876121"/>
                  <a:pt x="8899829" y="2899487"/>
                </a:cubicBezTo>
                <a:lnTo>
                  <a:pt x="8878664" y="2936378"/>
                </a:lnTo>
                <a:lnTo>
                  <a:pt x="8878664" y="2999692"/>
                </a:lnTo>
                <a:cubicBezTo>
                  <a:pt x="8878664" y="3053137"/>
                  <a:pt x="8846170" y="3098992"/>
                  <a:pt x="8799861" y="3118580"/>
                </a:cubicBezTo>
                <a:lnTo>
                  <a:pt x="8751791" y="3128284"/>
                </a:lnTo>
                <a:lnTo>
                  <a:pt x="8751791" y="3129022"/>
                </a:lnTo>
                <a:lnTo>
                  <a:pt x="8728311" y="3131389"/>
                </a:lnTo>
                <a:cubicBezTo>
                  <a:pt x="8682113" y="3140842"/>
                  <a:pt x="8644501" y="3173862"/>
                  <a:pt x="8628582" y="3217338"/>
                </a:cubicBezTo>
                <a:cubicBezTo>
                  <a:pt x="8628575" y="3217376"/>
                  <a:pt x="8628569" y="3217413"/>
                  <a:pt x="8628562" y="3217451"/>
                </a:cubicBezTo>
                <a:lnTo>
                  <a:pt x="8628562" y="3777244"/>
                </a:lnTo>
                <a:cubicBezTo>
                  <a:pt x="8628562" y="3830689"/>
                  <a:pt x="8596068" y="3876544"/>
                  <a:pt x="8549759" y="3896132"/>
                </a:cubicBezTo>
                <a:lnTo>
                  <a:pt x="8501689" y="3905836"/>
                </a:lnTo>
                <a:lnTo>
                  <a:pt x="8501689" y="3906574"/>
                </a:lnTo>
                <a:lnTo>
                  <a:pt x="8478209" y="3908941"/>
                </a:lnTo>
                <a:cubicBezTo>
                  <a:pt x="8432011" y="3918394"/>
                  <a:pt x="8394399" y="3951414"/>
                  <a:pt x="8378480" y="3994890"/>
                </a:cubicBezTo>
                <a:cubicBezTo>
                  <a:pt x="8378396" y="3995364"/>
                  <a:pt x="8378313" y="3995839"/>
                  <a:pt x="8378229" y="3996313"/>
                </a:cubicBezTo>
                <a:lnTo>
                  <a:pt x="8378229" y="4264638"/>
                </a:lnTo>
                <a:cubicBezTo>
                  <a:pt x="8378229" y="4335898"/>
                  <a:pt x="8320462" y="4393665"/>
                  <a:pt x="8249202" y="4393665"/>
                </a:cubicBezTo>
                <a:lnTo>
                  <a:pt x="8249203" y="4393664"/>
                </a:lnTo>
                <a:cubicBezTo>
                  <a:pt x="8177943" y="4393664"/>
                  <a:pt x="8120176" y="4335897"/>
                  <a:pt x="8120176" y="4264637"/>
                </a:cubicBezTo>
                <a:lnTo>
                  <a:pt x="8120176" y="3984617"/>
                </a:lnTo>
                <a:lnTo>
                  <a:pt x="8118173" y="3973267"/>
                </a:lnTo>
                <a:cubicBezTo>
                  <a:pt x="8102254" y="3929791"/>
                  <a:pt x="8064642" y="3896771"/>
                  <a:pt x="8018444" y="3887318"/>
                </a:cubicBezTo>
                <a:lnTo>
                  <a:pt x="7994964" y="3884951"/>
                </a:lnTo>
                <a:lnTo>
                  <a:pt x="7994964" y="3884213"/>
                </a:lnTo>
                <a:lnTo>
                  <a:pt x="7946894" y="3874509"/>
                </a:lnTo>
                <a:cubicBezTo>
                  <a:pt x="7900585" y="3854921"/>
                  <a:pt x="7868091" y="3809066"/>
                  <a:pt x="7868091" y="3755621"/>
                </a:cubicBezTo>
                <a:lnTo>
                  <a:pt x="7868091" y="3665491"/>
                </a:lnTo>
                <a:lnTo>
                  <a:pt x="7859702" y="3623941"/>
                </a:lnTo>
                <a:cubicBezTo>
                  <a:pt x="7840115" y="3577631"/>
                  <a:pt x="7794260" y="3545137"/>
                  <a:pt x="7740815" y="3545137"/>
                </a:cubicBezTo>
                <a:cubicBezTo>
                  <a:pt x="7687370" y="3545137"/>
                  <a:pt x="7641515" y="3577631"/>
                  <a:pt x="7621927" y="3623941"/>
                </a:cubicBezTo>
                <a:lnTo>
                  <a:pt x="7619738" y="3634786"/>
                </a:lnTo>
                <a:lnTo>
                  <a:pt x="7619738" y="3875655"/>
                </a:lnTo>
                <a:cubicBezTo>
                  <a:pt x="7619738" y="3929100"/>
                  <a:pt x="7587244" y="3974955"/>
                  <a:pt x="7540935" y="3994543"/>
                </a:cubicBezTo>
                <a:lnTo>
                  <a:pt x="7492865" y="4004247"/>
                </a:lnTo>
                <a:lnTo>
                  <a:pt x="7492865" y="4004985"/>
                </a:lnTo>
                <a:lnTo>
                  <a:pt x="7469385" y="4007352"/>
                </a:lnTo>
                <a:cubicBezTo>
                  <a:pt x="7423187" y="4016805"/>
                  <a:pt x="7385575" y="4049825"/>
                  <a:pt x="7369656" y="4093301"/>
                </a:cubicBezTo>
                <a:lnTo>
                  <a:pt x="7369404" y="4094730"/>
                </a:lnTo>
                <a:lnTo>
                  <a:pt x="7369404" y="4199371"/>
                </a:lnTo>
                <a:cubicBezTo>
                  <a:pt x="7369404" y="4270631"/>
                  <a:pt x="7311637" y="4328398"/>
                  <a:pt x="7240377" y="4328398"/>
                </a:cubicBezTo>
                <a:lnTo>
                  <a:pt x="7240378" y="4328397"/>
                </a:lnTo>
                <a:cubicBezTo>
                  <a:pt x="7169118" y="4328397"/>
                  <a:pt x="7111351" y="4270630"/>
                  <a:pt x="7111351" y="4199370"/>
                </a:cubicBezTo>
                <a:lnTo>
                  <a:pt x="7111351" y="2368051"/>
                </a:lnTo>
                <a:cubicBezTo>
                  <a:pt x="7111351" y="2983998"/>
                  <a:pt x="7111350" y="3599946"/>
                  <a:pt x="7111350" y="4215893"/>
                </a:cubicBezTo>
                <a:lnTo>
                  <a:pt x="7101212" y="4165674"/>
                </a:lnTo>
                <a:cubicBezTo>
                  <a:pt x="7081624" y="4119364"/>
                  <a:pt x="7035769" y="4086870"/>
                  <a:pt x="6982324" y="4086870"/>
                </a:cubicBezTo>
                <a:cubicBezTo>
                  <a:pt x="6928879" y="4086870"/>
                  <a:pt x="6883024" y="4119364"/>
                  <a:pt x="6863437" y="4165674"/>
                </a:cubicBezTo>
                <a:lnTo>
                  <a:pt x="6853673" y="4214034"/>
                </a:lnTo>
                <a:lnTo>
                  <a:pt x="6853673" y="4800436"/>
                </a:lnTo>
                <a:cubicBezTo>
                  <a:pt x="6853673" y="4871696"/>
                  <a:pt x="6795906" y="4929463"/>
                  <a:pt x="6724646" y="4929463"/>
                </a:cubicBezTo>
                <a:lnTo>
                  <a:pt x="6724647" y="4929462"/>
                </a:lnTo>
                <a:cubicBezTo>
                  <a:pt x="6653387" y="4929462"/>
                  <a:pt x="6595620" y="4871695"/>
                  <a:pt x="6595620" y="4800435"/>
                </a:cubicBezTo>
                <a:lnTo>
                  <a:pt x="6595620" y="2368051"/>
                </a:lnTo>
                <a:cubicBezTo>
                  <a:pt x="6595620" y="2879858"/>
                  <a:pt x="6595619" y="3391666"/>
                  <a:pt x="6595619" y="3903473"/>
                </a:cubicBezTo>
                <a:lnTo>
                  <a:pt x="6585481" y="3853254"/>
                </a:lnTo>
                <a:cubicBezTo>
                  <a:pt x="6565893" y="3806944"/>
                  <a:pt x="6520038" y="3774450"/>
                  <a:pt x="6466593" y="3774450"/>
                </a:cubicBezTo>
                <a:cubicBezTo>
                  <a:pt x="6413148" y="3774450"/>
                  <a:pt x="6367293" y="3806944"/>
                  <a:pt x="6347706" y="3853254"/>
                </a:cubicBezTo>
                <a:lnTo>
                  <a:pt x="6344108" y="3871073"/>
                </a:lnTo>
                <a:lnTo>
                  <a:pt x="6344108" y="4180019"/>
                </a:lnTo>
                <a:cubicBezTo>
                  <a:pt x="6344108" y="4251279"/>
                  <a:pt x="6286341" y="4309046"/>
                  <a:pt x="6215081" y="4309046"/>
                </a:cubicBezTo>
                <a:lnTo>
                  <a:pt x="6215082" y="4309045"/>
                </a:lnTo>
                <a:cubicBezTo>
                  <a:pt x="6143822" y="4309045"/>
                  <a:pt x="6086055" y="4251278"/>
                  <a:pt x="6086055" y="4180018"/>
                </a:cubicBezTo>
                <a:lnTo>
                  <a:pt x="6086055" y="4133280"/>
                </a:lnTo>
                <a:lnTo>
                  <a:pt x="6067385" y="4100738"/>
                </a:lnTo>
                <a:cubicBezTo>
                  <a:pt x="6048102" y="4077372"/>
                  <a:pt x="6021119" y="4060596"/>
                  <a:pt x="5990321" y="4054294"/>
                </a:cubicBezTo>
                <a:lnTo>
                  <a:pt x="5966841" y="4051927"/>
                </a:lnTo>
                <a:lnTo>
                  <a:pt x="5966841" y="4051189"/>
                </a:lnTo>
                <a:lnTo>
                  <a:pt x="5918771" y="4041485"/>
                </a:lnTo>
                <a:cubicBezTo>
                  <a:pt x="5872462" y="4021897"/>
                  <a:pt x="5839968" y="3976042"/>
                  <a:pt x="5839968" y="3922597"/>
                </a:cubicBezTo>
                <a:lnTo>
                  <a:pt x="5839968" y="3808613"/>
                </a:lnTo>
                <a:lnTo>
                  <a:pt x="5831579" y="3767063"/>
                </a:lnTo>
                <a:cubicBezTo>
                  <a:pt x="5811992" y="3720753"/>
                  <a:pt x="5766137" y="3688259"/>
                  <a:pt x="5712692" y="3688259"/>
                </a:cubicBezTo>
                <a:cubicBezTo>
                  <a:pt x="5659247" y="3688259"/>
                  <a:pt x="5613392" y="3720753"/>
                  <a:pt x="5593804" y="3767063"/>
                </a:cubicBezTo>
                <a:lnTo>
                  <a:pt x="5591615" y="3777907"/>
                </a:lnTo>
                <a:lnTo>
                  <a:pt x="5591615" y="3931311"/>
                </a:lnTo>
                <a:cubicBezTo>
                  <a:pt x="5591615" y="3984756"/>
                  <a:pt x="5559121" y="4030611"/>
                  <a:pt x="5512812" y="4050199"/>
                </a:cubicBezTo>
                <a:lnTo>
                  <a:pt x="5464742" y="4059903"/>
                </a:lnTo>
                <a:lnTo>
                  <a:pt x="5464742" y="4060641"/>
                </a:lnTo>
                <a:lnTo>
                  <a:pt x="5441262" y="4063008"/>
                </a:lnTo>
                <a:cubicBezTo>
                  <a:pt x="5395064" y="4072461"/>
                  <a:pt x="5357452" y="4105481"/>
                  <a:pt x="5341533" y="4148957"/>
                </a:cubicBezTo>
                <a:lnTo>
                  <a:pt x="5339329" y="4161447"/>
                </a:lnTo>
                <a:lnTo>
                  <a:pt x="5339329" y="4295355"/>
                </a:lnTo>
                <a:cubicBezTo>
                  <a:pt x="5339329" y="4366615"/>
                  <a:pt x="5281562" y="4424382"/>
                  <a:pt x="5210302" y="4424382"/>
                </a:cubicBezTo>
                <a:lnTo>
                  <a:pt x="5210303" y="4424381"/>
                </a:lnTo>
                <a:cubicBezTo>
                  <a:pt x="5139043" y="4424381"/>
                  <a:pt x="5081276" y="4366614"/>
                  <a:pt x="5081276" y="4295354"/>
                </a:cubicBezTo>
                <a:lnTo>
                  <a:pt x="5081276" y="3930100"/>
                </a:lnTo>
                <a:lnTo>
                  <a:pt x="5079072" y="3917610"/>
                </a:lnTo>
                <a:cubicBezTo>
                  <a:pt x="5063153" y="3874134"/>
                  <a:pt x="5025541" y="3841114"/>
                  <a:pt x="4979343" y="3831661"/>
                </a:cubicBezTo>
                <a:lnTo>
                  <a:pt x="4955863" y="3829294"/>
                </a:lnTo>
                <a:lnTo>
                  <a:pt x="4955863" y="3828556"/>
                </a:lnTo>
                <a:lnTo>
                  <a:pt x="4907793" y="3818852"/>
                </a:lnTo>
                <a:cubicBezTo>
                  <a:pt x="4861484" y="3799264"/>
                  <a:pt x="4828990" y="3753409"/>
                  <a:pt x="4828990" y="3699964"/>
                </a:cubicBezTo>
                <a:lnTo>
                  <a:pt x="4828990" y="3323588"/>
                </a:lnTo>
                <a:lnTo>
                  <a:pt x="4820601" y="3282039"/>
                </a:lnTo>
                <a:cubicBezTo>
                  <a:pt x="4801014" y="3235729"/>
                  <a:pt x="4755159" y="3203235"/>
                  <a:pt x="4701714" y="3203235"/>
                </a:cubicBezTo>
                <a:cubicBezTo>
                  <a:pt x="4630454" y="3203235"/>
                  <a:pt x="4572687" y="3261002"/>
                  <a:pt x="4572687" y="3332262"/>
                </a:cubicBezTo>
                <a:lnTo>
                  <a:pt x="4572687" y="2368051"/>
                </a:lnTo>
                <a:lnTo>
                  <a:pt x="4572572" y="2368051"/>
                </a:lnTo>
                <a:cubicBezTo>
                  <a:pt x="4572572" y="2790706"/>
                  <a:pt x="4572571" y="3213360"/>
                  <a:pt x="4572571" y="3636015"/>
                </a:cubicBezTo>
                <a:cubicBezTo>
                  <a:pt x="4572571" y="3689460"/>
                  <a:pt x="4540077" y="3735315"/>
                  <a:pt x="4493768" y="3754903"/>
                </a:cubicBezTo>
                <a:lnTo>
                  <a:pt x="4445698" y="3764607"/>
                </a:lnTo>
                <a:lnTo>
                  <a:pt x="4445698" y="3765345"/>
                </a:lnTo>
                <a:lnTo>
                  <a:pt x="4422218" y="3767712"/>
                </a:lnTo>
                <a:cubicBezTo>
                  <a:pt x="4391419" y="3774014"/>
                  <a:pt x="4364437" y="3790790"/>
                  <a:pt x="4345153" y="3814156"/>
                </a:cubicBezTo>
                <a:lnTo>
                  <a:pt x="4324246" y="3850599"/>
                </a:lnTo>
                <a:lnTo>
                  <a:pt x="4324246" y="3986211"/>
                </a:lnTo>
                <a:cubicBezTo>
                  <a:pt x="4324246" y="4039656"/>
                  <a:pt x="4291752" y="4085511"/>
                  <a:pt x="4245443" y="4105099"/>
                </a:cubicBezTo>
                <a:lnTo>
                  <a:pt x="4197375" y="4114803"/>
                </a:lnTo>
                <a:lnTo>
                  <a:pt x="4197375" y="4115541"/>
                </a:lnTo>
                <a:lnTo>
                  <a:pt x="4173895" y="4117908"/>
                </a:lnTo>
                <a:cubicBezTo>
                  <a:pt x="4143097" y="4124210"/>
                  <a:pt x="4116114" y="4140986"/>
                  <a:pt x="4096831" y="4164352"/>
                </a:cubicBezTo>
                <a:lnTo>
                  <a:pt x="4075692" y="4201198"/>
                </a:lnTo>
                <a:lnTo>
                  <a:pt x="4075692" y="4358967"/>
                </a:lnTo>
                <a:cubicBezTo>
                  <a:pt x="4075692" y="4430227"/>
                  <a:pt x="4017925" y="4487994"/>
                  <a:pt x="3946666" y="4487994"/>
                </a:cubicBezTo>
                <a:lnTo>
                  <a:pt x="3946666" y="4487993"/>
                </a:lnTo>
                <a:cubicBezTo>
                  <a:pt x="3875407" y="4487993"/>
                  <a:pt x="3817639" y="4430226"/>
                  <a:pt x="3817639" y="4358966"/>
                </a:cubicBezTo>
                <a:lnTo>
                  <a:pt x="3817639" y="3866221"/>
                </a:lnTo>
                <a:lnTo>
                  <a:pt x="3809251" y="3824671"/>
                </a:lnTo>
                <a:cubicBezTo>
                  <a:pt x="3789664" y="3778361"/>
                  <a:pt x="3743809" y="3745867"/>
                  <a:pt x="3690364" y="3745867"/>
                </a:cubicBezTo>
                <a:cubicBezTo>
                  <a:pt x="3636919" y="3745867"/>
                  <a:pt x="3591064" y="3778361"/>
                  <a:pt x="3571477" y="3824671"/>
                </a:cubicBezTo>
                <a:lnTo>
                  <a:pt x="3570990" y="3827081"/>
                </a:lnTo>
                <a:lnTo>
                  <a:pt x="3570990" y="4082222"/>
                </a:lnTo>
                <a:cubicBezTo>
                  <a:pt x="3570990" y="4135667"/>
                  <a:pt x="3538496" y="4181522"/>
                  <a:pt x="3492186" y="4201110"/>
                </a:cubicBezTo>
                <a:lnTo>
                  <a:pt x="3448386" y="4209952"/>
                </a:lnTo>
                <a:lnTo>
                  <a:pt x="3448386" y="4211318"/>
                </a:lnTo>
                <a:lnTo>
                  <a:pt x="3424906" y="4213685"/>
                </a:lnTo>
                <a:cubicBezTo>
                  <a:pt x="3378708" y="4223138"/>
                  <a:pt x="3341096" y="4256158"/>
                  <a:pt x="3325177" y="4299634"/>
                </a:cubicBezTo>
                <a:lnTo>
                  <a:pt x="3316976" y="4346105"/>
                </a:lnTo>
                <a:lnTo>
                  <a:pt x="3316976" y="4813274"/>
                </a:lnTo>
                <a:cubicBezTo>
                  <a:pt x="3316976" y="4884534"/>
                  <a:pt x="3259209" y="4942301"/>
                  <a:pt x="3187949" y="4942301"/>
                </a:cubicBezTo>
                <a:lnTo>
                  <a:pt x="3187950" y="4942302"/>
                </a:lnTo>
                <a:cubicBezTo>
                  <a:pt x="3116689" y="4942302"/>
                  <a:pt x="3058923" y="4884535"/>
                  <a:pt x="3058923" y="4813275"/>
                </a:cubicBezTo>
                <a:lnTo>
                  <a:pt x="3058923" y="4161130"/>
                </a:lnTo>
                <a:lnTo>
                  <a:pt x="3042906" y="4134731"/>
                </a:lnTo>
                <a:cubicBezTo>
                  <a:pt x="3019241" y="4106055"/>
                  <a:pt x="2983427" y="4087777"/>
                  <a:pt x="2943343" y="4087777"/>
                </a:cubicBezTo>
                <a:cubicBezTo>
                  <a:pt x="2889899" y="4087777"/>
                  <a:pt x="2844043" y="4120271"/>
                  <a:pt x="2824456" y="4166581"/>
                </a:cubicBezTo>
                <a:lnTo>
                  <a:pt x="2822000" y="4178741"/>
                </a:lnTo>
                <a:lnTo>
                  <a:pt x="2822000" y="4686463"/>
                </a:lnTo>
                <a:cubicBezTo>
                  <a:pt x="2822000" y="4757723"/>
                  <a:pt x="2764233" y="4815490"/>
                  <a:pt x="2692973" y="4815490"/>
                </a:cubicBezTo>
                <a:lnTo>
                  <a:pt x="2692974" y="4815489"/>
                </a:lnTo>
                <a:cubicBezTo>
                  <a:pt x="2621714" y="4815489"/>
                  <a:pt x="2563948" y="4757722"/>
                  <a:pt x="2563948" y="4686462"/>
                </a:cubicBezTo>
                <a:lnTo>
                  <a:pt x="2563948" y="2368051"/>
                </a:lnTo>
                <a:lnTo>
                  <a:pt x="2563947" y="2368051"/>
                </a:lnTo>
                <a:cubicBezTo>
                  <a:pt x="2563947" y="3132478"/>
                  <a:pt x="2563946" y="3896906"/>
                  <a:pt x="2563946" y="4661333"/>
                </a:cubicBezTo>
                <a:lnTo>
                  <a:pt x="2553807" y="4611115"/>
                </a:lnTo>
                <a:cubicBezTo>
                  <a:pt x="2534220" y="4564805"/>
                  <a:pt x="2488365" y="4532311"/>
                  <a:pt x="2434920" y="4532311"/>
                </a:cubicBezTo>
                <a:cubicBezTo>
                  <a:pt x="2363660" y="4532311"/>
                  <a:pt x="2305893" y="4590078"/>
                  <a:pt x="2305893" y="4661338"/>
                </a:cubicBezTo>
                <a:lnTo>
                  <a:pt x="2305893" y="5458809"/>
                </a:lnTo>
                <a:cubicBezTo>
                  <a:pt x="2305893" y="5530069"/>
                  <a:pt x="2248126" y="5587836"/>
                  <a:pt x="2176866" y="5587836"/>
                </a:cubicBezTo>
                <a:lnTo>
                  <a:pt x="2176867" y="5587835"/>
                </a:lnTo>
                <a:cubicBezTo>
                  <a:pt x="2105606" y="5587835"/>
                  <a:pt x="2047839" y="5530068"/>
                  <a:pt x="2047839" y="5458808"/>
                </a:cubicBezTo>
                <a:lnTo>
                  <a:pt x="2047839" y="2737460"/>
                </a:lnTo>
                <a:cubicBezTo>
                  <a:pt x="2047839" y="2808720"/>
                  <a:pt x="2105606" y="2866487"/>
                  <a:pt x="2176867" y="2866487"/>
                </a:cubicBezTo>
                <a:lnTo>
                  <a:pt x="2176866" y="2866488"/>
                </a:lnTo>
                <a:cubicBezTo>
                  <a:pt x="2248126" y="2866488"/>
                  <a:pt x="2305893" y="2808721"/>
                  <a:pt x="2305893" y="2737461"/>
                </a:cubicBezTo>
                <a:lnTo>
                  <a:pt x="2305893" y="1939990"/>
                </a:lnTo>
                <a:cubicBezTo>
                  <a:pt x="2305893" y="1868730"/>
                  <a:pt x="2363660" y="1810963"/>
                  <a:pt x="2434920" y="1810963"/>
                </a:cubicBezTo>
                <a:cubicBezTo>
                  <a:pt x="2488365" y="1810963"/>
                  <a:pt x="2534220" y="1843457"/>
                  <a:pt x="2553807" y="1889767"/>
                </a:cubicBezTo>
                <a:lnTo>
                  <a:pt x="2563946" y="1939985"/>
                </a:lnTo>
                <a:close/>
                <a:moveTo>
                  <a:pt x="9557" y="2368051"/>
                </a:moveTo>
                <a:cubicBezTo>
                  <a:pt x="9557" y="2251630"/>
                  <a:pt x="-11947" y="1764442"/>
                  <a:pt x="9558" y="1669526"/>
                </a:cubicBezTo>
                <a:cubicBezTo>
                  <a:pt x="9558" y="1740786"/>
                  <a:pt x="67325" y="1798553"/>
                  <a:pt x="138585" y="1798553"/>
                </a:cubicBezTo>
                <a:lnTo>
                  <a:pt x="138584" y="1798554"/>
                </a:lnTo>
                <a:cubicBezTo>
                  <a:pt x="209844" y="1798554"/>
                  <a:pt x="267611" y="1740787"/>
                  <a:pt x="267611" y="1669527"/>
                </a:cubicBezTo>
                <a:lnTo>
                  <a:pt x="267611" y="1580609"/>
                </a:lnTo>
                <a:lnTo>
                  <a:pt x="271209" y="1562790"/>
                </a:lnTo>
                <a:cubicBezTo>
                  <a:pt x="290796" y="1516480"/>
                  <a:pt x="336651" y="1483986"/>
                  <a:pt x="390096" y="1483986"/>
                </a:cubicBezTo>
                <a:cubicBezTo>
                  <a:pt x="443541" y="1483986"/>
                  <a:pt x="489396" y="1516480"/>
                  <a:pt x="508984" y="1562790"/>
                </a:cubicBezTo>
                <a:lnTo>
                  <a:pt x="519122" y="1613009"/>
                </a:lnTo>
                <a:cubicBezTo>
                  <a:pt x="520812" y="1720382"/>
                  <a:pt x="497618" y="2086521"/>
                  <a:pt x="519123" y="2207029"/>
                </a:cubicBezTo>
                <a:cubicBezTo>
                  <a:pt x="519123" y="2278289"/>
                  <a:pt x="576890" y="2336056"/>
                  <a:pt x="648150" y="2336056"/>
                </a:cubicBezTo>
                <a:lnTo>
                  <a:pt x="648149" y="2336057"/>
                </a:lnTo>
                <a:cubicBezTo>
                  <a:pt x="719409" y="2336057"/>
                  <a:pt x="777176" y="2278290"/>
                  <a:pt x="777176" y="2207030"/>
                </a:cubicBezTo>
                <a:lnTo>
                  <a:pt x="777176" y="2121691"/>
                </a:lnTo>
                <a:lnTo>
                  <a:pt x="786940" y="2073330"/>
                </a:lnTo>
                <a:cubicBezTo>
                  <a:pt x="806527" y="2027020"/>
                  <a:pt x="852382" y="1994526"/>
                  <a:pt x="905827" y="1994526"/>
                </a:cubicBezTo>
                <a:cubicBezTo>
                  <a:pt x="959272" y="1994526"/>
                  <a:pt x="1005127" y="2027020"/>
                  <a:pt x="1024715" y="2073330"/>
                </a:cubicBezTo>
                <a:lnTo>
                  <a:pt x="1034853" y="2123549"/>
                </a:lnTo>
                <a:cubicBezTo>
                  <a:pt x="1036543" y="2129165"/>
                  <a:pt x="1013349" y="2088275"/>
                  <a:pt x="1034854" y="2107026"/>
                </a:cubicBezTo>
                <a:cubicBezTo>
                  <a:pt x="1034854" y="2178286"/>
                  <a:pt x="1092622" y="2236053"/>
                  <a:pt x="1163882" y="2236053"/>
                </a:cubicBezTo>
                <a:lnTo>
                  <a:pt x="1163882" y="2236054"/>
                </a:lnTo>
                <a:cubicBezTo>
                  <a:pt x="1235141" y="2236054"/>
                  <a:pt x="1292908" y="2178287"/>
                  <a:pt x="1292908" y="2107027"/>
                </a:cubicBezTo>
                <a:lnTo>
                  <a:pt x="1292908" y="1846330"/>
                </a:lnTo>
                <a:lnTo>
                  <a:pt x="1293622" y="1842797"/>
                </a:lnTo>
                <a:cubicBezTo>
                  <a:pt x="1313209" y="1796487"/>
                  <a:pt x="1359065" y="1763993"/>
                  <a:pt x="1412510" y="1763993"/>
                </a:cubicBezTo>
                <a:cubicBezTo>
                  <a:pt x="1465954" y="1763993"/>
                  <a:pt x="1511810" y="1796487"/>
                  <a:pt x="1531396" y="1842797"/>
                </a:cubicBezTo>
                <a:lnTo>
                  <a:pt x="1532109" y="1846328"/>
                </a:lnTo>
                <a:lnTo>
                  <a:pt x="1532109" y="2019218"/>
                </a:lnTo>
                <a:cubicBezTo>
                  <a:pt x="1532109" y="2090478"/>
                  <a:pt x="1589875" y="2148245"/>
                  <a:pt x="1661135" y="2148245"/>
                </a:cubicBezTo>
                <a:lnTo>
                  <a:pt x="1661134" y="2148246"/>
                </a:lnTo>
                <a:cubicBezTo>
                  <a:pt x="1732394" y="2148246"/>
                  <a:pt x="1790161" y="2090479"/>
                  <a:pt x="1790161" y="2019219"/>
                </a:cubicBezTo>
                <a:lnTo>
                  <a:pt x="1790161" y="1688417"/>
                </a:lnTo>
                <a:lnTo>
                  <a:pt x="1799925" y="1640057"/>
                </a:lnTo>
                <a:cubicBezTo>
                  <a:pt x="1819512" y="1593747"/>
                  <a:pt x="1865367" y="1561253"/>
                  <a:pt x="1918812" y="1561253"/>
                </a:cubicBezTo>
                <a:cubicBezTo>
                  <a:pt x="1972257" y="1561253"/>
                  <a:pt x="2018112" y="1593747"/>
                  <a:pt x="2037700" y="1640057"/>
                </a:cubicBezTo>
                <a:lnTo>
                  <a:pt x="2047838" y="1690276"/>
                </a:lnTo>
                <a:cubicBezTo>
                  <a:pt x="2049528" y="1811608"/>
                  <a:pt x="2047839" y="1914493"/>
                  <a:pt x="2047839" y="2368051"/>
                </a:cubicBezTo>
                <a:cubicBezTo>
                  <a:pt x="2047839" y="3049242"/>
                  <a:pt x="2047838" y="3730433"/>
                  <a:pt x="2047838" y="4411624"/>
                </a:cubicBezTo>
                <a:lnTo>
                  <a:pt x="2037700" y="4361405"/>
                </a:lnTo>
                <a:cubicBezTo>
                  <a:pt x="2018112" y="4315095"/>
                  <a:pt x="1972257" y="4282601"/>
                  <a:pt x="1918812" y="4282601"/>
                </a:cubicBezTo>
                <a:cubicBezTo>
                  <a:pt x="1865367" y="4282601"/>
                  <a:pt x="1819512" y="4315095"/>
                  <a:pt x="1799925" y="4361405"/>
                </a:cubicBezTo>
                <a:lnTo>
                  <a:pt x="1790161" y="4409765"/>
                </a:lnTo>
                <a:lnTo>
                  <a:pt x="1790161" y="4740567"/>
                </a:lnTo>
                <a:cubicBezTo>
                  <a:pt x="1790161" y="4811827"/>
                  <a:pt x="1732394" y="4869594"/>
                  <a:pt x="1661134" y="4869594"/>
                </a:cubicBezTo>
                <a:lnTo>
                  <a:pt x="1661135" y="4869593"/>
                </a:lnTo>
                <a:cubicBezTo>
                  <a:pt x="1589875" y="4869593"/>
                  <a:pt x="1532109" y="4811826"/>
                  <a:pt x="1532109" y="4740566"/>
                </a:cubicBezTo>
                <a:lnTo>
                  <a:pt x="1532109" y="4567676"/>
                </a:lnTo>
                <a:lnTo>
                  <a:pt x="1531396" y="4564145"/>
                </a:lnTo>
                <a:cubicBezTo>
                  <a:pt x="1511810" y="4517835"/>
                  <a:pt x="1465954" y="4485341"/>
                  <a:pt x="1412510" y="4485341"/>
                </a:cubicBezTo>
                <a:cubicBezTo>
                  <a:pt x="1359065" y="4485341"/>
                  <a:pt x="1313209" y="4517835"/>
                  <a:pt x="1293622" y="4564145"/>
                </a:cubicBezTo>
                <a:lnTo>
                  <a:pt x="1292908" y="4567678"/>
                </a:lnTo>
                <a:lnTo>
                  <a:pt x="1292908" y="4828375"/>
                </a:lnTo>
                <a:cubicBezTo>
                  <a:pt x="1292908" y="4899635"/>
                  <a:pt x="1235141" y="4957402"/>
                  <a:pt x="1163882" y="4957402"/>
                </a:cubicBezTo>
                <a:lnTo>
                  <a:pt x="1163882" y="4957401"/>
                </a:lnTo>
                <a:cubicBezTo>
                  <a:pt x="1092622" y="4957401"/>
                  <a:pt x="1034854" y="4899634"/>
                  <a:pt x="1034854" y="4828374"/>
                </a:cubicBezTo>
                <a:lnTo>
                  <a:pt x="1034854" y="2368051"/>
                </a:lnTo>
                <a:cubicBezTo>
                  <a:pt x="1034854" y="3193666"/>
                  <a:pt x="1034853" y="4019282"/>
                  <a:pt x="1034853" y="4844897"/>
                </a:cubicBezTo>
                <a:lnTo>
                  <a:pt x="1024715" y="4794678"/>
                </a:lnTo>
                <a:cubicBezTo>
                  <a:pt x="1005127" y="4748368"/>
                  <a:pt x="959272" y="4715874"/>
                  <a:pt x="905827" y="4715874"/>
                </a:cubicBezTo>
                <a:cubicBezTo>
                  <a:pt x="852382" y="4715874"/>
                  <a:pt x="806527" y="4748368"/>
                  <a:pt x="786940" y="4794678"/>
                </a:cubicBezTo>
                <a:lnTo>
                  <a:pt x="777176" y="4843039"/>
                </a:lnTo>
                <a:lnTo>
                  <a:pt x="777176" y="4928378"/>
                </a:lnTo>
                <a:cubicBezTo>
                  <a:pt x="777176" y="4999638"/>
                  <a:pt x="719409" y="5057405"/>
                  <a:pt x="648149" y="5057405"/>
                </a:cubicBezTo>
                <a:lnTo>
                  <a:pt x="648150" y="5057404"/>
                </a:lnTo>
                <a:cubicBezTo>
                  <a:pt x="576890" y="5057404"/>
                  <a:pt x="519123" y="4999637"/>
                  <a:pt x="519123" y="4928377"/>
                </a:cubicBezTo>
                <a:lnTo>
                  <a:pt x="519123" y="2368051"/>
                </a:lnTo>
                <a:cubicBezTo>
                  <a:pt x="519123" y="3023486"/>
                  <a:pt x="519122" y="3678922"/>
                  <a:pt x="519122" y="4334357"/>
                </a:cubicBezTo>
                <a:lnTo>
                  <a:pt x="508984" y="4284138"/>
                </a:lnTo>
                <a:cubicBezTo>
                  <a:pt x="489396" y="4237828"/>
                  <a:pt x="443541" y="4205334"/>
                  <a:pt x="390096" y="4205334"/>
                </a:cubicBezTo>
                <a:cubicBezTo>
                  <a:pt x="336651" y="4205334"/>
                  <a:pt x="290796" y="4237828"/>
                  <a:pt x="271209" y="4284138"/>
                </a:cubicBezTo>
                <a:lnTo>
                  <a:pt x="267611" y="4301957"/>
                </a:lnTo>
                <a:lnTo>
                  <a:pt x="267611" y="4390875"/>
                </a:lnTo>
                <a:cubicBezTo>
                  <a:pt x="267611" y="4462135"/>
                  <a:pt x="209844" y="4519902"/>
                  <a:pt x="138584" y="4519902"/>
                </a:cubicBezTo>
                <a:lnTo>
                  <a:pt x="138585" y="4519901"/>
                </a:lnTo>
                <a:cubicBezTo>
                  <a:pt x="67325" y="4519901"/>
                  <a:pt x="9558" y="4462134"/>
                  <a:pt x="9558" y="4390874"/>
                </a:cubicBezTo>
                <a:lnTo>
                  <a:pt x="9558" y="2368051"/>
                </a:lnTo>
                <a:lnTo>
                  <a:pt x="9557" y="236805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889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graph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imagen 4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9117690" cy="4971224"/>
          </a:xfrm>
          <a:custGeom>
            <a:avLst/>
            <a:gdLst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0 w 9117690"/>
              <a:gd name="connsiteY3" fmla="*/ 0 h 4971224"/>
              <a:gd name="connsiteX4" fmla="*/ 9117690 w 9117690"/>
              <a:gd name="connsiteY4" fmla="*/ 0 h 4971224"/>
              <a:gd name="connsiteX5" fmla="*/ 9117689 w 9117690"/>
              <a:gd name="connsiteY5" fmla="*/ 2104736 h 4971224"/>
              <a:gd name="connsiteX6" fmla="*/ 9038886 w 9117690"/>
              <a:gd name="connsiteY6" fmla="*/ 2223622 h 4971224"/>
              <a:gd name="connsiteX7" fmla="*/ 8990816 w 9117690"/>
              <a:gd name="connsiteY7" fmla="*/ 2233326 h 4971224"/>
              <a:gd name="connsiteX8" fmla="*/ 8990816 w 9117690"/>
              <a:gd name="connsiteY8" fmla="*/ 2234064 h 4971224"/>
              <a:gd name="connsiteX9" fmla="*/ 8967336 w 9117690"/>
              <a:gd name="connsiteY9" fmla="*/ 2236431 h 4971224"/>
              <a:gd name="connsiteX10" fmla="*/ 8890272 w 9117690"/>
              <a:gd name="connsiteY10" fmla="*/ 2282875 h 4971224"/>
              <a:gd name="connsiteX11" fmla="*/ 8869107 w 9117690"/>
              <a:gd name="connsiteY11" fmla="*/ 2319766 h 4971224"/>
              <a:gd name="connsiteX12" fmla="*/ 8869107 w 9117690"/>
              <a:gd name="connsiteY12" fmla="*/ 2383080 h 4971224"/>
              <a:gd name="connsiteX13" fmla="*/ 8790304 w 9117690"/>
              <a:gd name="connsiteY13" fmla="*/ 2501968 h 4971224"/>
              <a:gd name="connsiteX14" fmla="*/ 8742234 w 9117690"/>
              <a:gd name="connsiteY14" fmla="*/ 2511672 h 4971224"/>
              <a:gd name="connsiteX15" fmla="*/ 8742234 w 9117690"/>
              <a:gd name="connsiteY15" fmla="*/ 2512410 h 4971224"/>
              <a:gd name="connsiteX16" fmla="*/ 8718754 w 9117690"/>
              <a:gd name="connsiteY16" fmla="*/ 2514777 h 4971224"/>
              <a:gd name="connsiteX17" fmla="*/ 8619025 w 9117690"/>
              <a:gd name="connsiteY17" fmla="*/ 2600726 h 4971224"/>
              <a:gd name="connsiteX18" fmla="*/ 8619005 w 9117690"/>
              <a:gd name="connsiteY18" fmla="*/ 2600839 h 4971224"/>
              <a:gd name="connsiteX19" fmla="*/ 8619005 w 9117690"/>
              <a:gd name="connsiteY19" fmla="*/ 3160632 h 4971224"/>
              <a:gd name="connsiteX20" fmla="*/ 8540202 w 9117690"/>
              <a:gd name="connsiteY20" fmla="*/ 3279520 h 4971224"/>
              <a:gd name="connsiteX21" fmla="*/ 8492132 w 9117690"/>
              <a:gd name="connsiteY21" fmla="*/ 3289224 h 4971224"/>
              <a:gd name="connsiteX22" fmla="*/ 8492132 w 9117690"/>
              <a:gd name="connsiteY22" fmla="*/ 3289962 h 4971224"/>
              <a:gd name="connsiteX23" fmla="*/ 8468652 w 9117690"/>
              <a:gd name="connsiteY23" fmla="*/ 3292329 h 4971224"/>
              <a:gd name="connsiteX24" fmla="*/ 8368923 w 9117690"/>
              <a:gd name="connsiteY24" fmla="*/ 3378278 h 4971224"/>
              <a:gd name="connsiteX25" fmla="*/ 8368672 w 9117690"/>
              <a:gd name="connsiteY25" fmla="*/ 3379701 h 4971224"/>
              <a:gd name="connsiteX26" fmla="*/ 8368672 w 9117690"/>
              <a:gd name="connsiteY26" fmla="*/ 3648026 h 4971224"/>
              <a:gd name="connsiteX27" fmla="*/ 8239645 w 9117690"/>
              <a:gd name="connsiteY27" fmla="*/ 3777053 h 4971224"/>
              <a:gd name="connsiteX28" fmla="*/ 8239646 w 9117690"/>
              <a:gd name="connsiteY28" fmla="*/ 3777052 h 4971224"/>
              <a:gd name="connsiteX29" fmla="*/ 8110619 w 9117690"/>
              <a:gd name="connsiteY29" fmla="*/ 3648025 h 4971224"/>
              <a:gd name="connsiteX30" fmla="*/ 8110619 w 9117690"/>
              <a:gd name="connsiteY30" fmla="*/ 3368005 h 4971224"/>
              <a:gd name="connsiteX31" fmla="*/ 8108616 w 9117690"/>
              <a:gd name="connsiteY31" fmla="*/ 3356655 h 4971224"/>
              <a:gd name="connsiteX32" fmla="*/ 8008887 w 9117690"/>
              <a:gd name="connsiteY32" fmla="*/ 3270706 h 4971224"/>
              <a:gd name="connsiteX33" fmla="*/ 7985407 w 9117690"/>
              <a:gd name="connsiteY33" fmla="*/ 3268339 h 4971224"/>
              <a:gd name="connsiteX34" fmla="*/ 7985407 w 9117690"/>
              <a:gd name="connsiteY34" fmla="*/ 3267601 h 4971224"/>
              <a:gd name="connsiteX35" fmla="*/ 7937337 w 9117690"/>
              <a:gd name="connsiteY35" fmla="*/ 3257897 h 4971224"/>
              <a:gd name="connsiteX36" fmla="*/ 7858534 w 9117690"/>
              <a:gd name="connsiteY36" fmla="*/ 3139009 h 4971224"/>
              <a:gd name="connsiteX37" fmla="*/ 7858534 w 9117690"/>
              <a:gd name="connsiteY37" fmla="*/ 3048879 h 4971224"/>
              <a:gd name="connsiteX38" fmla="*/ 7850145 w 9117690"/>
              <a:gd name="connsiteY38" fmla="*/ 3007329 h 4971224"/>
              <a:gd name="connsiteX39" fmla="*/ 7731258 w 9117690"/>
              <a:gd name="connsiteY39" fmla="*/ 2928525 h 4971224"/>
              <a:gd name="connsiteX40" fmla="*/ 7612370 w 9117690"/>
              <a:gd name="connsiteY40" fmla="*/ 3007329 h 4971224"/>
              <a:gd name="connsiteX41" fmla="*/ 7610181 w 9117690"/>
              <a:gd name="connsiteY41" fmla="*/ 3018174 h 4971224"/>
              <a:gd name="connsiteX42" fmla="*/ 7610181 w 9117690"/>
              <a:gd name="connsiteY42" fmla="*/ 3259043 h 4971224"/>
              <a:gd name="connsiteX43" fmla="*/ 7531378 w 9117690"/>
              <a:gd name="connsiteY43" fmla="*/ 3377931 h 4971224"/>
              <a:gd name="connsiteX44" fmla="*/ 7483308 w 9117690"/>
              <a:gd name="connsiteY44" fmla="*/ 3387635 h 4971224"/>
              <a:gd name="connsiteX45" fmla="*/ 7483308 w 9117690"/>
              <a:gd name="connsiteY45" fmla="*/ 3388373 h 4971224"/>
              <a:gd name="connsiteX46" fmla="*/ 7459828 w 9117690"/>
              <a:gd name="connsiteY46" fmla="*/ 3390740 h 4971224"/>
              <a:gd name="connsiteX47" fmla="*/ 7360099 w 9117690"/>
              <a:gd name="connsiteY47" fmla="*/ 3476689 h 4971224"/>
              <a:gd name="connsiteX48" fmla="*/ 7359847 w 9117690"/>
              <a:gd name="connsiteY48" fmla="*/ 3478118 h 4971224"/>
              <a:gd name="connsiteX49" fmla="*/ 7359847 w 9117690"/>
              <a:gd name="connsiteY49" fmla="*/ 3582759 h 4971224"/>
              <a:gd name="connsiteX50" fmla="*/ 7230820 w 9117690"/>
              <a:gd name="connsiteY50" fmla="*/ 3711786 h 4971224"/>
              <a:gd name="connsiteX51" fmla="*/ 7230821 w 9117690"/>
              <a:gd name="connsiteY51" fmla="*/ 3711785 h 4971224"/>
              <a:gd name="connsiteX52" fmla="*/ 7101794 w 9117690"/>
              <a:gd name="connsiteY52" fmla="*/ 3582758 h 4971224"/>
              <a:gd name="connsiteX53" fmla="*/ 7101794 w 9117690"/>
              <a:gd name="connsiteY53" fmla="*/ 1751439 h 4971224"/>
              <a:gd name="connsiteX54" fmla="*/ 7101793 w 9117690"/>
              <a:gd name="connsiteY54" fmla="*/ 3599281 h 4971224"/>
              <a:gd name="connsiteX55" fmla="*/ 7091655 w 9117690"/>
              <a:gd name="connsiteY55" fmla="*/ 3549062 h 4971224"/>
              <a:gd name="connsiteX56" fmla="*/ 6972767 w 9117690"/>
              <a:gd name="connsiteY56" fmla="*/ 3470258 h 4971224"/>
              <a:gd name="connsiteX57" fmla="*/ 6853880 w 9117690"/>
              <a:gd name="connsiteY57" fmla="*/ 3549062 h 4971224"/>
              <a:gd name="connsiteX58" fmla="*/ 6844116 w 9117690"/>
              <a:gd name="connsiteY58" fmla="*/ 3597422 h 4971224"/>
              <a:gd name="connsiteX59" fmla="*/ 6844116 w 9117690"/>
              <a:gd name="connsiteY59" fmla="*/ 4183824 h 4971224"/>
              <a:gd name="connsiteX60" fmla="*/ 6715089 w 9117690"/>
              <a:gd name="connsiteY60" fmla="*/ 4312851 h 4971224"/>
              <a:gd name="connsiteX61" fmla="*/ 6715090 w 9117690"/>
              <a:gd name="connsiteY61" fmla="*/ 4312850 h 4971224"/>
              <a:gd name="connsiteX62" fmla="*/ 6586063 w 9117690"/>
              <a:gd name="connsiteY62" fmla="*/ 4183823 h 4971224"/>
              <a:gd name="connsiteX63" fmla="*/ 6586063 w 9117690"/>
              <a:gd name="connsiteY63" fmla="*/ 1751439 h 4971224"/>
              <a:gd name="connsiteX64" fmla="*/ 6586062 w 9117690"/>
              <a:gd name="connsiteY64" fmla="*/ 3286861 h 4971224"/>
              <a:gd name="connsiteX65" fmla="*/ 6575924 w 9117690"/>
              <a:gd name="connsiteY65" fmla="*/ 3236642 h 4971224"/>
              <a:gd name="connsiteX66" fmla="*/ 6457036 w 9117690"/>
              <a:gd name="connsiteY66" fmla="*/ 3157838 h 4971224"/>
              <a:gd name="connsiteX67" fmla="*/ 6338149 w 9117690"/>
              <a:gd name="connsiteY67" fmla="*/ 3236642 h 4971224"/>
              <a:gd name="connsiteX68" fmla="*/ 6334551 w 9117690"/>
              <a:gd name="connsiteY68" fmla="*/ 3254461 h 4971224"/>
              <a:gd name="connsiteX69" fmla="*/ 6334551 w 9117690"/>
              <a:gd name="connsiteY69" fmla="*/ 3563407 h 4971224"/>
              <a:gd name="connsiteX70" fmla="*/ 6205524 w 9117690"/>
              <a:gd name="connsiteY70" fmla="*/ 3692434 h 4971224"/>
              <a:gd name="connsiteX71" fmla="*/ 6205525 w 9117690"/>
              <a:gd name="connsiteY71" fmla="*/ 3692433 h 4971224"/>
              <a:gd name="connsiteX72" fmla="*/ 6076498 w 9117690"/>
              <a:gd name="connsiteY72" fmla="*/ 3563406 h 4971224"/>
              <a:gd name="connsiteX73" fmla="*/ 6076498 w 9117690"/>
              <a:gd name="connsiteY73" fmla="*/ 3516668 h 4971224"/>
              <a:gd name="connsiteX74" fmla="*/ 6057828 w 9117690"/>
              <a:gd name="connsiteY74" fmla="*/ 3484126 h 4971224"/>
              <a:gd name="connsiteX75" fmla="*/ 5980764 w 9117690"/>
              <a:gd name="connsiteY75" fmla="*/ 3437682 h 4971224"/>
              <a:gd name="connsiteX76" fmla="*/ 5957284 w 9117690"/>
              <a:gd name="connsiteY76" fmla="*/ 3435315 h 4971224"/>
              <a:gd name="connsiteX77" fmla="*/ 5957284 w 9117690"/>
              <a:gd name="connsiteY77" fmla="*/ 3434577 h 4971224"/>
              <a:gd name="connsiteX78" fmla="*/ 5909214 w 9117690"/>
              <a:gd name="connsiteY78" fmla="*/ 3424873 h 4971224"/>
              <a:gd name="connsiteX79" fmla="*/ 5830411 w 9117690"/>
              <a:gd name="connsiteY79" fmla="*/ 3305985 h 4971224"/>
              <a:gd name="connsiteX80" fmla="*/ 5830411 w 9117690"/>
              <a:gd name="connsiteY80" fmla="*/ 3192001 h 4971224"/>
              <a:gd name="connsiteX81" fmla="*/ 5822022 w 9117690"/>
              <a:gd name="connsiteY81" fmla="*/ 3150451 h 4971224"/>
              <a:gd name="connsiteX82" fmla="*/ 5703135 w 9117690"/>
              <a:gd name="connsiteY82" fmla="*/ 3071647 h 4971224"/>
              <a:gd name="connsiteX83" fmla="*/ 5584247 w 9117690"/>
              <a:gd name="connsiteY83" fmla="*/ 3150451 h 4971224"/>
              <a:gd name="connsiteX84" fmla="*/ 5582058 w 9117690"/>
              <a:gd name="connsiteY84" fmla="*/ 3161295 h 4971224"/>
              <a:gd name="connsiteX85" fmla="*/ 5582058 w 9117690"/>
              <a:gd name="connsiteY85" fmla="*/ 3314699 h 4971224"/>
              <a:gd name="connsiteX86" fmla="*/ 5503255 w 9117690"/>
              <a:gd name="connsiteY86" fmla="*/ 3433587 h 4971224"/>
              <a:gd name="connsiteX87" fmla="*/ 5455185 w 9117690"/>
              <a:gd name="connsiteY87" fmla="*/ 3443291 h 4971224"/>
              <a:gd name="connsiteX88" fmla="*/ 5455185 w 9117690"/>
              <a:gd name="connsiteY88" fmla="*/ 3444029 h 4971224"/>
              <a:gd name="connsiteX89" fmla="*/ 5431705 w 9117690"/>
              <a:gd name="connsiteY89" fmla="*/ 3446396 h 4971224"/>
              <a:gd name="connsiteX90" fmla="*/ 5331976 w 9117690"/>
              <a:gd name="connsiteY90" fmla="*/ 3532345 h 4971224"/>
              <a:gd name="connsiteX91" fmla="*/ 5329772 w 9117690"/>
              <a:gd name="connsiteY91" fmla="*/ 3544835 h 4971224"/>
              <a:gd name="connsiteX92" fmla="*/ 5329772 w 9117690"/>
              <a:gd name="connsiteY92" fmla="*/ 3678743 h 4971224"/>
              <a:gd name="connsiteX93" fmla="*/ 5200745 w 9117690"/>
              <a:gd name="connsiteY93" fmla="*/ 3807770 h 4971224"/>
              <a:gd name="connsiteX94" fmla="*/ 5200746 w 9117690"/>
              <a:gd name="connsiteY94" fmla="*/ 3807769 h 4971224"/>
              <a:gd name="connsiteX95" fmla="*/ 5071719 w 9117690"/>
              <a:gd name="connsiteY95" fmla="*/ 3678742 h 4971224"/>
              <a:gd name="connsiteX96" fmla="*/ 5071719 w 9117690"/>
              <a:gd name="connsiteY96" fmla="*/ 3313488 h 4971224"/>
              <a:gd name="connsiteX97" fmla="*/ 5069515 w 9117690"/>
              <a:gd name="connsiteY97" fmla="*/ 3300998 h 4971224"/>
              <a:gd name="connsiteX98" fmla="*/ 4969786 w 9117690"/>
              <a:gd name="connsiteY98" fmla="*/ 3215049 h 4971224"/>
              <a:gd name="connsiteX99" fmla="*/ 4946306 w 9117690"/>
              <a:gd name="connsiteY99" fmla="*/ 3212682 h 4971224"/>
              <a:gd name="connsiteX100" fmla="*/ 4946306 w 9117690"/>
              <a:gd name="connsiteY100" fmla="*/ 3211944 h 4971224"/>
              <a:gd name="connsiteX101" fmla="*/ 4898236 w 9117690"/>
              <a:gd name="connsiteY101" fmla="*/ 3202240 h 4971224"/>
              <a:gd name="connsiteX102" fmla="*/ 4819433 w 9117690"/>
              <a:gd name="connsiteY102" fmla="*/ 3083352 h 4971224"/>
              <a:gd name="connsiteX103" fmla="*/ 4819433 w 9117690"/>
              <a:gd name="connsiteY103" fmla="*/ 2706976 h 4971224"/>
              <a:gd name="connsiteX104" fmla="*/ 4811044 w 9117690"/>
              <a:gd name="connsiteY104" fmla="*/ 2665427 h 4971224"/>
              <a:gd name="connsiteX105" fmla="*/ 4692157 w 9117690"/>
              <a:gd name="connsiteY105" fmla="*/ 2586623 h 4971224"/>
              <a:gd name="connsiteX106" fmla="*/ 4563130 w 9117690"/>
              <a:gd name="connsiteY106" fmla="*/ 2715650 h 4971224"/>
              <a:gd name="connsiteX107" fmla="*/ 4563130 w 9117690"/>
              <a:gd name="connsiteY107" fmla="*/ 1751439 h 4971224"/>
              <a:gd name="connsiteX108" fmla="*/ 4563015 w 9117690"/>
              <a:gd name="connsiteY108" fmla="*/ 1751439 h 4971224"/>
              <a:gd name="connsiteX109" fmla="*/ 4563014 w 9117690"/>
              <a:gd name="connsiteY109" fmla="*/ 3019403 h 4971224"/>
              <a:gd name="connsiteX110" fmla="*/ 4484211 w 9117690"/>
              <a:gd name="connsiteY110" fmla="*/ 3138291 h 4971224"/>
              <a:gd name="connsiteX111" fmla="*/ 4436141 w 9117690"/>
              <a:gd name="connsiteY111" fmla="*/ 3147995 h 4971224"/>
              <a:gd name="connsiteX112" fmla="*/ 4436141 w 9117690"/>
              <a:gd name="connsiteY112" fmla="*/ 3148733 h 4971224"/>
              <a:gd name="connsiteX113" fmla="*/ 4412661 w 9117690"/>
              <a:gd name="connsiteY113" fmla="*/ 3151100 h 4971224"/>
              <a:gd name="connsiteX114" fmla="*/ 4335596 w 9117690"/>
              <a:gd name="connsiteY114" fmla="*/ 3197544 h 4971224"/>
              <a:gd name="connsiteX115" fmla="*/ 4314689 w 9117690"/>
              <a:gd name="connsiteY115" fmla="*/ 3233987 h 4971224"/>
              <a:gd name="connsiteX116" fmla="*/ 4314689 w 9117690"/>
              <a:gd name="connsiteY116" fmla="*/ 3369599 h 4971224"/>
              <a:gd name="connsiteX117" fmla="*/ 4235886 w 9117690"/>
              <a:gd name="connsiteY117" fmla="*/ 3488487 h 4971224"/>
              <a:gd name="connsiteX118" fmla="*/ 4187818 w 9117690"/>
              <a:gd name="connsiteY118" fmla="*/ 3498191 h 4971224"/>
              <a:gd name="connsiteX119" fmla="*/ 4187818 w 9117690"/>
              <a:gd name="connsiteY119" fmla="*/ 3498929 h 4971224"/>
              <a:gd name="connsiteX120" fmla="*/ 4164338 w 9117690"/>
              <a:gd name="connsiteY120" fmla="*/ 3501296 h 4971224"/>
              <a:gd name="connsiteX121" fmla="*/ 4087274 w 9117690"/>
              <a:gd name="connsiteY121" fmla="*/ 3547740 h 4971224"/>
              <a:gd name="connsiteX122" fmla="*/ 4066135 w 9117690"/>
              <a:gd name="connsiteY122" fmla="*/ 3584586 h 4971224"/>
              <a:gd name="connsiteX123" fmla="*/ 4066135 w 9117690"/>
              <a:gd name="connsiteY123" fmla="*/ 3742355 h 4971224"/>
              <a:gd name="connsiteX124" fmla="*/ 3937109 w 9117690"/>
              <a:gd name="connsiteY124" fmla="*/ 3871382 h 4971224"/>
              <a:gd name="connsiteX125" fmla="*/ 3937109 w 9117690"/>
              <a:gd name="connsiteY125" fmla="*/ 3871381 h 4971224"/>
              <a:gd name="connsiteX126" fmla="*/ 3808082 w 9117690"/>
              <a:gd name="connsiteY126" fmla="*/ 3742354 h 4971224"/>
              <a:gd name="connsiteX127" fmla="*/ 3808082 w 9117690"/>
              <a:gd name="connsiteY127" fmla="*/ 3249609 h 4971224"/>
              <a:gd name="connsiteX128" fmla="*/ 3799694 w 9117690"/>
              <a:gd name="connsiteY128" fmla="*/ 3208059 h 4971224"/>
              <a:gd name="connsiteX129" fmla="*/ 3680807 w 9117690"/>
              <a:gd name="connsiteY129" fmla="*/ 3129255 h 4971224"/>
              <a:gd name="connsiteX130" fmla="*/ 3561920 w 9117690"/>
              <a:gd name="connsiteY130" fmla="*/ 3208059 h 4971224"/>
              <a:gd name="connsiteX131" fmla="*/ 3561433 w 9117690"/>
              <a:gd name="connsiteY131" fmla="*/ 3210469 h 4971224"/>
              <a:gd name="connsiteX132" fmla="*/ 3561433 w 9117690"/>
              <a:gd name="connsiteY132" fmla="*/ 3465610 h 4971224"/>
              <a:gd name="connsiteX133" fmla="*/ 3482629 w 9117690"/>
              <a:gd name="connsiteY133" fmla="*/ 3584498 h 4971224"/>
              <a:gd name="connsiteX134" fmla="*/ 3438829 w 9117690"/>
              <a:gd name="connsiteY134" fmla="*/ 3593340 h 4971224"/>
              <a:gd name="connsiteX135" fmla="*/ 3438829 w 9117690"/>
              <a:gd name="connsiteY135" fmla="*/ 3594706 h 4971224"/>
              <a:gd name="connsiteX136" fmla="*/ 3415349 w 9117690"/>
              <a:gd name="connsiteY136" fmla="*/ 3597073 h 4971224"/>
              <a:gd name="connsiteX137" fmla="*/ 3315620 w 9117690"/>
              <a:gd name="connsiteY137" fmla="*/ 3683022 h 4971224"/>
              <a:gd name="connsiteX138" fmla="*/ 3307419 w 9117690"/>
              <a:gd name="connsiteY138" fmla="*/ 3729493 h 4971224"/>
              <a:gd name="connsiteX139" fmla="*/ 3307419 w 9117690"/>
              <a:gd name="connsiteY139" fmla="*/ 4196662 h 4971224"/>
              <a:gd name="connsiteX140" fmla="*/ 3178392 w 9117690"/>
              <a:gd name="connsiteY140" fmla="*/ 4325689 h 4971224"/>
              <a:gd name="connsiteX141" fmla="*/ 3178393 w 9117690"/>
              <a:gd name="connsiteY141" fmla="*/ 4325690 h 4971224"/>
              <a:gd name="connsiteX142" fmla="*/ 3049366 w 9117690"/>
              <a:gd name="connsiteY142" fmla="*/ 4196663 h 4971224"/>
              <a:gd name="connsiteX143" fmla="*/ 3049366 w 9117690"/>
              <a:gd name="connsiteY143" fmla="*/ 3544518 h 4971224"/>
              <a:gd name="connsiteX144" fmla="*/ 3033349 w 9117690"/>
              <a:gd name="connsiteY144" fmla="*/ 3518119 h 4971224"/>
              <a:gd name="connsiteX145" fmla="*/ 2933786 w 9117690"/>
              <a:gd name="connsiteY145" fmla="*/ 3471165 h 4971224"/>
              <a:gd name="connsiteX146" fmla="*/ 2814899 w 9117690"/>
              <a:gd name="connsiteY146" fmla="*/ 3549969 h 4971224"/>
              <a:gd name="connsiteX147" fmla="*/ 2812443 w 9117690"/>
              <a:gd name="connsiteY147" fmla="*/ 3562129 h 4971224"/>
              <a:gd name="connsiteX148" fmla="*/ 2812443 w 9117690"/>
              <a:gd name="connsiteY148" fmla="*/ 4069851 h 4971224"/>
              <a:gd name="connsiteX149" fmla="*/ 2683416 w 9117690"/>
              <a:gd name="connsiteY149" fmla="*/ 4198878 h 4971224"/>
              <a:gd name="connsiteX150" fmla="*/ 2683417 w 9117690"/>
              <a:gd name="connsiteY150" fmla="*/ 4198877 h 4971224"/>
              <a:gd name="connsiteX151" fmla="*/ 2554391 w 9117690"/>
              <a:gd name="connsiteY151" fmla="*/ 4069850 h 4971224"/>
              <a:gd name="connsiteX152" fmla="*/ 2554391 w 9117690"/>
              <a:gd name="connsiteY152" fmla="*/ 1751439 h 4971224"/>
              <a:gd name="connsiteX153" fmla="*/ 2554390 w 9117690"/>
              <a:gd name="connsiteY153" fmla="*/ 1751439 h 4971224"/>
              <a:gd name="connsiteX154" fmla="*/ 2554389 w 9117690"/>
              <a:gd name="connsiteY154" fmla="*/ 4044721 h 4971224"/>
              <a:gd name="connsiteX155" fmla="*/ 2544250 w 9117690"/>
              <a:gd name="connsiteY155" fmla="*/ 3994503 h 4971224"/>
              <a:gd name="connsiteX156" fmla="*/ 2425363 w 9117690"/>
              <a:gd name="connsiteY156" fmla="*/ 3915699 h 4971224"/>
              <a:gd name="connsiteX157" fmla="*/ 2296336 w 9117690"/>
              <a:gd name="connsiteY157" fmla="*/ 4044726 h 4971224"/>
              <a:gd name="connsiteX158" fmla="*/ 2296336 w 9117690"/>
              <a:gd name="connsiteY158" fmla="*/ 4842197 h 4971224"/>
              <a:gd name="connsiteX159" fmla="*/ 2167309 w 9117690"/>
              <a:gd name="connsiteY159" fmla="*/ 4971224 h 4971224"/>
              <a:gd name="connsiteX160" fmla="*/ 2167310 w 9117690"/>
              <a:gd name="connsiteY160" fmla="*/ 4971223 h 4971224"/>
              <a:gd name="connsiteX161" fmla="*/ 2038282 w 9117690"/>
              <a:gd name="connsiteY161" fmla="*/ 4842196 h 4971224"/>
              <a:gd name="connsiteX162" fmla="*/ 2038282 w 9117690"/>
              <a:gd name="connsiteY162" fmla="*/ 1751439 h 4971224"/>
              <a:gd name="connsiteX163" fmla="*/ 2038281 w 9117690"/>
              <a:gd name="connsiteY163" fmla="*/ 3795012 h 4971224"/>
              <a:gd name="connsiteX164" fmla="*/ 2028143 w 9117690"/>
              <a:gd name="connsiteY164" fmla="*/ 3744793 h 4971224"/>
              <a:gd name="connsiteX165" fmla="*/ 1909255 w 9117690"/>
              <a:gd name="connsiteY165" fmla="*/ 3665989 h 4971224"/>
              <a:gd name="connsiteX166" fmla="*/ 1790368 w 9117690"/>
              <a:gd name="connsiteY166" fmla="*/ 3744793 h 4971224"/>
              <a:gd name="connsiteX167" fmla="*/ 1780604 w 9117690"/>
              <a:gd name="connsiteY167" fmla="*/ 3793153 h 4971224"/>
              <a:gd name="connsiteX168" fmla="*/ 1780604 w 9117690"/>
              <a:gd name="connsiteY168" fmla="*/ 4123955 h 4971224"/>
              <a:gd name="connsiteX169" fmla="*/ 1651577 w 9117690"/>
              <a:gd name="connsiteY169" fmla="*/ 4252982 h 4971224"/>
              <a:gd name="connsiteX170" fmla="*/ 1651578 w 9117690"/>
              <a:gd name="connsiteY170" fmla="*/ 4252981 h 4971224"/>
              <a:gd name="connsiteX171" fmla="*/ 1522552 w 9117690"/>
              <a:gd name="connsiteY171" fmla="*/ 4123954 h 4971224"/>
              <a:gd name="connsiteX172" fmla="*/ 1522552 w 9117690"/>
              <a:gd name="connsiteY172" fmla="*/ 3951064 h 4971224"/>
              <a:gd name="connsiteX173" fmla="*/ 1521839 w 9117690"/>
              <a:gd name="connsiteY173" fmla="*/ 3947533 h 4971224"/>
              <a:gd name="connsiteX174" fmla="*/ 1402953 w 9117690"/>
              <a:gd name="connsiteY174" fmla="*/ 3868729 h 4971224"/>
              <a:gd name="connsiteX175" fmla="*/ 1284065 w 9117690"/>
              <a:gd name="connsiteY175" fmla="*/ 3947533 h 4971224"/>
              <a:gd name="connsiteX176" fmla="*/ 1283351 w 9117690"/>
              <a:gd name="connsiteY176" fmla="*/ 3951066 h 4971224"/>
              <a:gd name="connsiteX177" fmla="*/ 1283351 w 9117690"/>
              <a:gd name="connsiteY177" fmla="*/ 4211763 h 4971224"/>
              <a:gd name="connsiteX178" fmla="*/ 1154325 w 9117690"/>
              <a:gd name="connsiteY178" fmla="*/ 4340790 h 4971224"/>
              <a:gd name="connsiteX179" fmla="*/ 1154325 w 9117690"/>
              <a:gd name="connsiteY179" fmla="*/ 4340789 h 4971224"/>
              <a:gd name="connsiteX180" fmla="*/ 1025297 w 9117690"/>
              <a:gd name="connsiteY180" fmla="*/ 4211762 h 4971224"/>
              <a:gd name="connsiteX181" fmla="*/ 1025297 w 9117690"/>
              <a:gd name="connsiteY181" fmla="*/ 1751439 h 4971224"/>
              <a:gd name="connsiteX182" fmla="*/ 1025296 w 9117690"/>
              <a:gd name="connsiteY182" fmla="*/ 4228285 h 4971224"/>
              <a:gd name="connsiteX183" fmla="*/ 1015158 w 9117690"/>
              <a:gd name="connsiteY183" fmla="*/ 4178066 h 4971224"/>
              <a:gd name="connsiteX184" fmla="*/ 896270 w 9117690"/>
              <a:gd name="connsiteY184" fmla="*/ 4099262 h 4971224"/>
              <a:gd name="connsiteX185" fmla="*/ 777383 w 9117690"/>
              <a:gd name="connsiteY185" fmla="*/ 4178066 h 4971224"/>
              <a:gd name="connsiteX186" fmla="*/ 767619 w 9117690"/>
              <a:gd name="connsiteY186" fmla="*/ 4226427 h 4971224"/>
              <a:gd name="connsiteX187" fmla="*/ 767619 w 9117690"/>
              <a:gd name="connsiteY187" fmla="*/ 4311766 h 4971224"/>
              <a:gd name="connsiteX188" fmla="*/ 638592 w 9117690"/>
              <a:gd name="connsiteY188" fmla="*/ 4440793 h 4971224"/>
              <a:gd name="connsiteX189" fmla="*/ 638593 w 9117690"/>
              <a:gd name="connsiteY189" fmla="*/ 4440792 h 4971224"/>
              <a:gd name="connsiteX190" fmla="*/ 509566 w 9117690"/>
              <a:gd name="connsiteY190" fmla="*/ 4311765 h 4971224"/>
              <a:gd name="connsiteX191" fmla="*/ 509566 w 9117690"/>
              <a:gd name="connsiteY191" fmla="*/ 1751439 h 4971224"/>
              <a:gd name="connsiteX192" fmla="*/ 509565 w 9117690"/>
              <a:gd name="connsiteY192" fmla="*/ 3717745 h 4971224"/>
              <a:gd name="connsiteX193" fmla="*/ 499427 w 9117690"/>
              <a:gd name="connsiteY193" fmla="*/ 3667526 h 4971224"/>
              <a:gd name="connsiteX194" fmla="*/ 380539 w 9117690"/>
              <a:gd name="connsiteY194" fmla="*/ 3588722 h 4971224"/>
              <a:gd name="connsiteX195" fmla="*/ 261652 w 9117690"/>
              <a:gd name="connsiteY195" fmla="*/ 3667526 h 4971224"/>
              <a:gd name="connsiteX196" fmla="*/ 258054 w 9117690"/>
              <a:gd name="connsiteY196" fmla="*/ 3685345 h 4971224"/>
              <a:gd name="connsiteX197" fmla="*/ 258054 w 9117690"/>
              <a:gd name="connsiteY197" fmla="*/ 3774263 h 4971224"/>
              <a:gd name="connsiteX198" fmla="*/ 129027 w 9117690"/>
              <a:gd name="connsiteY198" fmla="*/ 3903290 h 4971224"/>
              <a:gd name="connsiteX199" fmla="*/ 129028 w 9117690"/>
              <a:gd name="connsiteY199" fmla="*/ 3903289 h 4971224"/>
              <a:gd name="connsiteX200" fmla="*/ 1 w 9117690"/>
              <a:gd name="connsiteY200" fmla="*/ 3774262 h 4971224"/>
              <a:gd name="connsiteX201" fmla="*/ 1 w 9117690"/>
              <a:gd name="connsiteY201" fmla="*/ 1751439 h 4971224"/>
              <a:gd name="connsiteX202" fmla="*/ 0 w 9117690"/>
              <a:gd name="connsiteY202" fmla="*/ 1751439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130 w 9117690"/>
              <a:gd name="connsiteY108" fmla="*/ 1751439 h 4971224"/>
              <a:gd name="connsiteX109" fmla="*/ 4563015 w 9117690"/>
              <a:gd name="connsiteY109" fmla="*/ 1751439 h 4971224"/>
              <a:gd name="connsiteX110" fmla="*/ 4563014 w 9117690"/>
              <a:gd name="connsiteY110" fmla="*/ 3019403 h 4971224"/>
              <a:gd name="connsiteX111" fmla="*/ 4484211 w 9117690"/>
              <a:gd name="connsiteY111" fmla="*/ 3138291 h 4971224"/>
              <a:gd name="connsiteX112" fmla="*/ 4436141 w 9117690"/>
              <a:gd name="connsiteY112" fmla="*/ 3147995 h 4971224"/>
              <a:gd name="connsiteX113" fmla="*/ 4436141 w 9117690"/>
              <a:gd name="connsiteY113" fmla="*/ 3148733 h 4971224"/>
              <a:gd name="connsiteX114" fmla="*/ 4412661 w 9117690"/>
              <a:gd name="connsiteY114" fmla="*/ 3151100 h 4971224"/>
              <a:gd name="connsiteX115" fmla="*/ 4335596 w 9117690"/>
              <a:gd name="connsiteY115" fmla="*/ 3197544 h 4971224"/>
              <a:gd name="connsiteX116" fmla="*/ 4314689 w 9117690"/>
              <a:gd name="connsiteY116" fmla="*/ 3233987 h 4971224"/>
              <a:gd name="connsiteX117" fmla="*/ 4314689 w 9117690"/>
              <a:gd name="connsiteY117" fmla="*/ 3369599 h 4971224"/>
              <a:gd name="connsiteX118" fmla="*/ 4235886 w 9117690"/>
              <a:gd name="connsiteY118" fmla="*/ 3488487 h 4971224"/>
              <a:gd name="connsiteX119" fmla="*/ 4187818 w 9117690"/>
              <a:gd name="connsiteY119" fmla="*/ 3498191 h 4971224"/>
              <a:gd name="connsiteX120" fmla="*/ 4187818 w 9117690"/>
              <a:gd name="connsiteY120" fmla="*/ 3498929 h 4971224"/>
              <a:gd name="connsiteX121" fmla="*/ 4164338 w 9117690"/>
              <a:gd name="connsiteY121" fmla="*/ 3501296 h 4971224"/>
              <a:gd name="connsiteX122" fmla="*/ 4087274 w 9117690"/>
              <a:gd name="connsiteY122" fmla="*/ 3547740 h 4971224"/>
              <a:gd name="connsiteX123" fmla="*/ 4066135 w 9117690"/>
              <a:gd name="connsiteY123" fmla="*/ 3584586 h 4971224"/>
              <a:gd name="connsiteX124" fmla="*/ 4066135 w 9117690"/>
              <a:gd name="connsiteY124" fmla="*/ 3742355 h 4971224"/>
              <a:gd name="connsiteX125" fmla="*/ 3937109 w 9117690"/>
              <a:gd name="connsiteY125" fmla="*/ 3871382 h 4971224"/>
              <a:gd name="connsiteX126" fmla="*/ 3937109 w 9117690"/>
              <a:gd name="connsiteY126" fmla="*/ 3871381 h 4971224"/>
              <a:gd name="connsiteX127" fmla="*/ 3808082 w 9117690"/>
              <a:gd name="connsiteY127" fmla="*/ 3742354 h 4971224"/>
              <a:gd name="connsiteX128" fmla="*/ 3808082 w 9117690"/>
              <a:gd name="connsiteY128" fmla="*/ 3249609 h 4971224"/>
              <a:gd name="connsiteX129" fmla="*/ 3799694 w 9117690"/>
              <a:gd name="connsiteY129" fmla="*/ 3208059 h 4971224"/>
              <a:gd name="connsiteX130" fmla="*/ 3680807 w 9117690"/>
              <a:gd name="connsiteY130" fmla="*/ 3129255 h 4971224"/>
              <a:gd name="connsiteX131" fmla="*/ 3561920 w 9117690"/>
              <a:gd name="connsiteY131" fmla="*/ 3208059 h 4971224"/>
              <a:gd name="connsiteX132" fmla="*/ 3561433 w 9117690"/>
              <a:gd name="connsiteY132" fmla="*/ 3210469 h 4971224"/>
              <a:gd name="connsiteX133" fmla="*/ 3561433 w 9117690"/>
              <a:gd name="connsiteY133" fmla="*/ 3465610 h 4971224"/>
              <a:gd name="connsiteX134" fmla="*/ 3482629 w 9117690"/>
              <a:gd name="connsiteY134" fmla="*/ 3584498 h 4971224"/>
              <a:gd name="connsiteX135" fmla="*/ 3438829 w 9117690"/>
              <a:gd name="connsiteY135" fmla="*/ 3593340 h 4971224"/>
              <a:gd name="connsiteX136" fmla="*/ 3438829 w 9117690"/>
              <a:gd name="connsiteY136" fmla="*/ 3594706 h 4971224"/>
              <a:gd name="connsiteX137" fmla="*/ 3415349 w 9117690"/>
              <a:gd name="connsiteY137" fmla="*/ 3597073 h 4971224"/>
              <a:gd name="connsiteX138" fmla="*/ 3315620 w 9117690"/>
              <a:gd name="connsiteY138" fmla="*/ 3683022 h 4971224"/>
              <a:gd name="connsiteX139" fmla="*/ 3307419 w 9117690"/>
              <a:gd name="connsiteY139" fmla="*/ 3729493 h 4971224"/>
              <a:gd name="connsiteX140" fmla="*/ 3307419 w 9117690"/>
              <a:gd name="connsiteY140" fmla="*/ 4196662 h 4971224"/>
              <a:gd name="connsiteX141" fmla="*/ 3178392 w 9117690"/>
              <a:gd name="connsiteY141" fmla="*/ 4325689 h 4971224"/>
              <a:gd name="connsiteX142" fmla="*/ 3178393 w 9117690"/>
              <a:gd name="connsiteY142" fmla="*/ 4325690 h 4971224"/>
              <a:gd name="connsiteX143" fmla="*/ 3049366 w 9117690"/>
              <a:gd name="connsiteY143" fmla="*/ 4196663 h 4971224"/>
              <a:gd name="connsiteX144" fmla="*/ 3049366 w 9117690"/>
              <a:gd name="connsiteY144" fmla="*/ 3544518 h 4971224"/>
              <a:gd name="connsiteX145" fmla="*/ 3033349 w 9117690"/>
              <a:gd name="connsiteY145" fmla="*/ 3518119 h 4971224"/>
              <a:gd name="connsiteX146" fmla="*/ 2933786 w 9117690"/>
              <a:gd name="connsiteY146" fmla="*/ 3471165 h 4971224"/>
              <a:gd name="connsiteX147" fmla="*/ 2814899 w 9117690"/>
              <a:gd name="connsiteY147" fmla="*/ 3549969 h 4971224"/>
              <a:gd name="connsiteX148" fmla="*/ 2812443 w 9117690"/>
              <a:gd name="connsiteY148" fmla="*/ 3562129 h 4971224"/>
              <a:gd name="connsiteX149" fmla="*/ 2812443 w 9117690"/>
              <a:gd name="connsiteY149" fmla="*/ 4069851 h 4971224"/>
              <a:gd name="connsiteX150" fmla="*/ 2683416 w 9117690"/>
              <a:gd name="connsiteY150" fmla="*/ 4198878 h 4971224"/>
              <a:gd name="connsiteX151" fmla="*/ 2683417 w 9117690"/>
              <a:gd name="connsiteY151" fmla="*/ 4198877 h 4971224"/>
              <a:gd name="connsiteX152" fmla="*/ 2554391 w 9117690"/>
              <a:gd name="connsiteY152" fmla="*/ 4069850 h 4971224"/>
              <a:gd name="connsiteX153" fmla="*/ 2554391 w 9117690"/>
              <a:gd name="connsiteY153" fmla="*/ 1751439 h 4971224"/>
              <a:gd name="connsiteX154" fmla="*/ 2554390 w 9117690"/>
              <a:gd name="connsiteY154" fmla="*/ 1751439 h 4971224"/>
              <a:gd name="connsiteX155" fmla="*/ 2554389 w 9117690"/>
              <a:gd name="connsiteY155" fmla="*/ 4044721 h 4971224"/>
              <a:gd name="connsiteX156" fmla="*/ 2544250 w 9117690"/>
              <a:gd name="connsiteY156" fmla="*/ 3994503 h 4971224"/>
              <a:gd name="connsiteX157" fmla="*/ 2425363 w 9117690"/>
              <a:gd name="connsiteY157" fmla="*/ 3915699 h 4971224"/>
              <a:gd name="connsiteX158" fmla="*/ 2296336 w 9117690"/>
              <a:gd name="connsiteY158" fmla="*/ 4044726 h 4971224"/>
              <a:gd name="connsiteX159" fmla="*/ 2296336 w 9117690"/>
              <a:gd name="connsiteY159" fmla="*/ 4842197 h 4971224"/>
              <a:gd name="connsiteX160" fmla="*/ 2167309 w 9117690"/>
              <a:gd name="connsiteY160" fmla="*/ 4971224 h 4971224"/>
              <a:gd name="connsiteX161" fmla="*/ 2167310 w 9117690"/>
              <a:gd name="connsiteY161" fmla="*/ 4971223 h 4971224"/>
              <a:gd name="connsiteX162" fmla="*/ 2038282 w 9117690"/>
              <a:gd name="connsiteY162" fmla="*/ 4842196 h 4971224"/>
              <a:gd name="connsiteX163" fmla="*/ 2038282 w 9117690"/>
              <a:gd name="connsiteY163" fmla="*/ 1751439 h 4971224"/>
              <a:gd name="connsiteX164" fmla="*/ 2038281 w 9117690"/>
              <a:gd name="connsiteY164" fmla="*/ 3795012 h 4971224"/>
              <a:gd name="connsiteX165" fmla="*/ 2028143 w 9117690"/>
              <a:gd name="connsiteY165" fmla="*/ 3744793 h 4971224"/>
              <a:gd name="connsiteX166" fmla="*/ 1909255 w 9117690"/>
              <a:gd name="connsiteY166" fmla="*/ 3665989 h 4971224"/>
              <a:gd name="connsiteX167" fmla="*/ 1790368 w 9117690"/>
              <a:gd name="connsiteY167" fmla="*/ 3744793 h 4971224"/>
              <a:gd name="connsiteX168" fmla="*/ 1780604 w 9117690"/>
              <a:gd name="connsiteY168" fmla="*/ 3793153 h 4971224"/>
              <a:gd name="connsiteX169" fmla="*/ 1780604 w 9117690"/>
              <a:gd name="connsiteY169" fmla="*/ 4123955 h 4971224"/>
              <a:gd name="connsiteX170" fmla="*/ 1651577 w 9117690"/>
              <a:gd name="connsiteY170" fmla="*/ 4252982 h 4971224"/>
              <a:gd name="connsiteX171" fmla="*/ 1651578 w 9117690"/>
              <a:gd name="connsiteY171" fmla="*/ 4252981 h 4971224"/>
              <a:gd name="connsiteX172" fmla="*/ 1522552 w 9117690"/>
              <a:gd name="connsiteY172" fmla="*/ 4123954 h 4971224"/>
              <a:gd name="connsiteX173" fmla="*/ 1522552 w 9117690"/>
              <a:gd name="connsiteY173" fmla="*/ 3951064 h 4971224"/>
              <a:gd name="connsiteX174" fmla="*/ 1521839 w 9117690"/>
              <a:gd name="connsiteY174" fmla="*/ 3947533 h 4971224"/>
              <a:gd name="connsiteX175" fmla="*/ 1402953 w 9117690"/>
              <a:gd name="connsiteY175" fmla="*/ 3868729 h 4971224"/>
              <a:gd name="connsiteX176" fmla="*/ 1284065 w 9117690"/>
              <a:gd name="connsiteY176" fmla="*/ 3947533 h 4971224"/>
              <a:gd name="connsiteX177" fmla="*/ 1283351 w 9117690"/>
              <a:gd name="connsiteY177" fmla="*/ 3951066 h 4971224"/>
              <a:gd name="connsiteX178" fmla="*/ 1283351 w 9117690"/>
              <a:gd name="connsiteY178" fmla="*/ 4211763 h 4971224"/>
              <a:gd name="connsiteX179" fmla="*/ 1154325 w 9117690"/>
              <a:gd name="connsiteY179" fmla="*/ 4340790 h 4971224"/>
              <a:gd name="connsiteX180" fmla="*/ 1154325 w 9117690"/>
              <a:gd name="connsiteY180" fmla="*/ 4340789 h 4971224"/>
              <a:gd name="connsiteX181" fmla="*/ 1025297 w 9117690"/>
              <a:gd name="connsiteY181" fmla="*/ 4211762 h 4971224"/>
              <a:gd name="connsiteX182" fmla="*/ 1025297 w 9117690"/>
              <a:gd name="connsiteY182" fmla="*/ 1751439 h 4971224"/>
              <a:gd name="connsiteX183" fmla="*/ 1025296 w 9117690"/>
              <a:gd name="connsiteY183" fmla="*/ 4228285 h 4971224"/>
              <a:gd name="connsiteX184" fmla="*/ 1015158 w 9117690"/>
              <a:gd name="connsiteY184" fmla="*/ 4178066 h 4971224"/>
              <a:gd name="connsiteX185" fmla="*/ 896270 w 9117690"/>
              <a:gd name="connsiteY185" fmla="*/ 4099262 h 4971224"/>
              <a:gd name="connsiteX186" fmla="*/ 777383 w 9117690"/>
              <a:gd name="connsiteY186" fmla="*/ 4178066 h 4971224"/>
              <a:gd name="connsiteX187" fmla="*/ 767619 w 9117690"/>
              <a:gd name="connsiteY187" fmla="*/ 4226427 h 4971224"/>
              <a:gd name="connsiteX188" fmla="*/ 767619 w 9117690"/>
              <a:gd name="connsiteY188" fmla="*/ 4311766 h 4971224"/>
              <a:gd name="connsiteX189" fmla="*/ 638592 w 9117690"/>
              <a:gd name="connsiteY189" fmla="*/ 4440793 h 4971224"/>
              <a:gd name="connsiteX190" fmla="*/ 638593 w 9117690"/>
              <a:gd name="connsiteY190" fmla="*/ 4440792 h 4971224"/>
              <a:gd name="connsiteX191" fmla="*/ 509566 w 9117690"/>
              <a:gd name="connsiteY191" fmla="*/ 4311765 h 4971224"/>
              <a:gd name="connsiteX192" fmla="*/ 509565 w 9117690"/>
              <a:gd name="connsiteY192" fmla="*/ 3717745 h 4971224"/>
              <a:gd name="connsiteX193" fmla="*/ 499427 w 9117690"/>
              <a:gd name="connsiteY193" fmla="*/ 3667526 h 4971224"/>
              <a:gd name="connsiteX194" fmla="*/ 380539 w 9117690"/>
              <a:gd name="connsiteY194" fmla="*/ 3588722 h 4971224"/>
              <a:gd name="connsiteX195" fmla="*/ 261652 w 9117690"/>
              <a:gd name="connsiteY195" fmla="*/ 3667526 h 4971224"/>
              <a:gd name="connsiteX196" fmla="*/ 258054 w 9117690"/>
              <a:gd name="connsiteY196" fmla="*/ 3685345 h 4971224"/>
              <a:gd name="connsiteX197" fmla="*/ 258054 w 9117690"/>
              <a:gd name="connsiteY197" fmla="*/ 3774263 h 4971224"/>
              <a:gd name="connsiteX198" fmla="*/ 129027 w 9117690"/>
              <a:gd name="connsiteY198" fmla="*/ 3903290 h 4971224"/>
              <a:gd name="connsiteX199" fmla="*/ 129028 w 9117690"/>
              <a:gd name="connsiteY199" fmla="*/ 3903289 h 4971224"/>
              <a:gd name="connsiteX200" fmla="*/ 1 w 9117690"/>
              <a:gd name="connsiteY200" fmla="*/ 3774262 h 4971224"/>
              <a:gd name="connsiteX201" fmla="*/ 1 w 9117690"/>
              <a:gd name="connsiteY201" fmla="*/ 1751439 h 4971224"/>
              <a:gd name="connsiteX202" fmla="*/ 0 w 9117690"/>
              <a:gd name="connsiteY202" fmla="*/ 1751439 h 4971224"/>
              <a:gd name="connsiteX203" fmla="*/ 0 w 9117690"/>
              <a:gd name="connsiteY203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130 w 9117690"/>
              <a:gd name="connsiteY108" fmla="*/ 1751439 h 4971224"/>
              <a:gd name="connsiteX109" fmla="*/ 4563015 w 9117690"/>
              <a:gd name="connsiteY109" fmla="*/ 1751439 h 4971224"/>
              <a:gd name="connsiteX110" fmla="*/ 4563014 w 9117690"/>
              <a:gd name="connsiteY110" fmla="*/ 3019403 h 4971224"/>
              <a:gd name="connsiteX111" fmla="*/ 4484211 w 9117690"/>
              <a:gd name="connsiteY111" fmla="*/ 3138291 h 4971224"/>
              <a:gd name="connsiteX112" fmla="*/ 4436141 w 9117690"/>
              <a:gd name="connsiteY112" fmla="*/ 3147995 h 4971224"/>
              <a:gd name="connsiteX113" fmla="*/ 4436141 w 9117690"/>
              <a:gd name="connsiteY113" fmla="*/ 3148733 h 4971224"/>
              <a:gd name="connsiteX114" fmla="*/ 4412661 w 9117690"/>
              <a:gd name="connsiteY114" fmla="*/ 3151100 h 4971224"/>
              <a:gd name="connsiteX115" fmla="*/ 4335596 w 9117690"/>
              <a:gd name="connsiteY115" fmla="*/ 3197544 h 4971224"/>
              <a:gd name="connsiteX116" fmla="*/ 4314689 w 9117690"/>
              <a:gd name="connsiteY116" fmla="*/ 3233987 h 4971224"/>
              <a:gd name="connsiteX117" fmla="*/ 4314689 w 9117690"/>
              <a:gd name="connsiteY117" fmla="*/ 3369599 h 4971224"/>
              <a:gd name="connsiteX118" fmla="*/ 4235886 w 9117690"/>
              <a:gd name="connsiteY118" fmla="*/ 3488487 h 4971224"/>
              <a:gd name="connsiteX119" fmla="*/ 4187818 w 9117690"/>
              <a:gd name="connsiteY119" fmla="*/ 3498191 h 4971224"/>
              <a:gd name="connsiteX120" fmla="*/ 4187818 w 9117690"/>
              <a:gd name="connsiteY120" fmla="*/ 3498929 h 4971224"/>
              <a:gd name="connsiteX121" fmla="*/ 4164338 w 9117690"/>
              <a:gd name="connsiteY121" fmla="*/ 3501296 h 4971224"/>
              <a:gd name="connsiteX122" fmla="*/ 4087274 w 9117690"/>
              <a:gd name="connsiteY122" fmla="*/ 3547740 h 4971224"/>
              <a:gd name="connsiteX123" fmla="*/ 4066135 w 9117690"/>
              <a:gd name="connsiteY123" fmla="*/ 3584586 h 4971224"/>
              <a:gd name="connsiteX124" fmla="*/ 4066135 w 9117690"/>
              <a:gd name="connsiteY124" fmla="*/ 3742355 h 4971224"/>
              <a:gd name="connsiteX125" fmla="*/ 3937109 w 9117690"/>
              <a:gd name="connsiteY125" fmla="*/ 3871382 h 4971224"/>
              <a:gd name="connsiteX126" fmla="*/ 3937109 w 9117690"/>
              <a:gd name="connsiteY126" fmla="*/ 3871381 h 4971224"/>
              <a:gd name="connsiteX127" fmla="*/ 3808082 w 9117690"/>
              <a:gd name="connsiteY127" fmla="*/ 3742354 h 4971224"/>
              <a:gd name="connsiteX128" fmla="*/ 3808082 w 9117690"/>
              <a:gd name="connsiteY128" fmla="*/ 3249609 h 4971224"/>
              <a:gd name="connsiteX129" fmla="*/ 3799694 w 9117690"/>
              <a:gd name="connsiteY129" fmla="*/ 3208059 h 4971224"/>
              <a:gd name="connsiteX130" fmla="*/ 3680807 w 9117690"/>
              <a:gd name="connsiteY130" fmla="*/ 3129255 h 4971224"/>
              <a:gd name="connsiteX131" fmla="*/ 3561920 w 9117690"/>
              <a:gd name="connsiteY131" fmla="*/ 3208059 h 4971224"/>
              <a:gd name="connsiteX132" fmla="*/ 3561433 w 9117690"/>
              <a:gd name="connsiteY132" fmla="*/ 3210469 h 4971224"/>
              <a:gd name="connsiteX133" fmla="*/ 3561433 w 9117690"/>
              <a:gd name="connsiteY133" fmla="*/ 3465610 h 4971224"/>
              <a:gd name="connsiteX134" fmla="*/ 3482629 w 9117690"/>
              <a:gd name="connsiteY134" fmla="*/ 3584498 h 4971224"/>
              <a:gd name="connsiteX135" fmla="*/ 3438829 w 9117690"/>
              <a:gd name="connsiteY135" fmla="*/ 3593340 h 4971224"/>
              <a:gd name="connsiteX136" fmla="*/ 3438829 w 9117690"/>
              <a:gd name="connsiteY136" fmla="*/ 3594706 h 4971224"/>
              <a:gd name="connsiteX137" fmla="*/ 3415349 w 9117690"/>
              <a:gd name="connsiteY137" fmla="*/ 3597073 h 4971224"/>
              <a:gd name="connsiteX138" fmla="*/ 3315620 w 9117690"/>
              <a:gd name="connsiteY138" fmla="*/ 3683022 h 4971224"/>
              <a:gd name="connsiteX139" fmla="*/ 3307419 w 9117690"/>
              <a:gd name="connsiteY139" fmla="*/ 3729493 h 4971224"/>
              <a:gd name="connsiteX140" fmla="*/ 3307419 w 9117690"/>
              <a:gd name="connsiteY140" fmla="*/ 4196662 h 4971224"/>
              <a:gd name="connsiteX141" fmla="*/ 3178392 w 9117690"/>
              <a:gd name="connsiteY141" fmla="*/ 4325689 h 4971224"/>
              <a:gd name="connsiteX142" fmla="*/ 3178393 w 9117690"/>
              <a:gd name="connsiteY142" fmla="*/ 4325690 h 4971224"/>
              <a:gd name="connsiteX143" fmla="*/ 3049366 w 9117690"/>
              <a:gd name="connsiteY143" fmla="*/ 4196663 h 4971224"/>
              <a:gd name="connsiteX144" fmla="*/ 3049366 w 9117690"/>
              <a:gd name="connsiteY144" fmla="*/ 3544518 h 4971224"/>
              <a:gd name="connsiteX145" fmla="*/ 3033349 w 9117690"/>
              <a:gd name="connsiteY145" fmla="*/ 3518119 h 4971224"/>
              <a:gd name="connsiteX146" fmla="*/ 2933786 w 9117690"/>
              <a:gd name="connsiteY146" fmla="*/ 3471165 h 4971224"/>
              <a:gd name="connsiteX147" fmla="*/ 2814899 w 9117690"/>
              <a:gd name="connsiteY147" fmla="*/ 3549969 h 4971224"/>
              <a:gd name="connsiteX148" fmla="*/ 2812443 w 9117690"/>
              <a:gd name="connsiteY148" fmla="*/ 3562129 h 4971224"/>
              <a:gd name="connsiteX149" fmla="*/ 2812443 w 9117690"/>
              <a:gd name="connsiteY149" fmla="*/ 4069851 h 4971224"/>
              <a:gd name="connsiteX150" fmla="*/ 2683416 w 9117690"/>
              <a:gd name="connsiteY150" fmla="*/ 4198878 h 4971224"/>
              <a:gd name="connsiteX151" fmla="*/ 2683417 w 9117690"/>
              <a:gd name="connsiteY151" fmla="*/ 4198877 h 4971224"/>
              <a:gd name="connsiteX152" fmla="*/ 2554391 w 9117690"/>
              <a:gd name="connsiteY152" fmla="*/ 4069850 h 4971224"/>
              <a:gd name="connsiteX153" fmla="*/ 2554391 w 9117690"/>
              <a:gd name="connsiteY153" fmla="*/ 1751439 h 4971224"/>
              <a:gd name="connsiteX154" fmla="*/ 2554390 w 9117690"/>
              <a:gd name="connsiteY154" fmla="*/ 1751439 h 4971224"/>
              <a:gd name="connsiteX155" fmla="*/ 2554389 w 9117690"/>
              <a:gd name="connsiteY155" fmla="*/ 4044721 h 4971224"/>
              <a:gd name="connsiteX156" fmla="*/ 2544250 w 9117690"/>
              <a:gd name="connsiteY156" fmla="*/ 3994503 h 4971224"/>
              <a:gd name="connsiteX157" fmla="*/ 2425363 w 9117690"/>
              <a:gd name="connsiteY157" fmla="*/ 3915699 h 4971224"/>
              <a:gd name="connsiteX158" fmla="*/ 2296336 w 9117690"/>
              <a:gd name="connsiteY158" fmla="*/ 4044726 h 4971224"/>
              <a:gd name="connsiteX159" fmla="*/ 2296336 w 9117690"/>
              <a:gd name="connsiteY159" fmla="*/ 4842197 h 4971224"/>
              <a:gd name="connsiteX160" fmla="*/ 2167309 w 9117690"/>
              <a:gd name="connsiteY160" fmla="*/ 4971224 h 4971224"/>
              <a:gd name="connsiteX161" fmla="*/ 2167310 w 9117690"/>
              <a:gd name="connsiteY161" fmla="*/ 4971223 h 4971224"/>
              <a:gd name="connsiteX162" fmla="*/ 2038282 w 9117690"/>
              <a:gd name="connsiteY162" fmla="*/ 4842196 h 4971224"/>
              <a:gd name="connsiteX163" fmla="*/ 2038282 w 9117690"/>
              <a:gd name="connsiteY163" fmla="*/ 1751439 h 4971224"/>
              <a:gd name="connsiteX164" fmla="*/ 2038281 w 9117690"/>
              <a:gd name="connsiteY164" fmla="*/ 3795012 h 4971224"/>
              <a:gd name="connsiteX165" fmla="*/ 2028143 w 9117690"/>
              <a:gd name="connsiteY165" fmla="*/ 3744793 h 4971224"/>
              <a:gd name="connsiteX166" fmla="*/ 1909255 w 9117690"/>
              <a:gd name="connsiteY166" fmla="*/ 3665989 h 4971224"/>
              <a:gd name="connsiteX167" fmla="*/ 1790368 w 9117690"/>
              <a:gd name="connsiteY167" fmla="*/ 3744793 h 4971224"/>
              <a:gd name="connsiteX168" fmla="*/ 1780604 w 9117690"/>
              <a:gd name="connsiteY168" fmla="*/ 3793153 h 4971224"/>
              <a:gd name="connsiteX169" fmla="*/ 1780604 w 9117690"/>
              <a:gd name="connsiteY169" fmla="*/ 4123955 h 4971224"/>
              <a:gd name="connsiteX170" fmla="*/ 1651577 w 9117690"/>
              <a:gd name="connsiteY170" fmla="*/ 4252982 h 4971224"/>
              <a:gd name="connsiteX171" fmla="*/ 1651578 w 9117690"/>
              <a:gd name="connsiteY171" fmla="*/ 4252981 h 4971224"/>
              <a:gd name="connsiteX172" fmla="*/ 1522552 w 9117690"/>
              <a:gd name="connsiteY172" fmla="*/ 4123954 h 4971224"/>
              <a:gd name="connsiteX173" fmla="*/ 1522552 w 9117690"/>
              <a:gd name="connsiteY173" fmla="*/ 3951064 h 4971224"/>
              <a:gd name="connsiteX174" fmla="*/ 1521839 w 9117690"/>
              <a:gd name="connsiteY174" fmla="*/ 3947533 h 4971224"/>
              <a:gd name="connsiteX175" fmla="*/ 1402953 w 9117690"/>
              <a:gd name="connsiteY175" fmla="*/ 3868729 h 4971224"/>
              <a:gd name="connsiteX176" fmla="*/ 1284065 w 9117690"/>
              <a:gd name="connsiteY176" fmla="*/ 3947533 h 4971224"/>
              <a:gd name="connsiteX177" fmla="*/ 1283351 w 9117690"/>
              <a:gd name="connsiteY177" fmla="*/ 3951066 h 4971224"/>
              <a:gd name="connsiteX178" fmla="*/ 1283351 w 9117690"/>
              <a:gd name="connsiteY178" fmla="*/ 4211763 h 4971224"/>
              <a:gd name="connsiteX179" fmla="*/ 1154325 w 9117690"/>
              <a:gd name="connsiteY179" fmla="*/ 4340790 h 4971224"/>
              <a:gd name="connsiteX180" fmla="*/ 1154325 w 9117690"/>
              <a:gd name="connsiteY180" fmla="*/ 4340789 h 4971224"/>
              <a:gd name="connsiteX181" fmla="*/ 1025297 w 9117690"/>
              <a:gd name="connsiteY181" fmla="*/ 4211762 h 4971224"/>
              <a:gd name="connsiteX182" fmla="*/ 1025296 w 9117690"/>
              <a:gd name="connsiteY182" fmla="*/ 4228285 h 4971224"/>
              <a:gd name="connsiteX183" fmla="*/ 1015158 w 9117690"/>
              <a:gd name="connsiteY183" fmla="*/ 4178066 h 4971224"/>
              <a:gd name="connsiteX184" fmla="*/ 896270 w 9117690"/>
              <a:gd name="connsiteY184" fmla="*/ 4099262 h 4971224"/>
              <a:gd name="connsiteX185" fmla="*/ 777383 w 9117690"/>
              <a:gd name="connsiteY185" fmla="*/ 4178066 h 4971224"/>
              <a:gd name="connsiteX186" fmla="*/ 767619 w 9117690"/>
              <a:gd name="connsiteY186" fmla="*/ 4226427 h 4971224"/>
              <a:gd name="connsiteX187" fmla="*/ 767619 w 9117690"/>
              <a:gd name="connsiteY187" fmla="*/ 4311766 h 4971224"/>
              <a:gd name="connsiteX188" fmla="*/ 638592 w 9117690"/>
              <a:gd name="connsiteY188" fmla="*/ 4440793 h 4971224"/>
              <a:gd name="connsiteX189" fmla="*/ 638593 w 9117690"/>
              <a:gd name="connsiteY189" fmla="*/ 4440792 h 4971224"/>
              <a:gd name="connsiteX190" fmla="*/ 509566 w 9117690"/>
              <a:gd name="connsiteY190" fmla="*/ 4311765 h 4971224"/>
              <a:gd name="connsiteX191" fmla="*/ 509565 w 9117690"/>
              <a:gd name="connsiteY191" fmla="*/ 3717745 h 4971224"/>
              <a:gd name="connsiteX192" fmla="*/ 499427 w 9117690"/>
              <a:gd name="connsiteY192" fmla="*/ 3667526 h 4971224"/>
              <a:gd name="connsiteX193" fmla="*/ 380539 w 9117690"/>
              <a:gd name="connsiteY193" fmla="*/ 3588722 h 4971224"/>
              <a:gd name="connsiteX194" fmla="*/ 261652 w 9117690"/>
              <a:gd name="connsiteY194" fmla="*/ 3667526 h 4971224"/>
              <a:gd name="connsiteX195" fmla="*/ 258054 w 9117690"/>
              <a:gd name="connsiteY195" fmla="*/ 3685345 h 4971224"/>
              <a:gd name="connsiteX196" fmla="*/ 258054 w 9117690"/>
              <a:gd name="connsiteY196" fmla="*/ 3774263 h 4971224"/>
              <a:gd name="connsiteX197" fmla="*/ 129027 w 9117690"/>
              <a:gd name="connsiteY197" fmla="*/ 3903290 h 4971224"/>
              <a:gd name="connsiteX198" fmla="*/ 129028 w 9117690"/>
              <a:gd name="connsiteY198" fmla="*/ 3903289 h 4971224"/>
              <a:gd name="connsiteX199" fmla="*/ 1 w 9117690"/>
              <a:gd name="connsiteY199" fmla="*/ 3774262 h 4971224"/>
              <a:gd name="connsiteX200" fmla="*/ 1 w 9117690"/>
              <a:gd name="connsiteY200" fmla="*/ 1751439 h 4971224"/>
              <a:gd name="connsiteX201" fmla="*/ 0 w 9117690"/>
              <a:gd name="connsiteY201" fmla="*/ 1751439 h 4971224"/>
              <a:gd name="connsiteX202" fmla="*/ 0 w 9117690"/>
              <a:gd name="connsiteY202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130 w 9117690"/>
              <a:gd name="connsiteY108" fmla="*/ 1751439 h 4971224"/>
              <a:gd name="connsiteX109" fmla="*/ 4563015 w 9117690"/>
              <a:gd name="connsiteY109" fmla="*/ 1751439 h 4971224"/>
              <a:gd name="connsiteX110" fmla="*/ 4563014 w 9117690"/>
              <a:gd name="connsiteY110" fmla="*/ 3019403 h 4971224"/>
              <a:gd name="connsiteX111" fmla="*/ 4484211 w 9117690"/>
              <a:gd name="connsiteY111" fmla="*/ 3138291 h 4971224"/>
              <a:gd name="connsiteX112" fmla="*/ 4436141 w 9117690"/>
              <a:gd name="connsiteY112" fmla="*/ 3147995 h 4971224"/>
              <a:gd name="connsiteX113" fmla="*/ 4436141 w 9117690"/>
              <a:gd name="connsiteY113" fmla="*/ 3148733 h 4971224"/>
              <a:gd name="connsiteX114" fmla="*/ 4412661 w 9117690"/>
              <a:gd name="connsiteY114" fmla="*/ 3151100 h 4971224"/>
              <a:gd name="connsiteX115" fmla="*/ 4335596 w 9117690"/>
              <a:gd name="connsiteY115" fmla="*/ 3197544 h 4971224"/>
              <a:gd name="connsiteX116" fmla="*/ 4314689 w 9117690"/>
              <a:gd name="connsiteY116" fmla="*/ 3233987 h 4971224"/>
              <a:gd name="connsiteX117" fmla="*/ 4314689 w 9117690"/>
              <a:gd name="connsiteY117" fmla="*/ 3369599 h 4971224"/>
              <a:gd name="connsiteX118" fmla="*/ 4235886 w 9117690"/>
              <a:gd name="connsiteY118" fmla="*/ 3488487 h 4971224"/>
              <a:gd name="connsiteX119" fmla="*/ 4187818 w 9117690"/>
              <a:gd name="connsiteY119" fmla="*/ 3498191 h 4971224"/>
              <a:gd name="connsiteX120" fmla="*/ 4187818 w 9117690"/>
              <a:gd name="connsiteY120" fmla="*/ 3498929 h 4971224"/>
              <a:gd name="connsiteX121" fmla="*/ 4164338 w 9117690"/>
              <a:gd name="connsiteY121" fmla="*/ 3501296 h 4971224"/>
              <a:gd name="connsiteX122" fmla="*/ 4087274 w 9117690"/>
              <a:gd name="connsiteY122" fmla="*/ 3547740 h 4971224"/>
              <a:gd name="connsiteX123" fmla="*/ 4066135 w 9117690"/>
              <a:gd name="connsiteY123" fmla="*/ 3584586 h 4971224"/>
              <a:gd name="connsiteX124" fmla="*/ 4066135 w 9117690"/>
              <a:gd name="connsiteY124" fmla="*/ 3742355 h 4971224"/>
              <a:gd name="connsiteX125" fmla="*/ 3937109 w 9117690"/>
              <a:gd name="connsiteY125" fmla="*/ 3871382 h 4971224"/>
              <a:gd name="connsiteX126" fmla="*/ 3937109 w 9117690"/>
              <a:gd name="connsiteY126" fmla="*/ 3871381 h 4971224"/>
              <a:gd name="connsiteX127" fmla="*/ 3808082 w 9117690"/>
              <a:gd name="connsiteY127" fmla="*/ 3742354 h 4971224"/>
              <a:gd name="connsiteX128" fmla="*/ 3808082 w 9117690"/>
              <a:gd name="connsiteY128" fmla="*/ 3249609 h 4971224"/>
              <a:gd name="connsiteX129" fmla="*/ 3799694 w 9117690"/>
              <a:gd name="connsiteY129" fmla="*/ 3208059 h 4971224"/>
              <a:gd name="connsiteX130" fmla="*/ 3680807 w 9117690"/>
              <a:gd name="connsiteY130" fmla="*/ 3129255 h 4971224"/>
              <a:gd name="connsiteX131" fmla="*/ 3561920 w 9117690"/>
              <a:gd name="connsiteY131" fmla="*/ 3208059 h 4971224"/>
              <a:gd name="connsiteX132" fmla="*/ 3561433 w 9117690"/>
              <a:gd name="connsiteY132" fmla="*/ 3210469 h 4971224"/>
              <a:gd name="connsiteX133" fmla="*/ 3561433 w 9117690"/>
              <a:gd name="connsiteY133" fmla="*/ 3465610 h 4971224"/>
              <a:gd name="connsiteX134" fmla="*/ 3482629 w 9117690"/>
              <a:gd name="connsiteY134" fmla="*/ 3584498 h 4971224"/>
              <a:gd name="connsiteX135" fmla="*/ 3438829 w 9117690"/>
              <a:gd name="connsiteY135" fmla="*/ 3593340 h 4971224"/>
              <a:gd name="connsiteX136" fmla="*/ 3438829 w 9117690"/>
              <a:gd name="connsiteY136" fmla="*/ 3594706 h 4971224"/>
              <a:gd name="connsiteX137" fmla="*/ 3415349 w 9117690"/>
              <a:gd name="connsiteY137" fmla="*/ 3597073 h 4971224"/>
              <a:gd name="connsiteX138" fmla="*/ 3315620 w 9117690"/>
              <a:gd name="connsiteY138" fmla="*/ 3683022 h 4971224"/>
              <a:gd name="connsiteX139" fmla="*/ 3307419 w 9117690"/>
              <a:gd name="connsiteY139" fmla="*/ 3729493 h 4971224"/>
              <a:gd name="connsiteX140" fmla="*/ 3307419 w 9117690"/>
              <a:gd name="connsiteY140" fmla="*/ 4196662 h 4971224"/>
              <a:gd name="connsiteX141" fmla="*/ 3178392 w 9117690"/>
              <a:gd name="connsiteY141" fmla="*/ 4325689 h 4971224"/>
              <a:gd name="connsiteX142" fmla="*/ 3178393 w 9117690"/>
              <a:gd name="connsiteY142" fmla="*/ 4325690 h 4971224"/>
              <a:gd name="connsiteX143" fmla="*/ 3049366 w 9117690"/>
              <a:gd name="connsiteY143" fmla="*/ 4196663 h 4971224"/>
              <a:gd name="connsiteX144" fmla="*/ 3049366 w 9117690"/>
              <a:gd name="connsiteY144" fmla="*/ 3544518 h 4971224"/>
              <a:gd name="connsiteX145" fmla="*/ 3033349 w 9117690"/>
              <a:gd name="connsiteY145" fmla="*/ 3518119 h 4971224"/>
              <a:gd name="connsiteX146" fmla="*/ 2933786 w 9117690"/>
              <a:gd name="connsiteY146" fmla="*/ 3471165 h 4971224"/>
              <a:gd name="connsiteX147" fmla="*/ 2814899 w 9117690"/>
              <a:gd name="connsiteY147" fmla="*/ 3549969 h 4971224"/>
              <a:gd name="connsiteX148" fmla="*/ 2812443 w 9117690"/>
              <a:gd name="connsiteY148" fmla="*/ 3562129 h 4971224"/>
              <a:gd name="connsiteX149" fmla="*/ 2812443 w 9117690"/>
              <a:gd name="connsiteY149" fmla="*/ 4069851 h 4971224"/>
              <a:gd name="connsiteX150" fmla="*/ 2683416 w 9117690"/>
              <a:gd name="connsiteY150" fmla="*/ 4198878 h 4971224"/>
              <a:gd name="connsiteX151" fmla="*/ 2683417 w 9117690"/>
              <a:gd name="connsiteY151" fmla="*/ 4198877 h 4971224"/>
              <a:gd name="connsiteX152" fmla="*/ 2554391 w 9117690"/>
              <a:gd name="connsiteY152" fmla="*/ 4069850 h 4971224"/>
              <a:gd name="connsiteX153" fmla="*/ 2554391 w 9117690"/>
              <a:gd name="connsiteY153" fmla="*/ 1751439 h 4971224"/>
              <a:gd name="connsiteX154" fmla="*/ 2554390 w 9117690"/>
              <a:gd name="connsiteY154" fmla="*/ 1751439 h 4971224"/>
              <a:gd name="connsiteX155" fmla="*/ 2554389 w 9117690"/>
              <a:gd name="connsiteY155" fmla="*/ 4044721 h 4971224"/>
              <a:gd name="connsiteX156" fmla="*/ 2544250 w 9117690"/>
              <a:gd name="connsiteY156" fmla="*/ 3994503 h 4971224"/>
              <a:gd name="connsiteX157" fmla="*/ 2425363 w 9117690"/>
              <a:gd name="connsiteY157" fmla="*/ 3915699 h 4971224"/>
              <a:gd name="connsiteX158" fmla="*/ 2296336 w 9117690"/>
              <a:gd name="connsiteY158" fmla="*/ 4044726 h 4971224"/>
              <a:gd name="connsiteX159" fmla="*/ 2296336 w 9117690"/>
              <a:gd name="connsiteY159" fmla="*/ 4842197 h 4971224"/>
              <a:gd name="connsiteX160" fmla="*/ 2167309 w 9117690"/>
              <a:gd name="connsiteY160" fmla="*/ 4971224 h 4971224"/>
              <a:gd name="connsiteX161" fmla="*/ 2167310 w 9117690"/>
              <a:gd name="connsiteY161" fmla="*/ 4971223 h 4971224"/>
              <a:gd name="connsiteX162" fmla="*/ 2038282 w 9117690"/>
              <a:gd name="connsiteY162" fmla="*/ 4842196 h 4971224"/>
              <a:gd name="connsiteX163" fmla="*/ 2038281 w 9117690"/>
              <a:gd name="connsiteY163" fmla="*/ 3795012 h 4971224"/>
              <a:gd name="connsiteX164" fmla="*/ 2028143 w 9117690"/>
              <a:gd name="connsiteY164" fmla="*/ 3744793 h 4971224"/>
              <a:gd name="connsiteX165" fmla="*/ 1909255 w 9117690"/>
              <a:gd name="connsiteY165" fmla="*/ 3665989 h 4971224"/>
              <a:gd name="connsiteX166" fmla="*/ 1790368 w 9117690"/>
              <a:gd name="connsiteY166" fmla="*/ 3744793 h 4971224"/>
              <a:gd name="connsiteX167" fmla="*/ 1780604 w 9117690"/>
              <a:gd name="connsiteY167" fmla="*/ 3793153 h 4971224"/>
              <a:gd name="connsiteX168" fmla="*/ 1780604 w 9117690"/>
              <a:gd name="connsiteY168" fmla="*/ 4123955 h 4971224"/>
              <a:gd name="connsiteX169" fmla="*/ 1651577 w 9117690"/>
              <a:gd name="connsiteY169" fmla="*/ 4252982 h 4971224"/>
              <a:gd name="connsiteX170" fmla="*/ 1651578 w 9117690"/>
              <a:gd name="connsiteY170" fmla="*/ 4252981 h 4971224"/>
              <a:gd name="connsiteX171" fmla="*/ 1522552 w 9117690"/>
              <a:gd name="connsiteY171" fmla="*/ 4123954 h 4971224"/>
              <a:gd name="connsiteX172" fmla="*/ 1522552 w 9117690"/>
              <a:gd name="connsiteY172" fmla="*/ 3951064 h 4971224"/>
              <a:gd name="connsiteX173" fmla="*/ 1521839 w 9117690"/>
              <a:gd name="connsiteY173" fmla="*/ 3947533 h 4971224"/>
              <a:gd name="connsiteX174" fmla="*/ 1402953 w 9117690"/>
              <a:gd name="connsiteY174" fmla="*/ 3868729 h 4971224"/>
              <a:gd name="connsiteX175" fmla="*/ 1284065 w 9117690"/>
              <a:gd name="connsiteY175" fmla="*/ 3947533 h 4971224"/>
              <a:gd name="connsiteX176" fmla="*/ 1283351 w 9117690"/>
              <a:gd name="connsiteY176" fmla="*/ 3951066 h 4971224"/>
              <a:gd name="connsiteX177" fmla="*/ 1283351 w 9117690"/>
              <a:gd name="connsiteY177" fmla="*/ 4211763 h 4971224"/>
              <a:gd name="connsiteX178" fmla="*/ 1154325 w 9117690"/>
              <a:gd name="connsiteY178" fmla="*/ 4340790 h 4971224"/>
              <a:gd name="connsiteX179" fmla="*/ 1154325 w 9117690"/>
              <a:gd name="connsiteY179" fmla="*/ 4340789 h 4971224"/>
              <a:gd name="connsiteX180" fmla="*/ 1025297 w 9117690"/>
              <a:gd name="connsiteY180" fmla="*/ 4211762 h 4971224"/>
              <a:gd name="connsiteX181" fmla="*/ 1025296 w 9117690"/>
              <a:gd name="connsiteY181" fmla="*/ 4228285 h 4971224"/>
              <a:gd name="connsiteX182" fmla="*/ 1015158 w 9117690"/>
              <a:gd name="connsiteY182" fmla="*/ 4178066 h 4971224"/>
              <a:gd name="connsiteX183" fmla="*/ 896270 w 9117690"/>
              <a:gd name="connsiteY183" fmla="*/ 4099262 h 4971224"/>
              <a:gd name="connsiteX184" fmla="*/ 777383 w 9117690"/>
              <a:gd name="connsiteY184" fmla="*/ 4178066 h 4971224"/>
              <a:gd name="connsiteX185" fmla="*/ 767619 w 9117690"/>
              <a:gd name="connsiteY185" fmla="*/ 4226427 h 4971224"/>
              <a:gd name="connsiteX186" fmla="*/ 767619 w 9117690"/>
              <a:gd name="connsiteY186" fmla="*/ 4311766 h 4971224"/>
              <a:gd name="connsiteX187" fmla="*/ 638592 w 9117690"/>
              <a:gd name="connsiteY187" fmla="*/ 4440793 h 4971224"/>
              <a:gd name="connsiteX188" fmla="*/ 638593 w 9117690"/>
              <a:gd name="connsiteY188" fmla="*/ 4440792 h 4971224"/>
              <a:gd name="connsiteX189" fmla="*/ 509566 w 9117690"/>
              <a:gd name="connsiteY189" fmla="*/ 4311765 h 4971224"/>
              <a:gd name="connsiteX190" fmla="*/ 509565 w 9117690"/>
              <a:gd name="connsiteY190" fmla="*/ 3717745 h 4971224"/>
              <a:gd name="connsiteX191" fmla="*/ 499427 w 9117690"/>
              <a:gd name="connsiteY191" fmla="*/ 3667526 h 4971224"/>
              <a:gd name="connsiteX192" fmla="*/ 380539 w 9117690"/>
              <a:gd name="connsiteY192" fmla="*/ 3588722 h 4971224"/>
              <a:gd name="connsiteX193" fmla="*/ 261652 w 9117690"/>
              <a:gd name="connsiteY193" fmla="*/ 3667526 h 4971224"/>
              <a:gd name="connsiteX194" fmla="*/ 258054 w 9117690"/>
              <a:gd name="connsiteY194" fmla="*/ 3685345 h 4971224"/>
              <a:gd name="connsiteX195" fmla="*/ 258054 w 9117690"/>
              <a:gd name="connsiteY195" fmla="*/ 3774263 h 4971224"/>
              <a:gd name="connsiteX196" fmla="*/ 129027 w 9117690"/>
              <a:gd name="connsiteY196" fmla="*/ 3903290 h 4971224"/>
              <a:gd name="connsiteX197" fmla="*/ 129028 w 9117690"/>
              <a:gd name="connsiteY197" fmla="*/ 3903289 h 4971224"/>
              <a:gd name="connsiteX198" fmla="*/ 1 w 9117690"/>
              <a:gd name="connsiteY198" fmla="*/ 3774262 h 4971224"/>
              <a:gd name="connsiteX199" fmla="*/ 1 w 9117690"/>
              <a:gd name="connsiteY199" fmla="*/ 1751439 h 4971224"/>
              <a:gd name="connsiteX200" fmla="*/ 0 w 9117690"/>
              <a:gd name="connsiteY200" fmla="*/ 1751439 h 4971224"/>
              <a:gd name="connsiteX201" fmla="*/ 0 w 9117690"/>
              <a:gd name="connsiteY201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130 w 9117690"/>
              <a:gd name="connsiteY108" fmla="*/ 1751439 h 4971224"/>
              <a:gd name="connsiteX109" fmla="*/ 4563015 w 9117690"/>
              <a:gd name="connsiteY109" fmla="*/ 1751439 h 4971224"/>
              <a:gd name="connsiteX110" fmla="*/ 4563014 w 9117690"/>
              <a:gd name="connsiteY110" fmla="*/ 3019403 h 4971224"/>
              <a:gd name="connsiteX111" fmla="*/ 4484211 w 9117690"/>
              <a:gd name="connsiteY111" fmla="*/ 3138291 h 4971224"/>
              <a:gd name="connsiteX112" fmla="*/ 4436141 w 9117690"/>
              <a:gd name="connsiteY112" fmla="*/ 3147995 h 4971224"/>
              <a:gd name="connsiteX113" fmla="*/ 4436141 w 9117690"/>
              <a:gd name="connsiteY113" fmla="*/ 3148733 h 4971224"/>
              <a:gd name="connsiteX114" fmla="*/ 4412661 w 9117690"/>
              <a:gd name="connsiteY114" fmla="*/ 3151100 h 4971224"/>
              <a:gd name="connsiteX115" fmla="*/ 4335596 w 9117690"/>
              <a:gd name="connsiteY115" fmla="*/ 3197544 h 4971224"/>
              <a:gd name="connsiteX116" fmla="*/ 4314689 w 9117690"/>
              <a:gd name="connsiteY116" fmla="*/ 3233987 h 4971224"/>
              <a:gd name="connsiteX117" fmla="*/ 4314689 w 9117690"/>
              <a:gd name="connsiteY117" fmla="*/ 3369599 h 4971224"/>
              <a:gd name="connsiteX118" fmla="*/ 4235886 w 9117690"/>
              <a:gd name="connsiteY118" fmla="*/ 3488487 h 4971224"/>
              <a:gd name="connsiteX119" fmla="*/ 4187818 w 9117690"/>
              <a:gd name="connsiteY119" fmla="*/ 3498191 h 4971224"/>
              <a:gd name="connsiteX120" fmla="*/ 4187818 w 9117690"/>
              <a:gd name="connsiteY120" fmla="*/ 3498929 h 4971224"/>
              <a:gd name="connsiteX121" fmla="*/ 4164338 w 9117690"/>
              <a:gd name="connsiteY121" fmla="*/ 3501296 h 4971224"/>
              <a:gd name="connsiteX122" fmla="*/ 4087274 w 9117690"/>
              <a:gd name="connsiteY122" fmla="*/ 3547740 h 4971224"/>
              <a:gd name="connsiteX123" fmla="*/ 4066135 w 9117690"/>
              <a:gd name="connsiteY123" fmla="*/ 3584586 h 4971224"/>
              <a:gd name="connsiteX124" fmla="*/ 4066135 w 9117690"/>
              <a:gd name="connsiteY124" fmla="*/ 3742355 h 4971224"/>
              <a:gd name="connsiteX125" fmla="*/ 3937109 w 9117690"/>
              <a:gd name="connsiteY125" fmla="*/ 3871382 h 4971224"/>
              <a:gd name="connsiteX126" fmla="*/ 3937109 w 9117690"/>
              <a:gd name="connsiteY126" fmla="*/ 3871381 h 4971224"/>
              <a:gd name="connsiteX127" fmla="*/ 3808082 w 9117690"/>
              <a:gd name="connsiteY127" fmla="*/ 3742354 h 4971224"/>
              <a:gd name="connsiteX128" fmla="*/ 3808082 w 9117690"/>
              <a:gd name="connsiteY128" fmla="*/ 3249609 h 4971224"/>
              <a:gd name="connsiteX129" fmla="*/ 3799694 w 9117690"/>
              <a:gd name="connsiteY129" fmla="*/ 3208059 h 4971224"/>
              <a:gd name="connsiteX130" fmla="*/ 3680807 w 9117690"/>
              <a:gd name="connsiteY130" fmla="*/ 3129255 h 4971224"/>
              <a:gd name="connsiteX131" fmla="*/ 3561920 w 9117690"/>
              <a:gd name="connsiteY131" fmla="*/ 3208059 h 4971224"/>
              <a:gd name="connsiteX132" fmla="*/ 3561433 w 9117690"/>
              <a:gd name="connsiteY132" fmla="*/ 3210469 h 4971224"/>
              <a:gd name="connsiteX133" fmla="*/ 3561433 w 9117690"/>
              <a:gd name="connsiteY133" fmla="*/ 3465610 h 4971224"/>
              <a:gd name="connsiteX134" fmla="*/ 3482629 w 9117690"/>
              <a:gd name="connsiteY134" fmla="*/ 3584498 h 4971224"/>
              <a:gd name="connsiteX135" fmla="*/ 3438829 w 9117690"/>
              <a:gd name="connsiteY135" fmla="*/ 3593340 h 4971224"/>
              <a:gd name="connsiteX136" fmla="*/ 3438829 w 9117690"/>
              <a:gd name="connsiteY136" fmla="*/ 3594706 h 4971224"/>
              <a:gd name="connsiteX137" fmla="*/ 3415349 w 9117690"/>
              <a:gd name="connsiteY137" fmla="*/ 3597073 h 4971224"/>
              <a:gd name="connsiteX138" fmla="*/ 3315620 w 9117690"/>
              <a:gd name="connsiteY138" fmla="*/ 3683022 h 4971224"/>
              <a:gd name="connsiteX139" fmla="*/ 3307419 w 9117690"/>
              <a:gd name="connsiteY139" fmla="*/ 3729493 h 4971224"/>
              <a:gd name="connsiteX140" fmla="*/ 3307419 w 9117690"/>
              <a:gd name="connsiteY140" fmla="*/ 4196662 h 4971224"/>
              <a:gd name="connsiteX141" fmla="*/ 3178392 w 9117690"/>
              <a:gd name="connsiteY141" fmla="*/ 4325689 h 4971224"/>
              <a:gd name="connsiteX142" fmla="*/ 3178393 w 9117690"/>
              <a:gd name="connsiteY142" fmla="*/ 4325690 h 4971224"/>
              <a:gd name="connsiteX143" fmla="*/ 3049366 w 9117690"/>
              <a:gd name="connsiteY143" fmla="*/ 4196663 h 4971224"/>
              <a:gd name="connsiteX144" fmla="*/ 3049366 w 9117690"/>
              <a:gd name="connsiteY144" fmla="*/ 3544518 h 4971224"/>
              <a:gd name="connsiteX145" fmla="*/ 3033349 w 9117690"/>
              <a:gd name="connsiteY145" fmla="*/ 3518119 h 4971224"/>
              <a:gd name="connsiteX146" fmla="*/ 2933786 w 9117690"/>
              <a:gd name="connsiteY146" fmla="*/ 3471165 h 4971224"/>
              <a:gd name="connsiteX147" fmla="*/ 2814899 w 9117690"/>
              <a:gd name="connsiteY147" fmla="*/ 3549969 h 4971224"/>
              <a:gd name="connsiteX148" fmla="*/ 2812443 w 9117690"/>
              <a:gd name="connsiteY148" fmla="*/ 3562129 h 4971224"/>
              <a:gd name="connsiteX149" fmla="*/ 2812443 w 9117690"/>
              <a:gd name="connsiteY149" fmla="*/ 4069851 h 4971224"/>
              <a:gd name="connsiteX150" fmla="*/ 2683416 w 9117690"/>
              <a:gd name="connsiteY150" fmla="*/ 4198878 h 4971224"/>
              <a:gd name="connsiteX151" fmla="*/ 2683417 w 9117690"/>
              <a:gd name="connsiteY151" fmla="*/ 4198877 h 4971224"/>
              <a:gd name="connsiteX152" fmla="*/ 2554391 w 9117690"/>
              <a:gd name="connsiteY152" fmla="*/ 4069850 h 4971224"/>
              <a:gd name="connsiteX153" fmla="*/ 2554391 w 9117690"/>
              <a:gd name="connsiteY153" fmla="*/ 1751439 h 4971224"/>
              <a:gd name="connsiteX154" fmla="*/ 2554389 w 9117690"/>
              <a:gd name="connsiteY154" fmla="*/ 4044721 h 4971224"/>
              <a:gd name="connsiteX155" fmla="*/ 2544250 w 9117690"/>
              <a:gd name="connsiteY155" fmla="*/ 3994503 h 4971224"/>
              <a:gd name="connsiteX156" fmla="*/ 2425363 w 9117690"/>
              <a:gd name="connsiteY156" fmla="*/ 3915699 h 4971224"/>
              <a:gd name="connsiteX157" fmla="*/ 2296336 w 9117690"/>
              <a:gd name="connsiteY157" fmla="*/ 4044726 h 4971224"/>
              <a:gd name="connsiteX158" fmla="*/ 2296336 w 9117690"/>
              <a:gd name="connsiteY158" fmla="*/ 4842197 h 4971224"/>
              <a:gd name="connsiteX159" fmla="*/ 2167309 w 9117690"/>
              <a:gd name="connsiteY159" fmla="*/ 4971224 h 4971224"/>
              <a:gd name="connsiteX160" fmla="*/ 2167310 w 9117690"/>
              <a:gd name="connsiteY160" fmla="*/ 4971223 h 4971224"/>
              <a:gd name="connsiteX161" fmla="*/ 2038282 w 9117690"/>
              <a:gd name="connsiteY161" fmla="*/ 4842196 h 4971224"/>
              <a:gd name="connsiteX162" fmla="*/ 2038281 w 9117690"/>
              <a:gd name="connsiteY162" fmla="*/ 3795012 h 4971224"/>
              <a:gd name="connsiteX163" fmla="*/ 2028143 w 9117690"/>
              <a:gd name="connsiteY163" fmla="*/ 3744793 h 4971224"/>
              <a:gd name="connsiteX164" fmla="*/ 1909255 w 9117690"/>
              <a:gd name="connsiteY164" fmla="*/ 3665989 h 4971224"/>
              <a:gd name="connsiteX165" fmla="*/ 1790368 w 9117690"/>
              <a:gd name="connsiteY165" fmla="*/ 3744793 h 4971224"/>
              <a:gd name="connsiteX166" fmla="*/ 1780604 w 9117690"/>
              <a:gd name="connsiteY166" fmla="*/ 3793153 h 4971224"/>
              <a:gd name="connsiteX167" fmla="*/ 1780604 w 9117690"/>
              <a:gd name="connsiteY167" fmla="*/ 4123955 h 4971224"/>
              <a:gd name="connsiteX168" fmla="*/ 1651577 w 9117690"/>
              <a:gd name="connsiteY168" fmla="*/ 4252982 h 4971224"/>
              <a:gd name="connsiteX169" fmla="*/ 1651578 w 9117690"/>
              <a:gd name="connsiteY169" fmla="*/ 4252981 h 4971224"/>
              <a:gd name="connsiteX170" fmla="*/ 1522552 w 9117690"/>
              <a:gd name="connsiteY170" fmla="*/ 4123954 h 4971224"/>
              <a:gd name="connsiteX171" fmla="*/ 1522552 w 9117690"/>
              <a:gd name="connsiteY171" fmla="*/ 3951064 h 4971224"/>
              <a:gd name="connsiteX172" fmla="*/ 1521839 w 9117690"/>
              <a:gd name="connsiteY172" fmla="*/ 3947533 h 4971224"/>
              <a:gd name="connsiteX173" fmla="*/ 1402953 w 9117690"/>
              <a:gd name="connsiteY173" fmla="*/ 3868729 h 4971224"/>
              <a:gd name="connsiteX174" fmla="*/ 1284065 w 9117690"/>
              <a:gd name="connsiteY174" fmla="*/ 3947533 h 4971224"/>
              <a:gd name="connsiteX175" fmla="*/ 1283351 w 9117690"/>
              <a:gd name="connsiteY175" fmla="*/ 3951066 h 4971224"/>
              <a:gd name="connsiteX176" fmla="*/ 1283351 w 9117690"/>
              <a:gd name="connsiteY176" fmla="*/ 4211763 h 4971224"/>
              <a:gd name="connsiteX177" fmla="*/ 1154325 w 9117690"/>
              <a:gd name="connsiteY177" fmla="*/ 4340790 h 4971224"/>
              <a:gd name="connsiteX178" fmla="*/ 1154325 w 9117690"/>
              <a:gd name="connsiteY178" fmla="*/ 4340789 h 4971224"/>
              <a:gd name="connsiteX179" fmla="*/ 1025297 w 9117690"/>
              <a:gd name="connsiteY179" fmla="*/ 4211762 h 4971224"/>
              <a:gd name="connsiteX180" fmla="*/ 1025296 w 9117690"/>
              <a:gd name="connsiteY180" fmla="*/ 4228285 h 4971224"/>
              <a:gd name="connsiteX181" fmla="*/ 1015158 w 9117690"/>
              <a:gd name="connsiteY181" fmla="*/ 4178066 h 4971224"/>
              <a:gd name="connsiteX182" fmla="*/ 896270 w 9117690"/>
              <a:gd name="connsiteY182" fmla="*/ 4099262 h 4971224"/>
              <a:gd name="connsiteX183" fmla="*/ 777383 w 9117690"/>
              <a:gd name="connsiteY183" fmla="*/ 4178066 h 4971224"/>
              <a:gd name="connsiteX184" fmla="*/ 767619 w 9117690"/>
              <a:gd name="connsiteY184" fmla="*/ 4226427 h 4971224"/>
              <a:gd name="connsiteX185" fmla="*/ 767619 w 9117690"/>
              <a:gd name="connsiteY185" fmla="*/ 4311766 h 4971224"/>
              <a:gd name="connsiteX186" fmla="*/ 638592 w 9117690"/>
              <a:gd name="connsiteY186" fmla="*/ 4440793 h 4971224"/>
              <a:gd name="connsiteX187" fmla="*/ 638593 w 9117690"/>
              <a:gd name="connsiteY187" fmla="*/ 4440792 h 4971224"/>
              <a:gd name="connsiteX188" fmla="*/ 509566 w 9117690"/>
              <a:gd name="connsiteY188" fmla="*/ 4311765 h 4971224"/>
              <a:gd name="connsiteX189" fmla="*/ 509565 w 9117690"/>
              <a:gd name="connsiteY189" fmla="*/ 3717745 h 4971224"/>
              <a:gd name="connsiteX190" fmla="*/ 499427 w 9117690"/>
              <a:gd name="connsiteY190" fmla="*/ 3667526 h 4971224"/>
              <a:gd name="connsiteX191" fmla="*/ 380539 w 9117690"/>
              <a:gd name="connsiteY191" fmla="*/ 3588722 h 4971224"/>
              <a:gd name="connsiteX192" fmla="*/ 261652 w 9117690"/>
              <a:gd name="connsiteY192" fmla="*/ 3667526 h 4971224"/>
              <a:gd name="connsiteX193" fmla="*/ 258054 w 9117690"/>
              <a:gd name="connsiteY193" fmla="*/ 3685345 h 4971224"/>
              <a:gd name="connsiteX194" fmla="*/ 258054 w 9117690"/>
              <a:gd name="connsiteY194" fmla="*/ 3774263 h 4971224"/>
              <a:gd name="connsiteX195" fmla="*/ 129027 w 9117690"/>
              <a:gd name="connsiteY195" fmla="*/ 3903290 h 4971224"/>
              <a:gd name="connsiteX196" fmla="*/ 129028 w 9117690"/>
              <a:gd name="connsiteY196" fmla="*/ 3903289 h 4971224"/>
              <a:gd name="connsiteX197" fmla="*/ 1 w 9117690"/>
              <a:gd name="connsiteY197" fmla="*/ 3774262 h 4971224"/>
              <a:gd name="connsiteX198" fmla="*/ 1 w 9117690"/>
              <a:gd name="connsiteY198" fmla="*/ 1751439 h 4971224"/>
              <a:gd name="connsiteX199" fmla="*/ 0 w 9117690"/>
              <a:gd name="connsiteY199" fmla="*/ 1751439 h 4971224"/>
              <a:gd name="connsiteX200" fmla="*/ 0 w 9117690"/>
              <a:gd name="connsiteY200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130 w 9117690"/>
              <a:gd name="connsiteY108" fmla="*/ 1751439 h 4971224"/>
              <a:gd name="connsiteX109" fmla="*/ 4563015 w 9117690"/>
              <a:gd name="connsiteY109" fmla="*/ 1751439 h 4971224"/>
              <a:gd name="connsiteX110" fmla="*/ 4563014 w 9117690"/>
              <a:gd name="connsiteY110" fmla="*/ 3019403 h 4971224"/>
              <a:gd name="connsiteX111" fmla="*/ 4484211 w 9117690"/>
              <a:gd name="connsiteY111" fmla="*/ 3138291 h 4971224"/>
              <a:gd name="connsiteX112" fmla="*/ 4436141 w 9117690"/>
              <a:gd name="connsiteY112" fmla="*/ 3147995 h 4971224"/>
              <a:gd name="connsiteX113" fmla="*/ 4436141 w 9117690"/>
              <a:gd name="connsiteY113" fmla="*/ 3148733 h 4971224"/>
              <a:gd name="connsiteX114" fmla="*/ 4412661 w 9117690"/>
              <a:gd name="connsiteY114" fmla="*/ 3151100 h 4971224"/>
              <a:gd name="connsiteX115" fmla="*/ 4335596 w 9117690"/>
              <a:gd name="connsiteY115" fmla="*/ 3197544 h 4971224"/>
              <a:gd name="connsiteX116" fmla="*/ 4314689 w 9117690"/>
              <a:gd name="connsiteY116" fmla="*/ 3233987 h 4971224"/>
              <a:gd name="connsiteX117" fmla="*/ 4314689 w 9117690"/>
              <a:gd name="connsiteY117" fmla="*/ 3369599 h 4971224"/>
              <a:gd name="connsiteX118" fmla="*/ 4235886 w 9117690"/>
              <a:gd name="connsiteY118" fmla="*/ 3488487 h 4971224"/>
              <a:gd name="connsiteX119" fmla="*/ 4187818 w 9117690"/>
              <a:gd name="connsiteY119" fmla="*/ 3498191 h 4971224"/>
              <a:gd name="connsiteX120" fmla="*/ 4187818 w 9117690"/>
              <a:gd name="connsiteY120" fmla="*/ 3498929 h 4971224"/>
              <a:gd name="connsiteX121" fmla="*/ 4164338 w 9117690"/>
              <a:gd name="connsiteY121" fmla="*/ 3501296 h 4971224"/>
              <a:gd name="connsiteX122" fmla="*/ 4087274 w 9117690"/>
              <a:gd name="connsiteY122" fmla="*/ 3547740 h 4971224"/>
              <a:gd name="connsiteX123" fmla="*/ 4066135 w 9117690"/>
              <a:gd name="connsiteY123" fmla="*/ 3584586 h 4971224"/>
              <a:gd name="connsiteX124" fmla="*/ 4066135 w 9117690"/>
              <a:gd name="connsiteY124" fmla="*/ 3742355 h 4971224"/>
              <a:gd name="connsiteX125" fmla="*/ 3937109 w 9117690"/>
              <a:gd name="connsiteY125" fmla="*/ 3871382 h 4971224"/>
              <a:gd name="connsiteX126" fmla="*/ 3937109 w 9117690"/>
              <a:gd name="connsiteY126" fmla="*/ 3871381 h 4971224"/>
              <a:gd name="connsiteX127" fmla="*/ 3808082 w 9117690"/>
              <a:gd name="connsiteY127" fmla="*/ 3742354 h 4971224"/>
              <a:gd name="connsiteX128" fmla="*/ 3808082 w 9117690"/>
              <a:gd name="connsiteY128" fmla="*/ 3249609 h 4971224"/>
              <a:gd name="connsiteX129" fmla="*/ 3799694 w 9117690"/>
              <a:gd name="connsiteY129" fmla="*/ 3208059 h 4971224"/>
              <a:gd name="connsiteX130" fmla="*/ 3680807 w 9117690"/>
              <a:gd name="connsiteY130" fmla="*/ 3129255 h 4971224"/>
              <a:gd name="connsiteX131" fmla="*/ 3561920 w 9117690"/>
              <a:gd name="connsiteY131" fmla="*/ 3208059 h 4971224"/>
              <a:gd name="connsiteX132" fmla="*/ 3561433 w 9117690"/>
              <a:gd name="connsiteY132" fmla="*/ 3210469 h 4971224"/>
              <a:gd name="connsiteX133" fmla="*/ 3561433 w 9117690"/>
              <a:gd name="connsiteY133" fmla="*/ 3465610 h 4971224"/>
              <a:gd name="connsiteX134" fmla="*/ 3482629 w 9117690"/>
              <a:gd name="connsiteY134" fmla="*/ 3584498 h 4971224"/>
              <a:gd name="connsiteX135" fmla="*/ 3438829 w 9117690"/>
              <a:gd name="connsiteY135" fmla="*/ 3593340 h 4971224"/>
              <a:gd name="connsiteX136" fmla="*/ 3438829 w 9117690"/>
              <a:gd name="connsiteY136" fmla="*/ 3594706 h 4971224"/>
              <a:gd name="connsiteX137" fmla="*/ 3415349 w 9117690"/>
              <a:gd name="connsiteY137" fmla="*/ 3597073 h 4971224"/>
              <a:gd name="connsiteX138" fmla="*/ 3315620 w 9117690"/>
              <a:gd name="connsiteY138" fmla="*/ 3683022 h 4971224"/>
              <a:gd name="connsiteX139" fmla="*/ 3307419 w 9117690"/>
              <a:gd name="connsiteY139" fmla="*/ 3729493 h 4971224"/>
              <a:gd name="connsiteX140" fmla="*/ 3307419 w 9117690"/>
              <a:gd name="connsiteY140" fmla="*/ 4196662 h 4971224"/>
              <a:gd name="connsiteX141" fmla="*/ 3178392 w 9117690"/>
              <a:gd name="connsiteY141" fmla="*/ 4325689 h 4971224"/>
              <a:gd name="connsiteX142" fmla="*/ 3178393 w 9117690"/>
              <a:gd name="connsiteY142" fmla="*/ 4325690 h 4971224"/>
              <a:gd name="connsiteX143" fmla="*/ 3049366 w 9117690"/>
              <a:gd name="connsiteY143" fmla="*/ 4196663 h 4971224"/>
              <a:gd name="connsiteX144" fmla="*/ 3049366 w 9117690"/>
              <a:gd name="connsiteY144" fmla="*/ 3544518 h 4971224"/>
              <a:gd name="connsiteX145" fmla="*/ 3033349 w 9117690"/>
              <a:gd name="connsiteY145" fmla="*/ 3518119 h 4971224"/>
              <a:gd name="connsiteX146" fmla="*/ 2933786 w 9117690"/>
              <a:gd name="connsiteY146" fmla="*/ 3471165 h 4971224"/>
              <a:gd name="connsiteX147" fmla="*/ 2814899 w 9117690"/>
              <a:gd name="connsiteY147" fmla="*/ 3549969 h 4971224"/>
              <a:gd name="connsiteX148" fmla="*/ 2812443 w 9117690"/>
              <a:gd name="connsiteY148" fmla="*/ 3562129 h 4971224"/>
              <a:gd name="connsiteX149" fmla="*/ 2812443 w 9117690"/>
              <a:gd name="connsiteY149" fmla="*/ 4069851 h 4971224"/>
              <a:gd name="connsiteX150" fmla="*/ 2683416 w 9117690"/>
              <a:gd name="connsiteY150" fmla="*/ 4198878 h 4971224"/>
              <a:gd name="connsiteX151" fmla="*/ 2683417 w 9117690"/>
              <a:gd name="connsiteY151" fmla="*/ 4198877 h 4971224"/>
              <a:gd name="connsiteX152" fmla="*/ 2554391 w 9117690"/>
              <a:gd name="connsiteY152" fmla="*/ 4069850 h 4971224"/>
              <a:gd name="connsiteX153" fmla="*/ 2554389 w 9117690"/>
              <a:gd name="connsiteY153" fmla="*/ 4044721 h 4971224"/>
              <a:gd name="connsiteX154" fmla="*/ 2544250 w 9117690"/>
              <a:gd name="connsiteY154" fmla="*/ 3994503 h 4971224"/>
              <a:gd name="connsiteX155" fmla="*/ 2425363 w 9117690"/>
              <a:gd name="connsiteY155" fmla="*/ 3915699 h 4971224"/>
              <a:gd name="connsiteX156" fmla="*/ 2296336 w 9117690"/>
              <a:gd name="connsiteY156" fmla="*/ 4044726 h 4971224"/>
              <a:gd name="connsiteX157" fmla="*/ 2296336 w 9117690"/>
              <a:gd name="connsiteY157" fmla="*/ 4842197 h 4971224"/>
              <a:gd name="connsiteX158" fmla="*/ 2167309 w 9117690"/>
              <a:gd name="connsiteY158" fmla="*/ 4971224 h 4971224"/>
              <a:gd name="connsiteX159" fmla="*/ 2167310 w 9117690"/>
              <a:gd name="connsiteY159" fmla="*/ 4971223 h 4971224"/>
              <a:gd name="connsiteX160" fmla="*/ 2038282 w 9117690"/>
              <a:gd name="connsiteY160" fmla="*/ 4842196 h 4971224"/>
              <a:gd name="connsiteX161" fmla="*/ 2038281 w 9117690"/>
              <a:gd name="connsiteY161" fmla="*/ 3795012 h 4971224"/>
              <a:gd name="connsiteX162" fmla="*/ 2028143 w 9117690"/>
              <a:gd name="connsiteY162" fmla="*/ 3744793 h 4971224"/>
              <a:gd name="connsiteX163" fmla="*/ 1909255 w 9117690"/>
              <a:gd name="connsiteY163" fmla="*/ 3665989 h 4971224"/>
              <a:gd name="connsiteX164" fmla="*/ 1790368 w 9117690"/>
              <a:gd name="connsiteY164" fmla="*/ 3744793 h 4971224"/>
              <a:gd name="connsiteX165" fmla="*/ 1780604 w 9117690"/>
              <a:gd name="connsiteY165" fmla="*/ 3793153 h 4971224"/>
              <a:gd name="connsiteX166" fmla="*/ 1780604 w 9117690"/>
              <a:gd name="connsiteY166" fmla="*/ 4123955 h 4971224"/>
              <a:gd name="connsiteX167" fmla="*/ 1651577 w 9117690"/>
              <a:gd name="connsiteY167" fmla="*/ 4252982 h 4971224"/>
              <a:gd name="connsiteX168" fmla="*/ 1651578 w 9117690"/>
              <a:gd name="connsiteY168" fmla="*/ 4252981 h 4971224"/>
              <a:gd name="connsiteX169" fmla="*/ 1522552 w 9117690"/>
              <a:gd name="connsiteY169" fmla="*/ 4123954 h 4971224"/>
              <a:gd name="connsiteX170" fmla="*/ 1522552 w 9117690"/>
              <a:gd name="connsiteY170" fmla="*/ 3951064 h 4971224"/>
              <a:gd name="connsiteX171" fmla="*/ 1521839 w 9117690"/>
              <a:gd name="connsiteY171" fmla="*/ 3947533 h 4971224"/>
              <a:gd name="connsiteX172" fmla="*/ 1402953 w 9117690"/>
              <a:gd name="connsiteY172" fmla="*/ 3868729 h 4971224"/>
              <a:gd name="connsiteX173" fmla="*/ 1284065 w 9117690"/>
              <a:gd name="connsiteY173" fmla="*/ 3947533 h 4971224"/>
              <a:gd name="connsiteX174" fmla="*/ 1283351 w 9117690"/>
              <a:gd name="connsiteY174" fmla="*/ 3951066 h 4971224"/>
              <a:gd name="connsiteX175" fmla="*/ 1283351 w 9117690"/>
              <a:gd name="connsiteY175" fmla="*/ 4211763 h 4971224"/>
              <a:gd name="connsiteX176" fmla="*/ 1154325 w 9117690"/>
              <a:gd name="connsiteY176" fmla="*/ 4340790 h 4971224"/>
              <a:gd name="connsiteX177" fmla="*/ 1154325 w 9117690"/>
              <a:gd name="connsiteY177" fmla="*/ 4340789 h 4971224"/>
              <a:gd name="connsiteX178" fmla="*/ 1025297 w 9117690"/>
              <a:gd name="connsiteY178" fmla="*/ 4211762 h 4971224"/>
              <a:gd name="connsiteX179" fmla="*/ 1025296 w 9117690"/>
              <a:gd name="connsiteY179" fmla="*/ 4228285 h 4971224"/>
              <a:gd name="connsiteX180" fmla="*/ 1015158 w 9117690"/>
              <a:gd name="connsiteY180" fmla="*/ 4178066 h 4971224"/>
              <a:gd name="connsiteX181" fmla="*/ 896270 w 9117690"/>
              <a:gd name="connsiteY181" fmla="*/ 4099262 h 4971224"/>
              <a:gd name="connsiteX182" fmla="*/ 777383 w 9117690"/>
              <a:gd name="connsiteY182" fmla="*/ 4178066 h 4971224"/>
              <a:gd name="connsiteX183" fmla="*/ 767619 w 9117690"/>
              <a:gd name="connsiteY183" fmla="*/ 4226427 h 4971224"/>
              <a:gd name="connsiteX184" fmla="*/ 767619 w 9117690"/>
              <a:gd name="connsiteY184" fmla="*/ 4311766 h 4971224"/>
              <a:gd name="connsiteX185" fmla="*/ 638592 w 9117690"/>
              <a:gd name="connsiteY185" fmla="*/ 4440793 h 4971224"/>
              <a:gd name="connsiteX186" fmla="*/ 638593 w 9117690"/>
              <a:gd name="connsiteY186" fmla="*/ 4440792 h 4971224"/>
              <a:gd name="connsiteX187" fmla="*/ 509566 w 9117690"/>
              <a:gd name="connsiteY187" fmla="*/ 4311765 h 4971224"/>
              <a:gd name="connsiteX188" fmla="*/ 509565 w 9117690"/>
              <a:gd name="connsiteY188" fmla="*/ 3717745 h 4971224"/>
              <a:gd name="connsiteX189" fmla="*/ 499427 w 9117690"/>
              <a:gd name="connsiteY189" fmla="*/ 3667526 h 4971224"/>
              <a:gd name="connsiteX190" fmla="*/ 380539 w 9117690"/>
              <a:gd name="connsiteY190" fmla="*/ 3588722 h 4971224"/>
              <a:gd name="connsiteX191" fmla="*/ 261652 w 9117690"/>
              <a:gd name="connsiteY191" fmla="*/ 3667526 h 4971224"/>
              <a:gd name="connsiteX192" fmla="*/ 258054 w 9117690"/>
              <a:gd name="connsiteY192" fmla="*/ 3685345 h 4971224"/>
              <a:gd name="connsiteX193" fmla="*/ 258054 w 9117690"/>
              <a:gd name="connsiteY193" fmla="*/ 3774263 h 4971224"/>
              <a:gd name="connsiteX194" fmla="*/ 129027 w 9117690"/>
              <a:gd name="connsiteY194" fmla="*/ 3903290 h 4971224"/>
              <a:gd name="connsiteX195" fmla="*/ 129028 w 9117690"/>
              <a:gd name="connsiteY195" fmla="*/ 3903289 h 4971224"/>
              <a:gd name="connsiteX196" fmla="*/ 1 w 9117690"/>
              <a:gd name="connsiteY196" fmla="*/ 3774262 h 4971224"/>
              <a:gd name="connsiteX197" fmla="*/ 1 w 9117690"/>
              <a:gd name="connsiteY197" fmla="*/ 1751439 h 4971224"/>
              <a:gd name="connsiteX198" fmla="*/ 0 w 9117690"/>
              <a:gd name="connsiteY198" fmla="*/ 1751439 h 4971224"/>
              <a:gd name="connsiteX199" fmla="*/ 0 w 9117690"/>
              <a:gd name="connsiteY199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130 w 9117690"/>
              <a:gd name="connsiteY108" fmla="*/ 1751439 h 4971224"/>
              <a:gd name="connsiteX109" fmla="*/ 4563014 w 9117690"/>
              <a:gd name="connsiteY109" fmla="*/ 3019403 h 4971224"/>
              <a:gd name="connsiteX110" fmla="*/ 4484211 w 9117690"/>
              <a:gd name="connsiteY110" fmla="*/ 3138291 h 4971224"/>
              <a:gd name="connsiteX111" fmla="*/ 4436141 w 9117690"/>
              <a:gd name="connsiteY111" fmla="*/ 3147995 h 4971224"/>
              <a:gd name="connsiteX112" fmla="*/ 4436141 w 9117690"/>
              <a:gd name="connsiteY112" fmla="*/ 3148733 h 4971224"/>
              <a:gd name="connsiteX113" fmla="*/ 4412661 w 9117690"/>
              <a:gd name="connsiteY113" fmla="*/ 3151100 h 4971224"/>
              <a:gd name="connsiteX114" fmla="*/ 4335596 w 9117690"/>
              <a:gd name="connsiteY114" fmla="*/ 3197544 h 4971224"/>
              <a:gd name="connsiteX115" fmla="*/ 4314689 w 9117690"/>
              <a:gd name="connsiteY115" fmla="*/ 3233987 h 4971224"/>
              <a:gd name="connsiteX116" fmla="*/ 4314689 w 9117690"/>
              <a:gd name="connsiteY116" fmla="*/ 3369599 h 4971224"/>
              <a:gd name="connsiteX117" fmla="*/ 4235886 w 9117690"/>
              <a:gd name="connsiteY117" fmla="*/ 3488487 h 4971224"/>
              <a:gd name="connsiteX118" fmla="*/ 4187818 w 9117690"/>
              <a:gd name="connsiteY118" fmla="*/ 3498191 h 4971224"/>
              <a:gd name="connsiteX119" fmla="*/ 4187818 w 9117690"/>
              <a:gd name="connsiteY119" fmla="*/ 3498929 h 4971224"/>
              <a:gd name="connsiteX120" fmla="*/ 4164338 w 9117690"/>
              <a:gd name="connsiteY120" fmla="*/ 3501296 h 4971224"/>
              <a:gd name="connsiteX121" fmla="*/ 4087274 w 9117690"/>
              <a:gd name="connsiteY121" fmla="*/ 3547740 h 4971224"/>
              <a:gd name="connsiteX122" fmla="*/ 4066135 w 9117690"/>
              <a:gd name="connsiteY122" fmla="*/ 3584586 h 4971224"/>
              <a:gd name="connsiteX123" fmla="*/ 4066135 w 9117690"/>
              <a:gd name="connsiteY123" fmla="*/ 3742355 h 4971224"/>
              <a:gd name="connsiteX124" fmla="*/ 3937109 w 9117690"/>
              <a:gd name="connsiteY124" fmla="*/ 3871382 h 4971224"/>
              <a:gd name="connsiteX125" fmla="*/ 3937109 w 9117690"/>
              <a:gd name="connsiteY125" fmla="*/ 3871381 h 4971224"/>
              <a:gd name="connsiteX126" fmla="*/ 3808082 w 9117690"/>
              <a:gd name="connsiteY126" fmla="*/ 3742354 h 4971224"/>
              <a:gd name="connsiteX127" fmla="*/ 3808082 w 9117690"/>
              <a:gd name="connsiteY127" fmla="*/ 3249609 h 4971224"/>
              <a:gd name="connsiteX128" fmla="*/ 3799694 w 9117690"/>
              <a:gd name="connsiteY128" fmla="*/ 3208059 h 4971224"/>
              <a:gd name="connsiteX129" fmla="*/ 3680807 w 9117690"/>
              <a:gd name="connsiteY129" fmla="*/ 3129255 h 4971224"/>
              <a:gd name="connsiteX130" fmla="*/ 3561920 w 9117690"/>
              <a:gd name="connsiteY130" fmla="*/ 3208059 h 4971224"/>
              <a:gd name="connsiteX131" fmla="*/ 3561433 w 9117690"/>
              <a:gd name="connsiteY131" fmla="*/ 3210469 h 4971224"/>
              <a:gd name="connsiteX132" fmla="*/ 3561433 w 9117690"/>
              <a:gd name="connsiteY132" fmla="*/ 3465610 h 4971224"/>
              <a:gd name="connsiteX133" fmla="*/ 3482629 w 9117690"/>
              <a:gd name="connsiteY133" fmla="*/ 3584498 h 4971224"/>
              <a:gd name="connsiteX134" fmla="*/ 3438829 w 9117690"/>
              <a:gd name="connsiteY134" fmla="*/ 3593340 h 4971224"/>
              <a:gd name="connsiteX135" fmla="*/ 3438829 w 9117690"/>
              <a:gd name="connsiteY135" fmla="*/ 3594706 h 4971224"/>
              <a:gd name="connsiteX136" fmla="*/ 3415349 w 9117690"/>
              <a:gd name="connsiteY136" fmla="*/ 3597073 h 4971224"/>
              <a:gd name="connsiteX137" fmla="*/ 3315620 w 9117690"/>
              <a:gd name="connsiteY137" fmla="*/ 3683022 h 4971224"/>
              <a:gd name="connsiteX138" fmla="*/ 3307419 w 9117690"/>
              <a:gd name="connsiteY138" fmla="*/ 3729493 h 4971224"/>
              <a:gd name="connsiteX139" fmla="*/ 3307419 w 9117690"/>
              <a:gd name="connsiteY139" fmla="*/ 4196662 h 4971224"/>
              <a:gd name="connsiteX140" fmla="*/ 3178392 w 9117690"/>
              <a:gd name="connsiteY140" fmla="*/ 4325689 h 4971224"/>
              <a:gd name="connsiteX141" fmla="*/ 3178393 w 9117690"/>
              <a:gd name="connsiteY141" fmla="*/ 4325690 h 4971224"/>
              <a:gd name="connsiteX142" fmla="*/ 3049366 w 9117690"/>
              <a:gd name="connsiteY142" fmla="*/ 4196663 h 4971224"/>
              <a:gd name="connsiteX143" fmla="*/ 3049366 w 9117690"/>
              <a:gd name="connsiteY143" fmla="*/ 3544518 h 4971224"/>
              <a:gd name="connsiteX144" fmla="*/ 3033349 w 9117690"/>
              <a:gd name="connsiteY144" fmla="*/ 3518119 h 4971224"/>
              <a:gd name="connsiteX145" fmla="*/ 2933786 w 9117690"/>
              <a:gd name="connsiteY145" fmla="*/ 3471165 h 4971224"/>
              <a:gd name="connsiteX146" fmla="*/ 2814899 w 9117690"/>
              <a:gd name="connsiteY146" fmla="*/ 3549969 h 4971224"/>
              <a:gd name="connsiteX147" fmla="*/ 2812443 w 9117690"/>
              <a:gd name="connsiteY147" fmla="*/ 3562129 h 4971224"/>
              <a:gd name="connsiteX148" fmla="*/ 2812443 w 9117690"/>
              <a:gd name="connsiteY148" fmla="*/ 4069851 h 4971224"/>
              <a:gd name="connsiteX149" fmla="*/ 2683416 w 9117690"/>
              <a:gd name="connsiteY149" fmla="*/ 4198878 h 4971224"/>
              <a:gd name="connsiteX150" fmla="*/ 2683417 w 9117690"/>
              <a:gd name="connsiteY150" fmla="*/ 4198877 h 4971224"/>
              <a:gd name="connsiteX151" fmla="*/ 2554391 w 9117690"/>
              <a:gd name="connsiteY151" fmla="*/ 4069850 h 4971224"/>
              <a:gd name="connsiteX152" fmla="*/ 2554389 w 9117690"/>
              <a:gd name="connsiteY152" fmla="*/ 4044721 h 4971224"/>
              <a:gd name="connsiteX153" fmla="*/ 2544250 w 9117690"/>
              <a:gd name="connsiteY153" fmla="*/ 3994503 h 4971224"/>
              <a:gd name="connsiteX154" fmla="*/ 2425363 w 9117690"/>
              <a:gd name="connsiteY154" fmla="*/ 3915699 h 4971224"/>
              <a:gd name="connsiteX155" fmla="*/ 2296336 w 9117690"/>
              <a:gd name="connsiteY155" fmla="*/ 4044726 h 4971224"/>
              <a:gd name="connsiteX156" fmla="*/ 2296336 w 9117690"/>
              <a:gd name="connsiteY156" fmla="*/ 4842197 h 4971224"/>
              <a:gd name="connsiteX157" fmla="*/ 2167309 w 9117690"/>
              <a:gd name="connsiteY157" fmla="*/ 4971224 h 4971224"/>
              <a:gd name="connsiteX158" fmla="*/ 2167310 w 9117690"/>
              <a:gd name="connsiteY158" fmla="*/ 4971223 h 4971224"/>
              <a:gd name="connsiteX159" fmla="*/ 2038282 w 9117690"/>
              <a:gd name="connsiteY159" fmla="*/ 4842196 h 4971224"/>
              <a:gd name="connsiteX160" fmla="*/ 2038281 w 9117690"/>
              <a:gd name="connsiteY160" fmla="*/ 3795012 h 4971224"/>
              <a:gd name="connsiteX161" fmla="*/ 2028143 w 9117690"/>
              <a:gd name="connsiteY161" fmla="*/ 3744793 h 4971224"/>
              <a:gd name="connsiteX162" fmla="*/ 1909255 w 9117690"/>
              <a:gd name="connsiteY162" fmla="*/ 3665989 h 4971224"/>
              <a:gd name="connsiteX163" fmla="*/ 1790368 w 9117690"/>
              <a:gd name="connsiteY163" fmla="*/ 3744793 h 4971224"/>
              <a:gd name="connsiteX164" fmla="*/ 1780604 w 9117690"/>
              <a:gd name="connsiteY164" fmla="*/ 3793153 h 4971224"/>
              <a:gd name="connsiteX165" fmla="*/ 1780604 w 9117690"/>
              <a:gd name="connsiteY165" fmla="*/ 4123955 h 4971224"/>
              <a:gd name="connsiteX166" fmla="*/ 1651577 w 9117690"/>
              <a:gd name="connsiteY166" fmla="*/ 4252982 h 4971224"/>
              <a:gd name="connsiteX167" fmla="*/ 1651578 w 9117690"/>
              <a:gd name="connsiteY167" fmla="*/ 4252981 h 4971224"/>
              <a:gd name="connsiteX168" fmla="*/ 1522552 w 9117690"/>
              <a:gd name="connsiteY168" fmla="*/ 4123954 h 4971224"/>
              <a:gd name="connsiteX169" fmla="*/ 1522552 w 9117690"/>
              <a:gd name="connsiteY169" fmla="*/ 3951064 h 4971224"/>
              <a:gd name="connsiteX170" fmla="*/ 1521839 w 9117690"/>
              <a:gd name="connsiteY170" fmla="*/ 3947533 h 4971224"/>
              <a:gd name="connsiteX171" fmla="*/ 1402953 w 9117690"/>
              <a:gd name="connsiteY171" fmla="*/ 3868729 h 4971224"/>
              <a:gd name="connsiteX172" fmla="*/ 1284065 w 9117690"/>
              <a:gd name="connsiteY172" fmla="*/ 3947533 h 4971224"/>
              <a:gd name="connsiteX173" fmla="*/ 1283351 w 9117690"/>
              <a:gd name="connsiteY173" fmla="*/ 3951066 h 4971224"/>
              <a:gd name="connsiteX174" fmla="*/ 1283351 w 9117690"/>
              <a:gd name="connsiteY174" fmla="*/ 4211763 h 4971224"/>
              <a:gd name="connsiteX175" fmla="*/ 1154325 w 9117690"/>
              <a:gd name="connsiteY175" fmla="*/ 4340790 h 4971224"/>
              <a:gd name="connsiteX176" fmla="*/ 1154325 w 9117690"/>
              <a:gd name="connsiteY176" fmla="*/ 4340789 h 4971224"/>
              <a:gd name="connsiteX177" fmla="*/ 1025297 w 9117690"/>
              <a:gd name="connsiteY177" fmla="*/ 4211762 h 4971224"/>
              <a:gd name="connsiteX178" fmla="*/ 1025296 w 9117690"/>
              <a:gd name="connsiteY178" fmla="*/ 4228285 h 4971224"/>
              <a:gd name="connsiteX179" fmla="*/ 1015158 w 9117690"/>
              <a:gd name="connsiteY179" fmla="*/ 4178066 h 4971224"/>
              <a:gd name="connsiteX180" fmla="*/ 896270 w 9117690"/>
              <a:gd name="connsiteY180" fmla="*/ 4099262 h 4971224"/>
              <a:gd name="connsiteX181" fmla="*/ 777383 w 9117690"/>
              <a:gd name="connsiteY181" fmla="*/ 4178066 h 4971224"/>
              <a:gd name="connsiteX182" fmla="*/ 767619 w 9117690"/>
              <a:gd name="connsiteY182" fmla="*/ 4226427 h 4971224"/>
              <a:gd name="connsiteX183" fmla="*/ 767619 w 9117690"/>
              <a:gd name="connsiteY183" fmla="*/ 4311766 h 4971224"/>
              <a:gd name="connsiteX184" fmla="*/ 638592 w 9117690"/>
              <a:gd name="connsiteY184" fmla="*/ 4440793 h 4971224"/>
              <a:gd name="connsiteX185" fmla="*/ 638593 w 9117690"/>
              <a:gd name="connsiteY185" fmla="*/ 4440792 h 4971224"/>
              <a:gd name="connsiteX186" fmla="*/ 509566 w 9117690"/>
              <a:gd name="connsiteY186" fmla="*/ 4311765 h 4971224"/>
              <a:gd name="connsiteX187" fmla="*/ 509565 w 9117690"/>
              <a:gd name="connsiteY187" fmla="*/ 3717745 h 4971224"/>
              <a:gd name="connsiteX188" fmla="*/ 499427 w 9117690"/>
              <a:gd name="connsiteY188" fmla="*/ 3667526 h 4971224"/>
              <a:gd name="connsiteX189" fmla="*/ 380539 w 9117690"/>
              <a:gd name="connsiteY189" fmla="*/ 3588722 h 4971224"/>
              <a:gd name="connsiteX190" fmla="*/ 261652 w 9117690"/>
              <a:gd name="connsiteY190" fmla="*/ 3667526 h 4971224"/>
              <a:gd name="connsiteX191" fmla="*/ 258054 w 9117690"/>
              <a:gd name="connsiteY191" fmla="*/ 3685345 h 4971224"/>
              <a:gd name="connsiteX192" fmla="*/ 258054 w 9117690"/>
              <a:gd name="connsiteY192" fmla="*/ 3774263 h 4971224"/>
              <a:gd name="connsiteX193" fmla="*/ 129027 w 9117690"/>
              <a:gd name="connsiteY193" fmla="*/ 3903290 h 4971224"/>
              <a:gd name="connsiteX194" fmla="*/ 129028 w 9117690"/>
              <a:gd name="connsiteY194" fmla="*/ 3903289 h 4971224"/>
              <a:gd name="connsiteX195" fmla="*/ 1 w 9117690"/>
              <a:gd name="connsiteY195" fmla="*/ 3774262 h 4971224"/>
              <a:gd name="connsiteX196" fmla="*/ 1 w 9117690"/>
              <a:gd name="connsiteY196" fmla="*/ 1751439 h 4971224"/>
              <a:gd name="connsiteX197" fmla="*/ 0 w 9117690"/>
              <a:gd name="connsiteY197" fmla="*/ 1751439 h 4971224"/>
              <a:gd name="connsiteX198" fmla="*/ 0 w 9117690"/>
              <a:gd name="connsiteY198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3 w 9117690"/>
              <a:gd name="connsiteY64" fmla="*/ 1751439 h 4971224"/>
              <a:gd name="connsiteX65" fmla="*/ 6586062 w 9117690"/>
              <a:gd name="connsiteY65" fmla="*/ 3286861 h 4971224"/>
              <a:gd name="connsiteX66" fmla="*/ 6575924 w 9117690"/>
              <a:gd name="connsiteY66" fmla="*/ 3236642 h 4971224"/>
              <a:gd name="connsiteX67" fmla="*/ 6457036 w 9117690"/>
              <a:gd name="connsiteY67" fmla="*/ 3157838 h 4971224"/>
              <a:gd name="connsiteX68" fmla="*/ 6338149 w 9117690"/>
              <a:gd name="connsiteY68" fmla="*/ 3236642 h 4971224"/>
              <a:gd name="connsiteX69" fmla="*/ 6334551 w 9117690"/>
              <a:gd name="connsiteY69" fmla="*/ 3254461 h 4971224"/>
              <a:gd name="connsiteX70" fmla="*/ 6334551 w 9117690"/>
              <a:gd name="connsiteY70" fmla="*/ 3563407 h 4971224"/>
              <a:gd name="connsiteX71" fmla="*/ 6205524 w 9117690"/>
              <a:gd name="connsiteY71" fmla="*/ 3692434 h 4971224"/>
              <a:gd name="connsiteX72" fmla="*/ 6205525 w 9117690"/>
              <a:gd name="connsiteY72" fmla="*/ 3692433 h 4971224"/>
              <a:gd name="connsiteX73" fmla="*/ 6076498 w 9117690"/>
              <a:gd name="connsiteY73" fmla="*/ 3563406 h 4971224"/>
              <a:gd name="connsiteX74" fmla="*/ 6076498 w 9117690"/>
              <a:gd name="connsiteY74" fmla="*/ 3516668 h 4971224"/>
              <a:gd name="connsiteX75" fmla="*/ 6057828 w 9117690"/>
              <a:gd name="connsiteY75" fmla="*/ 3484126 h 4971224"/>
              <a:gd name="connsiteX76" fmla="*/ 5980764 w 9117690"/>
              <a:gd name="connsiteY76" fmla="*/ 3437682 h 4971224"/>
              <a:gd name="connsiteX77" fmla="*/ 5957284 w 9117690"/>
              <a:gd name="connsiteY77" fmla="*/ 3435315 h 4971224"/>
              <a:gd name="connsiteX78" fmla="*/ 5957284 w 9117690"/>
              <a:gd name="connsiteY78" fmla="*/ 3434577 h 4971224"/>
              <a:gd name="connsiteX79" fmla="*/ 5909214 w 9117690"/>
              <a:gd name="connsiteY79" fmla="*/ 3424873 h 4971224"/>
              <a:gd name="connsiteX80" fmla="*/ 5830411 w 9117690"/>
              <a:gd name="connsiteY80" fmla="*/ 3305985 h 4971224"/>
              <a:gd name="connsiteX81" fmla="*/ 5830411 w 9117690"/>
              <a:gd name="connsiteY81" fmla="*/ 3192001 h 4971224"/>
              <a:gd name="connsiteX82" fmla="*/ 5822022 w 9117690"/>
              <a:gd name="connsiteY82" fmla="*/ 3150451 h 4971224"/>
              <a:gd name="connsiteX83" fmla="*/ 5703135 w 9117690"/>
              <a:gd name="connsiteY83" fmla="*/ 3071647 h 4971224"/>
              <a:gd name="connsiteX84" fmla="*/ 5584247 w 9117690"/>
              <a:gd name="connsiteY84" fmla="*/ 3150451 h 4971224"/>
              <a:gd name="connsiteX85" fmla="*/ 5582058 w 9117690"/>
              <a:gd name="connsiteY85" fmla="*/ 3161295 h 4971224"/>
              <a:gd name="connsiteX86" fmla="*/ 5582058 w 9117690"/>
              <a:gd name="connsiteY86" fmla="*/ 3314699 h 4971224"/>
              <a:gd name="connsiteX87" fmla="*/ 5503255 w 9117690"/>
              <a:gd name="connsiteY87" fmla="*/ 3433587 h 4971224"/>
              <a:gd name="connsiteX88" fmla="*/ 5455185 w 9117690"/>
              <a:gd name="connsiteY88" fmla="*/ 3443291 h 4971224"/>
              <a:gd name="connsiteX89" fmla="*/ 5455185 w 9117690"/>
              <a:gd name="connsiteY89" fmla="*/ 3444029 h 4971224"/>
              <a:gd name="connsiteX90" fmla="*/ 5431705 w 9117690"/>
              <a:gd name="connsiteY90" fmla="*/ 3446396 h 4971224"/>
              <a:gd name="connsiteX91" fmla="*/ 5331976 w 9117690"/>
              <a:gd name="connsiteY91" fmla="*/ 3532345 h 4971224"/>
              <a:gd name="connsiteX92" fmla="*/ 5329772 w 9117690"/>
              <a:gd name="connsiteY92" fmla="*/ 3544835 h 4971224"/>
              <a:gd name="connsiteX93" fmla="*/ 5329772 w 9117690"/>
              <a:gd name="connsiteY93" fmla="*/ 3678743 h 4971224"/>
              <a:gd name="connsiteX94" fmla="*/ 5200745 w 9117690"/>
              <a:gd name="connsiteY94" fmla="*/ 3807770 h 4971224"/>
              <a:gd name="connsiteX95" fmla="*/ 5200746 w 9117690"/>
              <a:gd name="connsiteY95" fmla="*/ 3807769 h 4971224"/>
              <a:gd name="connsiteX96" fmla="*/ 5071719 w 9117690"/>
              <a:gd name="connsiteY96" fmla="*/ 3678742 h 4971224"/>
              <a:gd name="connsiteX97" fmla="*/ 5071719 w 9117690"/>
              <a:gd name="connsiteY97" fmla="*/ 3313488 h 4971224"/>
              <a:gd name="connsiteX98" fmla="*/ 5069515 w 9117690"/>
              <a:gd name="connsiteY98" fmla="*/ 3300998 h 4971224"/>
              <a:gd name="connsiteX99" fmla="*/ 4969786 w 9117690"/>
              <a:gd name="connsiteY99" fmla="*/ 3215049 h 4971224"/>
              <a:gd name="connsiteX100" fmla="*/ 4946306 w 9117690"/>
              <a:gd name="connsiteY100" fmla="*/ 3212682 h 4971224"/>
              <a:gd name="connsiteX101" fmla="*/ 4946306 w 9117690"/>
              <a:gd name="connsiteY101" fmla="*/ 3211944 h 4971224"/>
              <a:gd name="connsiteX102" fmla="*/ 4898236 w 9117690"/>
              <a:gd name="connsiteY102" fmla="*/ 3202240 h 4971224"/>
              <a:gd name="connsiteX103" fmla="*/ 4819433 w 9117690"/>
              <a:gd name="connsiteY103" fmla="*/ 3083352 h 4971224"/>
              <a:gd name="connsiteX104" fmla="*/ 4819433 w 9117690"/>
              <a:gd name="connsiteY104" fmla="*/ 2706976 h 4971224"/>
              <a:gd name="connsiteX105" fmla="*/ 4811044 w 9117690"/>
              <a:gd name="connsiteY105" fmla="*/ 2665427 h 4971224"/>
              <a:gd name="connsiteX106" fmla="*/ 4692157 w 9117690"/>
              <a:gd name="connsiteY106" fmla="*/ 2586623 h 4971224"/>
              <a:gd name="connsiteX107" fmla="*/ 4563130 w 9117690"/>
              <a:gd name="connsiteY107" fmla="*/ 2715650 h 4971224"/>
              <a:gd name="connsiteX108" fmla="*/ 4563014 w 9117690"/>
              <a:gd name="connsiteY108" fmla="*/ 3019403 h 4971224"/>
              <a:gd name="connsiteX109" fmla="*/ 4484211 w 9117690"/>
              <a:gd name="connsiteY109" fmla="*/ 3138291 h 4971224"/>
              <a:gd name="connsiteX110" fmla="*/ 4436141 w 9117690"/>
              <a:gd name="connsiteY110" fmla="*/ 3147995 h 4971224"/>
              <a:gd name="connsiteX111" fmla="*/ 4436141 w 9117690"/>
              <a:gd name="connsiteY111" fmla="*/ 3148733 h 4971224"/>
              <a:gd name="connsiteX112" fmla="*/ 4412661 w 9117690"/>
              <a:gd name="connsiteY112" fmla="*/ 3151100 h 4971224"/>
              <a:gd name="connsiteX113" fmla="*/ 4335596 w 9117690"/>
              <a:gd name="connsiteY113" fmla="*/ 3197544 h 4971224"/>
              <a:gd name="connsiteX114" fmla="*/ 4314689 w 9117690"/>
              <a:gd name="connsiteY114" fmla="*/ 3233987 h 4971224"/>
              <a:gd name="connsiteX115" fmla="*/ 4314689 w 9117690"/>
              <a:gd name="connsiteY115" fmla="*/ 3369599 h 4971224"/>
              <a:gd name="connsiteX116" fmla="*/ 4235886 w 9117690"/>
              <a:gd name="connsiteY116" fmla="*/ 3488487 h 4971224"/>
              <a:gd name="connsiteX117" fmla="*/ 4187818 w 9117690"/>
              <a:gd name="connsiteY117" fmla="*/ 3498191 h 4971224"/>
              <a:gd name="connsiteX118" fmla="*/ 4187818 w 9117690"/>
              <a:gd name="connsiteY118" fmla="*/ 3498929 h 4971224"/>
              <a:gd name="connsiteX119" fmla="*/ 4164338 w 9117690"/>
              <a:gd name="connsiteY119" fmla="*/ 3501296 h 4971224"/>
              <a:gd name="connsiteX120" fmla="*/ 4087274 w 9117690"/>
              <a:gd name="connsiteY120" fmla="*/ 3547740 h 4971224"/>
              <a:gd name="connsiteX121" fmla="*/ 4066135 w 9117690"/>
              <a:gd name="connsiteY121" fmla="*/ 3584586 h 4971224"/>
              <a:gd name="connsiteX122" fmla="*/ 4066135 w 9117690"/>
              <a:gd name="connsiteY122" fmla="*/ 3742355 h 4971224"/>
              <a:gd name="connsiteX123" fmla="*/ 3937109 w 9117690"/>
              <a:gd name="connsiteY123" fmla="*/ 3871382 h 4971224"/>
              <a:gd name="connsiteX124" fmla="*/ 3937109 w 9117690"/>
              <a:gd name="connsiteY124" fmla="*/ 3871381 h 4971224"/>
              <a:gd name="connsiteX125" fmla="*/ 3808082 w 9117690"/>
              <a:gd name="connsiteY125" fmla="*/ 3742354 h 4971224"/>
              <a:gd name="connsiteX126" fmla="*/ 3808082 w 9117690"/>
              <a:gd name="connsiteY126" fmla="*/ 3249609 h 4971224"/>
              <a:gd name="connsiteX127" fmla="*/ 3799694 w 9117690"/>
              <a:gd name="connsiteY127" fmla="*/ 3208059 h 4971224"/>
              <a:gd name="connsiteX128" fmla="*/ 3680807 w 9117690"/>
              <a:gd name="connsiteY128" fmla="*/ 3129255 h 4971224"/>
              <a:gd name="connsiteX129" fmla="*/ 3561920 w 9117690"/>
              <a:gd name="connsiteY129" fmla="*/ 3208059 h 4971224"/>
              <a:gd name="connsiteX130" fmla="*/ 3561433 w 9117690"/>
              <a:gd name="connsiteY130" fmla="*/ 3210469 h 4971224"/>
              <a:gd name="connsiteX131" fmla="*/ 3561433 w 9117690"/>
              <a:gd name="connsiteY131" fmla="*/ 3465610 h 4971224"/>
              <a:gd name="connsiteX132" fmla="*/ 3482629 w 9117690"/>
              <a:gd name="connsiteY132" fmla="*/ 3584498 h 4971224"/>
              <a:gd name="connsiteX133" fmla="*/ 3438829 w 9117690"/>
              <a:gd name="connsiteY133" fmla="*/ 3593340 h 4971224"/>
              <a:gd name="connsiteX134" fmla="*/ 3438829 w 9117690"/>
              <a:gd name="connsiteY134" fmla="*/ 3594706 h 4971224"/>
              <a:gd name="connsiteX135" fmla="*/ 3415349 w 9117690"/>
              <a:gd name="connsiteY135" fmla="*/ 3597073 h 4971224"/>
              <a:gd name="connsiteX136" fmla="*/ 3315620 w 9117690"/>
              <a:gd name="connsiteY136" fmla="*/ 3683022 h 4971224"/>
              <a:gd name="connsiteX137" fmla="*/ 3307419 w 9117690"/>
              <a:gd name="connsiteY137" fmla="*/ 3729493 h 4971224"/>
              <a:gd name="connsiteX138" fmla="*/ 3307419 w 9117690"/>
              <a:gd name="connsiteY138" fmla="*/ 4196662 h 4971224"/>
              <a:gd name="connsiteX139" fmla="*/ 3178392 w 9117690"/>
              <a:gd name="connsiteY139" fmla="*/ 4325689 h 4971224"/>
              <a:gd name="connsiteX140" fmla="*/ 3178393 w 9117690"/>
              <a:gd name="connsiteY140" fmla="*/ 4325690 h 4971224"/>
              <a:gd name="connsiteX141" fmla="*/ 3049366 w 9117690"/>
              <a:gd name="connsiteY141" fmla="*/ 4196663 h 4971224"/>
              <a:gd name="connsiteX142" fmla="*/ 3049366 w 9117690"/>
              <a:gd name="connsiteY142" fmla="*/ 3544518 h 4971224"/>
              <a:gd name="connsiteX143" fmla="*/ 3033349 w 9117690"/>
              <a:gd name="connsiteY143" fmla="*/ 3518119 h 4971224"/>
              <a:gd name="connsiteX144" fmla="*/ 2933786 w 9117690"/>
              <a:gd name="connsiteY144" fmla="*/ 3471165 h 4971224"/>
              <a:gd name="connsiteX145" fmla="*/ 2814899 w 9117690"/>
              <a:gd name="connsiteY145" fmla="*/ 3549969 h 4971224"/>
              <a:gd name="connsiteX146" fmla="*/ 2812443 w 9117690"/>
              <a:gd name="connsiteY146" fmla="*/ 3562129 h 4971224"/>
              <a:gd name="connsiteX147" fmla="*/ 2812443 w 9117690"/>
              <a:gd name="connsiteY147" fmla="*/ 4069851 h 4971224"/>
              <a:gd name="connsiteX148" fmla="*/ 2683416 w 9117690"/>
              <a:gd name="connsiteY148" fmla="*/ 4198878 h 4971224"/>
              <a:gd name="connsiteX149" fmla="*/ 2683417 w 9117690"/>
              <a:gd name="connsiteY149" fmla="*/ 4198877 h 4971224"/>
              <a:gd name="connsiteX150" fmla="*/ 2554391 w 9117690"/>
              <a:gd name="connsiteY150" fmla="*/ 4069850 h 4971224"/>
              <a:gd name="connsiteX151" fmla="*/ 2554389 w 9117690"/>
              <a:gd name="connsiteY151" fmla="*/ 4044721 h 4971224"/>
              <a:gd name="connsiteX152" fmla="*/ 2544250 w 9117690"/>
              <a:gd name="connsiteY152" fmla="*/ 3994503 h 4971224"/>
              <a:gd name="connsiteX153" fmla="*/ 2425363 w 9117690"/>
              <a:gd name="connsiteY153" fmla="*/ 3915699 h 4971224"/>
              <a:gd name="connsiteX154" fmla="*/ 2296336 w 9117690"/>
              <a:gd name="connsiteY154" fmla="*/ 4044726 h 4971224"/>
              <a:gd name="connsiteX155" fmla="*/ 2296336 w 9117690"/>
              <a:gd name="connsiteY155" fmla="*/ 4842197 h 4971224"/>
              <a:gd name="connsiteX156" fmla="*/ 2167309 w 9117690"/>
              <a:gd name="connsiteY156" fmla="*/ 4971224 h 4971224"/>
              <a:gd name="connsiteX157" fmla="*/ 2167310 w 9117690"/>
              <a:gd name="connsiteY157" fmla="*/ 4971223 h 4971224"/>
              <a:gd name="connsiteX158" fmla="*/ 2038282 w 9117690"/>
              <a:gd name="connsiteY158" fmla="*/ 4842196 h 4971224"/>
              <a:gd name="connsiteX159" fmla="*/ 2038281 w 9117690"/>
              <a:gd name="connsiteY159" fmla="*/ 3795012 h 4971224"/>
              <a:gd name="connsiteX160" fmla="*/ 2028143 w 9117690"/>
              <a:gd name="connsiteY160" fmla="*/ 3744793 h 4971224"/>
              <a:gd name="connsiteX161" fmla="*/ 1909255 w 9117690"/>
              <a:gd name="connsiteY161" fmla="*/ 3665989 h 4971224"/>
              <a:gd name="connsiteX162" fmla="*/ 1790368 w 9117690"/>
              <a:gd name="connsiteY162" fmla="*/ 3744793 h 4971224"/>
              <a:gd name="connsiteX163" fmla="*/ 1780604 w 9117690"/>
              <a:gd name="connsiteY163" fmla="*/ 3793153 h 4971224"/>
              <a:gd name="connsiteX164" fmla="*/ 1780604 w 9117690"/>
              <a:gd name="connsiteY164" fmla="*/ 4123955 h 4971224"/>
              <a:gd name="connsiteX165" fmla="*/ 1651577 w 9117690"/>
              <a:gd name="connsiteY165" fmla="*/ 4252982 h 4971224"/>
              <a:gd name="connsiteX166" fmla="*/ 1651578 w 9117690"/>
              <a:gd name="connsiteY166" fmla="*/ 4252981 h 4971224"/>
              <a:gd name="connsiteX167" fmla="*/ 1522552 w 9117690"/>
              <a:gd name="connsiteY167" fmla="*/ 4123954 h 4971224"/>
              <a:gd name="connsiteX168" fmla="*/ 1522552 w 9117690"/>
              <a:gd name="connsiteY168" fmla="*/ 3951064 h 4971224"/>
              <a:gd name="connsiteX169" fmla="*/ 1521839 w 9117690"/>
              <a:gd name="connsiteY169" fmla="*/ 3947533 h 4971224"/>
              <a:gd name="connsiteX170" fmla="*/ 1402953 w 9117690"/>
              <a:gd name="connsiteY170" fmla="*/ 3868729 h 4971224"/>
              <a:gd name="connsiteX171" fmla="*/ 1284065 w 9117690"/>
              <a:gd name="connsiteY171" fmla="*/ 3947533 h 4971224"/>
              <a:gd name="connsiteX172" fmla="*/ 1283351 w 9117690"/>
              <a:gd name="connsiteY172" fmla="*/ 3951066 h 4971224"/>
              <a:gd name="connsiteX173" fmla="*/ 1283351 w 9117690"/>
              <a:gd name="connsiteY173" fmla="*/ 4211763 h 4971224"/>
              <a:gd name="connsiteX174" fmla="*/ 1154325 w 9117690"/>
              <a:gd name="connsiteY174" fmla="*/ 4340790 h 4971224"/>
              <a:gd name="connsiteX175" fmla="*/ 1154325 w 9117690"/>
              <a:gd name="connsiteY175" fmla="*/ 4340789 h 4971224"/>
              <a:gd name="connsiteX176" fmla="*/ 1025297 w 9117690"/>
              <a:gd name="connsiteY176" fmla="*/ 4211762 h 4971224"/>
              <a:gd name="connsiteX177" fmla="*/ 1025296 w 9117690"/>
              <a:gd name="connsiteY177" fmla="*/ 4228285 h 4971224"/>
              <a:gd name="connsiteX178" fmla="*/ 1015158 w 9117690"/>
              <a:gd name="connsiteY178" fmla="*/ 4178066 h 4971224"/>
              <a:gd name="connsiteX179" fmla="*/ 896270 w 9117690"/>
              <a:gd name="connsiteY179" fmla="*/ 4099262 h 4971224"/>
              <a:gd name="connsiteX180" fmla="*/ 777383 w 9117690"/>
              <a:gd name="connsiteY180" fmla="*/ 4178066 h 4971224"/>
              <a:gd name="connsiteX181" fmla="*/ 767619 w 9117690"/>
              <a:gd name="connsiteY181" fmla="*/ 4226427 h 4971224"/>
              <a:gd name="connsiteX182" fmla="*/ 767619 w 9117690"/>
              <a:gd name="connsiteY182" fmla="*/ 4311766 h 4971224"/>
              <a:gd name="connsiteX183" fmla="*/ 638592 w 9117690"/>
              <a:gd name="connsiteY183" fmla="*/ 4440793 h 4971224"/>
              <a:gd name="connsiteX184" fmla="*/ 638593 w 9117690"/>
              <a:gd name="connsiteY184" fmla="*/ 4440792 h 4971224"/>
              <a:gd name="connsiteX185" fmla="*/ 509566 w 9117690"/>
              <a:gd name="connsiteY185" fmla="*/ 4311765 h 4971224"/>
              <a:gd name="connsiteX186" fmla="*/ 509565 w 9117690"/>
              <a:gd name="connsiteY186" fmla="*/ 3717745 h 4971224"/>
              <a:gd name="connsiteX187" fmla="*/ 499427 w 9117690"/>
              <a:gd name="connsiteY187" fmla="*/ 3667526 h 4971224"/>
              <a:gd name="connsiteX188" fmla="*/ 380539 w 9117690"/>
              <a:gd name="connsiteY188" fmla="*/ 3588722 h 4971224"/>
              <a:gd name="connsiteX189" fmla="*/ 261652 w 9117690"/>
              <a:gd name="connsiteY189" fmla="*/ 3667526 h 4971224"/>
              <a:gd name="connsiteX190" fmla="*/ 258054 w 9117690"/>
              <a:gd name="connsiteY190" fmla="*/ 3685345 h 4971224"/>
              <a:gd name="connsiteX191" fmla="*/ 258054 w 9117690"/>
              <a:gd name="connsiteY191" fmla="*/ 3774263 h 4971224"/>
              <a:gd name="connsiteX192" fmla="*/ 129027 w 9117690"/>
              <a:gd name="connsiteY192" fmla="*/ 3903290 h 4971224"/>
              <a:gd name="connsiteX193" fmla="*/ 129028 w 9117690"/>
              <a:gd name="connsiteY193" fmla="*/ 3903289 h 4971224"/>
              <a:gd name="connsiteX194" fmla="*/ 1 w 9117690"/>
              <a:gd name="connsiteY194" fmla="*/ 3774262 h 4971224"/>
              <a:gd name="connsiteX195" fmla="*/ 1 w 9117690"/>
              <a:gd name="connsiteY195" fmla="*/ 1751439 h 4971224"/>
              <a:gd name="connsiteX196" fmla="*/ 0 w 9117690"/>
              <a:gd name="connsiteY196" fmla="*/ 1751439 h 4971224"/>
              <a:gd name="connsiteX197" fmla="*/ 0 w 9117690"/>
              <a:gd name="connsiteY197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4 w 9117690"/>
              <a:gd name="connsiteY54" fmla="*/ 1751439 h 4971224"/>
              <a:gd name="connsiteX55" fmla="*/ 7101793 w 9117690"/>
              <a:gd name="connsiteY55" fmla="*/ 3599281 h 4971224"/>
              <a:gd name="connsiteX56" fmla="*/ 7091655 w 9117690"/>
              <a:gd name="connsiteY56" fmla="*/ 3549062 h 4971224"/>
              <a:gd name="connsiteX57" fmla="*/ 6972767 w 9117690"/>
              <a:gd name="connsiteY57" fmla="*/ 3470258 h 4971224"/>
              <a:gd name="connsiteX58" fmla="*/ 6853880 w 9117690"/>
              <a:gd name="connsiteY58" fmla="*/ 3549062 h 4971224"/>
              <a:gd name="connsiteX59" fmla="*/ 6844116 w 9117690"/>
              <a:gd name="connsiteY59" fmla="*/ 3597422 h 4971224"/>
              <a:gd name="connsiteX60" fmla="*/ 6844116 w 9117690"/>
              <a:gd name="connsiteY60" fmla="*/ 4183824 h 4971224"/>
              <a:gd name="connsiteX61" fmla="*/ 6715089 w 9117690"/>
              <a:gd name="connsiteY61" fmla="*/ 4312851 h 4971224"/>
              <a:gd name="connsiteX62" fmla="*/ 6715090 w 9117690"/>
              <a:gd name="connsiteY62" fmla="*/ 4312850 h 4971224"/>
              <a:gd name="connsiteX63" fmla="*/ 6586063 w 9117690"/>
              <a:gd name="connsiteY63" fmla="*/ 4183823 h 4971224"/>
              <a:gd name="connsiteX64" fmla="*/ 6586062 w 9117690"/>
              <a:gd name="connsiteY64" fmla="*/ 3286861 h 4971224"/>
              <a:gd name="connsiteX65" fmla="*/ 6575924 w 9117690"/>
              <a:gd name="connsiteY65" fmla="*/ 3236642 h 4971224"/>
              <a:gd name="connsiteX66" fmla="*/ 6457036 w 9117690"/>
              <a:gd name="connsiteY66" fmla="*/ 3157838 h 4971224"/>
              <a:gd name="connsiteX67" fmla="*/ 6338149 w 9117690"/>
              <a:gd name="connsiteY67" fmla="*/ 3236642 h 4971224"/>
              <a:gd name="connsiteX68" fmla="*/ 6334551 w 9117690"/>
              <a:gd name="connsiteY68" fmla="*/ 3254461 h 4971224"/>
              <a:gd name="connsiteX69" fmla="*/ 6334551 w 9117690"/>
              <a:gd name="connsiteY69" fmla="*/ 3563407 h 4971224"/>
              <a:gd name="connsiteX70" fmla="*/ 6205524 w 9117690"/>
              <a:gd name="connsiteY70" fmla="*/ 3692434 h 4971224"/>
              <a:gd name="connsiteX71" fmla="*/ 6205525 w 9117690"/>
              <a:gd name="connsiteY71" fmla="*/ 3692433 h 4971224"/>
              <a:gd name="connsiteX72" fmla="*/ 6076498 w 9117690"/>
              <a:gd name="connsiteY72" fmla="*/ 3563406 h 4971224"/>
              <a:gd name="connsiteX73" fmla="*/ 6076498 w 9117690"/>
              <a:gd name="connsiteY73" fmla="*/ 3516668 h 4971224"/>
              <a:gd name="connsiteX74" fmla="*/ 6057828 w 9117690"/>
              <a:gd name="connsiteY74" fmla="*/ 3484126 h 4971224"/>
              <a:gd name="connsiteX75" fmla="*/ 5980764 w 9117690"/>
              <a:gd name="connsiteY75" fmla="*/ 3437682 h 4971224"/>
              <a:gd name="connsiteX76" fmla="*/ 5957284 w 9117690"/>
              <a:gd name="connsiteY76" fmla="*/ 3435315 h 4971224"/>
              <a:gd name="connsiteX77" fmla="*/ 5957284 w 9117690"/>
              <a:gd name="connsiteY77" fmla="*/ 3434577 h 4971224"/>
              <a:gd name="connsiteX78" fmla="*/ 5909214 w 9117690"/>
              <a:gd name="connsiteY78" fmla="*/ 3424873 h 4971224"/>
              <a:gd name="connsiteX79" fmla="*/ 5830411 w 9117690"/>
              <a:gd name="connsiteY79" fmla="*/ 3305985 h 4971224"/>
              <a:gd name="connsiteX80" fmla="*/ 5830411 w 9117690"/>
              <a:gd name="connsiteY80" fmla="*/ 3192001 h 4971224"/>
              <a:gd name="connsiteX81" fmla="*/ 5822022 w 9117690"/>
              <a:gd name="connsiteY81" fmla="*/ 3150451 h 4971224"/>
              <a:gd name="connsiteX82" fmla="*/ 5703135 w 9117690"/>
              <a:gd name="connsiteY82" fmla="*/ 3071647 h 4971224"/>
              <a:gd name="connsiteX83" fmla="*/ 5584247 w 9117690"/>
              <a:gd name="connsiteY83" fmla="*/ 3150451 h 4971224"/>
              <a:gd name="connsiteX84" fmla="*/ 5582058 w 9117690"/>
              <a:gd name="connsiteY84" fmla="*/ 3161295 h 4971224"/>
              <a:gd name="connsiteX85" fmla="*/ 5582058 w 9117690"/>
              <a:gd name="connsiteY85" fmla="*/ 3314699 h 4971224"/>
              <a:gd name="connsiteX86" fmla="*/ 5503255 w 9117690"/>
              <a:gd name="connsiteY86" fmla="*/ 3433587 h 4971224"/>
              <a:gd name="connsiteX87" fmla="*/ 5455185 w 9117690"/>
              <a:gd name="connsiteY87" fmla="*/ 3443291 h 4971224"/>
              <a:gd name="connsiteX88" fmla="*/ 5455185 w 9117690"/>
              <a:gd name="connsiteY88" fmla="*/ 3444029 h 4971224"/>
              <a:gd name="connsiteX89" fmla="*/ 5431705 w 9117690"/>
              <a:gd name="connsiteY89" fmla="*/ 3446396 h 4971224"/>
              <a:gd name="connsiteX90" fmla="*/ 5331976 w 9117690"/>
              <a:gd name="connsiteY90" fmla="*/ 3532345 h 4971224"/>
              <a:gd name="connsiteX91" fmla="*/ 5329772 w 9117690"/>
              <a:gd name="connsiteY91" fmla="*/ 3544835 h 4971224"/>
              <a:gd name="connsiteX92" fmla="*/ 5329772 w 9117690"/>
              <a:gd name="connsiteY92" fmla="*/ 3678743 h 4971224"/>
              <a:gd name="connsiteX93" fmla="*/ 5200745 w 9117690"/>
              <a:gd name="connsiteY93" fmla="*/ 3807770 h 4971224"/>
              <a:gd name="connsiteX94" fmla="*/ 5200746 w 9117690"/>
              <a:gd name="connsiteY94" fmla="*/ 3807769 h 4971224"/>
              <a:gd name="connsiteX95" fmla="*/ 5071719 w 9117690"/>
              <a:gd name="connsiteY95" fmla="*/ 3678742 h 4971224"/>
              <a:gd name="connsiteX96" fmla="*/ 5071719 w 9117690"/>
              <a:gd name="connsiteY96" fmla="*/ 3313488 h 4971224"/>
              <a:gd name="connsiteX97" fmla="*/ 5069515 w 9117690"/>
              <a:gd name="connsiteY97" fmla="*/ 3300998 h 4971224"/>
              <a:gd name="connsiteX98" fmla="*/ 4969786 w 9117690"/>
              <a:gd name="connsiteY98" fmla="*/ 3215049 h 4971224"/>
              <a:gd name="connsiteX99" fmla="*/ 4946306 w 9117690"/>
              <a:gd name="connsiteY99" fmla="*/ 3212682 h 4971224"/>
              <a:gd name="connsiteX100" fmla="*/ 4946306 w 9117690"/>
              <a:gd name="connsiteY100" fmla="*/ 3211944 h 4971224"/>
              <a:gd name="connsiteX101" fmla="*/ 4898236 w 9117690"/>
              <a:gd name="connsiteY101" fmla="*/ 3202240 h 4971224"/>
              <a:gd name="connsiteX102" fmla="*/ 4819433 w 9117690"/>
              <a:gd name="connsiteY102" fmla="*/ 3083352 h 4971224"/>
              <a:gd name="connsiteX103" fmla="*/ 4819433 w 9117690"/>
              <a:gd name="connsiteY103" fmla="*/ 2706976 h 4971224"/>
              <a:gd name="connsiteX104" fmla="*/ 4811044 w 9117690"/>
              <a:gd name="connsiteY104" fmla="*/ 2665427 h 4971224"/>
              <a:gd name="connsiteX105" fmla="*/ 4692157 w 9117690"/>
              <a:gd name="connsiteY105" fmla="*/ 2586623 h 4971224"/>
              <a:gd name="connsiteX106" fmla="*/ 4563130 w 9117690"/>
              <a:gd name="connsiteY106" fmla="*/ 2715650 h 4971224"/>
              <a:gd name="connsiteX107" fmla="*/ 4563014 w 9117690"/>
              <a:gd name="connsiteY107" fmla="*/ 3019403 h 4971224"/>
              <a:gd name="connsiteX108" fmla="*/ 4484211 w 9117690"/>
              <a:gd name="connsiteY108" fmla="*/ 3138291 h 4971224"/>
              <a:gd name="connsiteX109" fmla="*/ 4436141 w 9117690"/>
              <a:gd name="connsiteY109" fmla="*/ 3147995 h 4971224"/>
              <a:gd name="connsiteX110" fmla="*/ 4436141 w 9117690"/>
              <a:gd name="connsiteY110" fmla="*/ 3148733 h 4971224"/>
              <a:gd name="connsiteX111" fmla="*/ 4412661 w 9117690"/>
              <a:gd name="connsiteY111" fmla="*/ 3151100 h 4971224"/>
              <a:gd name="connsiteX112" fmla="*/ 4335596 w 9117690"/>
              <a:gd name="connsiteY112" fmla="*/ 3197544 h 4971224"/>
              <a:gd name="connsiteX113" fmla="*/ 4314689 w 9117690"/>
              <a:gd name="connsiteY113" fmla="*/ 3233987 h 4971224"/>
              <a:gd name="connsiteX114" fmla="*/ 4314689 w 9117690"/>
              <a:gd name="connsiteY114" fmla="*/ 3369599 h 4971224"/>
              <a:gd name="connsiteX115" fmla="*/ 4235886 w 9117690"/>
              <a:gd name="connsiteY115" fmla="*/ 3488487 h 4971224"/>
              <a:gd name="connsiteX116" fmla="*/ 4187818 w 9117690"/>
              <a:gd name="connsiteY116" fmla="*/ 3498191 h 4971224"/>
              <a:gd name="connsiteX117" fmla="*/ 4187818 w 9117690"/>
              <a:gd name="connsiteY117" fmla="*/ 3498929 h 4971224"/>
              <a:gd name="connsiteX118" fmla="*/ 4164338 w 9117690"/>
              <a:gd name="connsiteY118" fmla="*/ 3501296 h 4971224"/>
              <a:gd name="connsiteX119" fmla="*/ 4087274 w 9117690"/>
              <a:gd name="connsiteY119" fmla="*/ 3547740 h 4971224"/>
              <a:gd name="connsiteX120" fmla="*/ 4066135 w 9117690"/>
              <a:gd name="connsiteY120" fmla="*/ 3584586 h 4971224"/>
              <a:gd name="connsiteX121" fmla="*/ 4066135 w 9117690"/>
              <a:gd name="connsiteY121" fmla="*/ 3742355 h 4971224"/>
              <a:gd name="connsiteX122" fmla="*/ 3937109 w 9117690"/>
              <a:gd name="connsiteY122" fmla="*/ 3871382 h 4971224"/>
              <a:gd name="connsiteX123" fmla="*/ 3937109 w 9117690"/>
              <a:gd name="connsiteY123" fmla="*/ 3871381 h 4971224"/>
              <a:gd name="connsiteX124" fmla="*/ 3808082 w 9117690"/>
              <a:gd name="connsiteY124" fmla="*/ 3742354 h 4971224"/>
              <a:gd name="connsiteX125" fmla="*/ 3808082 w 9117690"/>
              <a:gd name="connsiteY125" fmla="*/ 3249609 h 4971224"/>
              <a:gd name="connsiteX126" fmla="*/ 3799694 w 9117690"/>
              <a:gd name="connsiteY126" fmla="*/ 3208059 h 4971224"/>
              <a:gd name="connsiteX127" fmla="*/ 3680807 w 9117690"/>
              <a:gd name="connsiteY127" fmla="*/ 3129255 h 4971224"/>
              <a:gd name="connsiteX128" fmla="*/ 3561920 w 9117690"/>
              <a:gd name="connsiteY128" fmla="*/ 3208059 h 4971224"/>
              <a:gd name="connsiteX129" fmla="*/ 3561433 w 9117690"/>
              <a:gd name="connsiteY129" fmla="*/ 3210469 h 4971224"/>
              <a:gd name="connsiteX130" fmla="*/ 3561433 w 9117690"/>
              <a:gd name="connsiteY130" fmla="*/ 3465610 h 4971224"/>
              <a:gd name="connsiteX131" fmla="*/ 3482629 w 9117690"/>
              <a:gd name="connsiteY131" fmla="*/ 3584498 h 4971224"/>
              <a:gd name="connsiteX132" fmla="*/ 3438829 w 9117690"/>
              <a:gd name="connsiteY132" fmla="*/ 3593340 h 4971224"/>
              <a:gd name="connsiteX133" fmla="*/ 3438829 w 9117690"/>
              <a:gd name="connsiteY133" fmla="*/ 3594706 h 4971224"/>
              <a:gd name="connsiteX134" fmla="*/ 3415349 w 9117690"/>
              <a:gd name="connsiteY134" fmla="*/ 3597073 h 4971224"/>
              <a:gd name="connsiteX135" fmla="*/ 3315620 w 9117690"/>
              <a:gd name="connsiteY135" fmla="*/ 3683022 h 4971224"/>
              <a:gd name="connsiteX136" fmla="*/ 3307419 w 9117690"/>
              <a:gd name="connsiteY136" fmla="*/ 3729493 h 4971224"/>
              <a:gd name="connsiteX137" fmla="*/ 3307419 w 9117690"/>
              <a:gd name="connsiteY137" fmla="*/ 4196662 h 4971224"/>
              <a:gd name="connsiteX138" fmla="*/ 3178392 w 9117690"/>
              <a:gd name="connsiteY138" fmla="*/ 4325689 h 4971224"/>
              <a:gd name="connsiteX139" fmla="*/ 3178393 w 9117690"/>
              <a:gd name="connsiteY139" fmla="*/ 4325690 h 4971224"/>
              <a:gd name="connsiteX140" fmla="*/ 3049366 w 9117690"/>
              <a:gd name="connsiteY140" fmla="*/ 4196663 h 4971224"/>
              <a:gd name="connsiteX141" fmla="*/ 3049366 w 9117690"/>
              <a:gd name="connsiteY141" fmla="*/ 3544518 h 4971224"/>
              <a:gd name="connsiteX142" fmla="*/ 3033349 w 9117690"/>
              <a:gd name="connsiteY142" fmla="*/ 3518119 h 4971224"/>
              <a:gd name="connsiteX143" fmla="*/ 2933786 w 9117690"/>
              <a:gd name="connsiteY143" fmla="*/ 3471165 h 4971224"/>
              <a:gd name="connsiteX144" fmla="*/ 2814899 w 9117690"/>
              <a:gd name="connsiteY144" fmla="*/ 3549969 h 4971224"/>
              <a:gd name="connsiteX145" fmla="*/ 2812443 w 9117690"/>
              <a:gd name="connsiteY145" fmla="*/ 3562129 h 4971224"/>
              <a:gd name="connsiteX146" fmla="*/ 2812443 w 9117690"/>
              <a:gd name="connsiteY146" fmla="*/ 4069851 h 4971224"/>
              <a:gd name="connsiteX147" fmla="*/ 2683416 w 9117690"/>
              <a:gd name="connsiteY147" fmla="*/ 4198878 h 4971224"/>
              <a:gd name="connsiteX148" fmla="*/ 2683417 w 9117690"/>
              <a:gd name="connsiteY148" fmla="*/ 4198877 h 4971224"/>
              <a:gd name="connsiteX149" fmla="*/ 2554391 w 9117690"/>
              <a:gd name="connsiteY149" fmla="*/ 4069850 h 4971224"/>
              <a:gd name="connsiteX150" fmla="*/ 2554389 w 9117690"/>
              <a:gd name="connsiteY150" fmla="*/ 4044721 h 4971224"/>
              <a:gd name="connsiteX151" fmla="*/ 2544250 w 9117690"/>
              <a:gd name="connsiteY151" fmla="*/ 3994503 h 4971224"/>
              <a:gd name="connsiteX152" fmla="*/ 2425363 w 9117690"/>
              <a:gd name="connsiteY152" fmla="*/ 3915699 h 4971224"/>
              <a:gd name="connsiteX153" fmla="*/ 2296336 w 9117690"/>
              <a:gd name="connsiteY153" fmla="*/ 4044726 h 4971224"/>
              <a:gd name="connsiteX154" fmla="*/ 2296336 w 9117690"/>
              <a:gd name="connsiteY154" fmla="*/ 4842197 h 4971224"/>
              <a:gd name="connsiteX155" fmla="*/ 2167309 w 9117690"/>
              <a:gd name="connsiteY155" fmla="*/ 4971224 h 4971224"/>
              <a:gd name="connsiteX156" fmla="*/ 2167310 w 9117690"/>
              <a:gd name="connsiteY156" fmla="*/ 4971223 h 4971224"/>
              <a:gd name="connsiteX157" fmla="*/ 2038282 w 9117690"/>
              <a:gd name="connsiteY157" fmla="*/ 4842196 h 4971224"/>
              <a:gd name="connsiteX158" fmla="*/ 2038281 w 9117690"/>
              <a:gd name="connsiteY158" fmla="*/ 3795012 h 4971224"/>
              <a:gd name="connsiteX159" fmla="*/ 2028143 w 9117690"/>
              <a:gd name="connsiteY159" fmla="*/ 3744793 h 4971224"/>
              <a:gd name="connsiteX160" fmla="*/ 1909255 w 9117690"/>
              <a:gd name="connsiteY160" fmla="*/ 3665989 h 4971224"/>
              <a:gd name="connsiteX161" fmla="*/ 1790368 w 9117690"/>
              <a:gd name="connsiteY161" fmla="*/ 3744793 h 4971224"/>
              <a:gd name="connsiteX162" fmla="*/ 1780604 w 9117690"/>
              <a:gd name="connsiteY162" fmla="*/ 3793153 h 4971224"/>
              <a:gd name="connsiteX163" fmla="*/ 1780604 w 9117690"/>
              <a:gd name="connsiteY163" fmla="*/ 4123955 h 4971224"/>
              <a:gd name="connsiteX164" fmla="*/ 1651577 w 9117690"/>
              <a:gd name="connsiteY164" fmla="*/ 4252982 h 4971224"/>
              <a:gd name="connsiteX165" fmla="*/ 1651578 w 9117690"/>
              <a:gd name="connsiteY165" fmla="*/ 4252981 h 4971224"/>
              <a:gd name="connsiteX166" fmla="*/ 1522552 w 9117690"/>
              <a:gd name="connsiteY166" fmla="*/ 4123954 h 4971224"/>
              <a:gd name="connsiteX167" fmla="*/ 1522552 w 9117690"/>
              <a:gd name="connsiteY167" fmla="*/ 3951064 h 4971224"/>
              <a:gd name="connsiteX168" fmla="*/ 1521839 w 9117690"/>
              <a:gd name="connsiteY168" fmla="*/ 3947533 h 4971224"/>
              <a:gd name="connsiteX169" fmla="*/ 1402953 w 9117690"/>
              <a:gd name="connsiteY169" fmla="*/ 3868729 h 4971224"/>
              <a:gd name="connsiteX170" fmla="*/ 1284065 w 9117690"/>
              <a:gd name="connsiteY170" fmla="*/ 3947533 h 4971224"/>
              <a:gd name="connsiteX171" fmla="*/ 1283351 w 9117690"/>
              <a:gd name="connsiteY171" fmla="*/ 3951066 h 4971224"/>
              <a:gd name="connsiteX172" fmla="*/ 1283351 w 9117690"/>
              <a:gd name="connsiteY172" fmla="*/ 4211763 h 4971224"/>
              <a:gd name="connsiteX173" fmla="*/ 1154325 w 9117690"/>
              <a:gd name="connsiteY173" fmla="*/ 4340790 h 4971224"/>
              <a:gd name="connsiteX174" fmla="*/ 1154325 w 9117690"/>
              <a:gd name="connsiteY174" fmla="*/ 4340789 h 4971224"/>
              <a:gd name="connsiteX175" fmla="*/ 1025297 w 9117690"/>
              <a:gd name="connsiteY175" fmla="*/ 4211762 h 4971224"/>
              <a:gd name="connsiteX176" fmla="*/ 1025296 w 9117690"/>
              <a:gd name="connsiteY176" fmla="*/ 4228285 h 4971224"/>
              <a:gd name="connsiteX177" fmla="*/ 1015158 w 9117690"/>
              <a:gd name="connsiteY177" fmla="*/ 4178066 h 4971224"/>
              <a:gd name="connsiteX178" fmla="*/ 896270 w 9117690"/>
              <a:gd name="connsiteY178" fmla="*/ 4099262 h 4971224"/>
              <a:gd name="connsiteX179" fmla="*/ 777383 w 9117690"/>
              <a:gd name="connsiteY179" fmla="*/ 4178066 h 4971224"/>
              <a:gd name="connsiteX180" fmla="*/ 767619 w 9117690"/>
              <a:gd name="connsiteY180" fmla="*/ 4226427 h 4971224"/>
              <a:gd name="connsiteX181" fmla="*/ 767619 w 9117690"/>
              <a:gd name="connsiteY181" fmla="*/ 4311766 h 4971224"/>
              <a:gd name="connsiteX182" fmla="*/ 638592 w 9117690"/>
              <a:gd name="connsiteY182" fmla="*/ 4440793 h 4971224"/>
              <a:gd name="connsiteX183" fmla="*/ 638593 w 9117690"/>
              <a:gd name="connsiteY183" fmla="*/ 4440792 h 4971224"/>
              <a:gd name="connsiteX184" fmla="*/ 509566 w 9117690"/>
              <a:gd name="connsiteY184" fmla="*/ 4311765 h 4971224"/>
              <a:gd name="connsiteX185" fmla="*/ 509565 w 9117690"/>
              <a:gd name="connsiteY185" fmla="*/ 3717745 h 4971224"/>
              <a:gd name="connsiteX186" fmla="*/ 499427 w 9117690"/>
              <a:gd name="connsiteY186" fmla="*/ 3667526 h 4971224"/>
              <a:gd name="connsiteX187" fmla="*/ 380539 w 9117690"/>
              <a:gd name="connsiteY187" fmla="*/ 3588722 h 4971224"/>
              <a:gd name="connsiteX188" fmla="*/ 261652 w 9117690"/>
              <a:gd name="connsiteY188" fmla="*/ 3667526 h 4971224"/>
              <a:gd name="connsiteX189" fmla="*/ 258054 w 9117690"/>
              <a:gd name="connsiteY189" fmla="*/ 3685345 h 4971224"/>
              <a:gd name="connsiteX190" fmla="*/ 258054 w 9117690"/>
              <a:gd name="connsiteY190" fmla="*/ 3774263 h 4971224"/>
              <a:gd name="connsiteX191" fmla="*/ 129027 w 9117690"/>
              <a:gd name="connsiteY191" fmla="*/ 3903290 h 4971224"/>
              <a:gd name="connsiteX192" fmla="*/ 129028 w 9117690"/>
              <a:gd name="connsiteY192" fmla="*/ 3903289 h 4971224"/>
              <a:gd name="connsiteX193" fmla="*/ 1 w 9117690"/>
              <a:gd name="connsiteY193" fmla="*/ 3774262 h 4971224"/>
              <a:gd name="connsiteX194" fmla="*/ 1 w 9117690"/>
              <a:gd name="connsiteY194" fmla="*/ 1751439 h 4971224"/>
              <a:gd name="connsiteX195" fmla="*/ 0 w 9117690"/>
              <a:gd name="connsiteY195" fmla="*/ 1751439 h 4971224"/>
              <a:gd name="connsiteX196" fmla="*/ 0 w 9117690"/>
              <a:gd name="connsiteY196" fmla="*/ 0 h 4971224"/>
              <a:gd name="connsiteX0" fmla="*/ 3416214 w 9117690"/>
              <a:gd name="connsiteY0" fmla="*/ 3589692 h 4971224"/>
              <a:gd name="connsiteX1" fmla="*/ 3418663 w 9117690"/>
              <a:gd name="connsiteY1" fmla="*/ 3590526 h 4971224"/>
              <a:gd name="connsiteX2" fmla="*/ 3419057 w 9117690"/>
              <a:gd name="connsiteY2" fmla="*/ 3590560 h 4971224"/>
              <a:gd name="connsiteX3" fmla="*/ 3416214 w 9117690"/>
              <a:gd name="connsiteY3" fmla="*/ 3589692 h 4971224"/>
              <a:gd name="connsiteX4" fmla="*/ 0 w 9117690"/>
              <a:gd name="connsiteY4" fmla="*/ 0 h 4971224"/>
              <a:gd name="connsiteX5" fmla="*/ 9117690 w 9117690"/>
              <a:gd name="connsiteY5" fmla="*/ 0 h 4971224"/>
              <a:gd name="connsiteX6" fmla="*/ 9117689 w 9117690"/>
              <a:gd name="connsiteY6" fmla="*/ 2104736 h 4971224"/>
              <a:gd name="connsiteX7" fmla="*/ 9038886 w 9117690"/>
              <a:gd name="connsiteY7" fmla="*/ 2223622 h 4971224"/>
              <a:gd name="connsiteX8" fmla="*/ 8990816 w 9117690"/>
              <a:gd name="connsiteY8" fmla="*/ 2233326 h 4971224"/>
              <a:gd name="connsiteX9" fmla="*/ 8990816 w 9117690"/>
              <a:gd name="connsiteY9" fmla="*/ 2234064 h 4971224"/>
              <a:gd name="connsiteX10" fmla="*/ 8967336 w 9117690"/>
              <a:gd name="connsiteY10" fmla="*/ 2236431 h 4971224"/>
              <a:gd name="connsiteX11" fmla="*/ 8890272 w 9117690"/>
              <a:gd name="connsiteY11" fmla="*/ 2282875 h 4971224"/>
              <a:gd name="connsiteX12" fmla="*/ 8869107 w 9117690"/>
              <a:gd name="connsiteY12" fmla="*/ 2319766 h 4971224"/>
              <a:gd name="connsiteX13" fmla="*/ 8869107 w 9117690"/>
              <a:gd name="connsiteY13" fmla="*/ 2383080 h 4971224"/>
              <a:gd name="connsiteX14" fmla="*/ 8790304 w 9117690"/>
              <a:gd name="connsiteY14" fmla="*/ 2501968 h 4971224"/>
              <a:gd name="connsiteX15" fmla="*/ 8742234 w 9117690"/>
              <a:gd name="connsiteY15" fmla="*/ 2511672 h 4971224"/>
              <a:gd name="connsiteX16" fmla="*/ 8742234 w 9117690"/>
              <a:gd name="connsiteY16" fmla="*/ 2512410 h 4971224"/>
              <a:gd name="connsiteX17" fmla="*/ 8718754 w 9117690"/>
              <a:gd name="connsiteY17" fmla="*/ 2514777 h 4971224"/>
              <a:gd name="connsiteX18" fmla="*/ 8619025 w 9117690"/>
              <a:gd name="connsiteY18" fmla="*/ 2600726 h 4971224"/>
              <a:gd name="connsiteX19" fmla="*/ 8619005 w 9117690"/>
              <a:gd name="connsiteY19" fmla="*/ 2600839 h 4971224"/>
              <a:gd name="connsiteX20" fmla="*/ 8619005 w 9117690"/>
              <a:gd name="connsiteY20" fmla="*/ 3160632 h 4971224"/>
              <a:gd name="connsiteX21" fmla="*/ 8540202 w 9117690"/>
              <a:gd name="connsiteY21" fmla="*/ 3279520 h 4971224"/>
              <a:gd name="connsiteX22" fmla="*/ 8492132 w 9117690"/>
              <a:gd name="connsiteY22" fmla="*/ 3289224 h 4971224"/>
              <a:gd name="connsiteX23" fmla="*/ 8492132 w 9117690"/>
              <a:gd name="connsiteY23" fmla="*/ 3289962 h 4971224"/>
              <a:gd name="connsiteX24" fmla="*/ 8468652 w 9117690"/>
              <a:gd name="connsiteY24" fmla="*/ 3292329 h 4971224"/>
              <a:gd name="connsiteX25" fmla="*/ 8368923 w 9117690"/>
              <a:gd name="connsiteY25" fmla="*/ 3378278 h 4971224"/>
              <a:gd name="connsiteX26" fmla="*/ 8368672 w 9117690"/>
              <a:gd name="connsiteY26" fmla="*/ 3379701 h 4971224"/>
              <a:gd name="connsiteX27" fmla="*/ 8368672 w 9117690"/>
              <a:gd name="connsiteY27" fmla="*/ 3648026 h 4971224"/>
              <a:gd name="connsiteX28" fmla="*/ 8239645 w 9117690"/>
              <a:gd name="connsiteY28" fmla="*/ 3777053 h 4971224"/>
              <a:gd name="connsiteX29" fmla="*/ 8239646 w 9117690"/>
              <a:gd name="connsiteY29" fmla="*/ 3777052 h 4971224"/>
              <a:gd name="connsiteX30" fmla="*/ 8110619 w 9117690"/>
              <a:gd name="connsiteY30" fmla="*/ 3648025 h 4971224"/>
              <a:gd name="connsiteX31" fmla="*/ 8110619 w 9117690"/>
              <a:gd name="connsiteY31" fmla="*/ 3368005 h 4971224"/>
              <a:gd name="connsiteX32" fmla="*/ 8108616 w 9117690"/>
              <a:gd name="connsiteY32" fmla="*/ 3356655 h 4971224"/>
              <a:gd name="connsiteX33" fmla="*/ 8008887 w 9117690"/>
              <a:gd name="connsiteY33" fmla="*/ 3270706 h 4971224"/>
              <a:gd name="connsiteX34" fmla="*/ 7985407 w 9117690"/>
              <a:gd name="connsiteY34" fmla="*/ 3268339 h 4971224"/>
              <a:gd name="connsiteX35" fmla="*/ 7985407 w 9117690"/>
              <a:gd name="connsiteY35" fmla="*/ 3267601 h 4971224"/>
              <a:gd name="connsiteX36" fmla="*/ 7937337 w 9117690"/>
              <a:gd name="connsiteY36" fmla="*/ 3257897 h 4971224"/>
              <a:gd name="connsiteX37" fmla="*/ 7858534 w 9117690"/>
              <a:gd name="connsiteY37" fmla="*/ 3139009 h 4971224"/>
              <a:gd name="connsiteX38" fmla="*/ 7858534 w 9117690"/>
              <a:gd name="connsiteY38" fmla="*/ 3048879 h 4971224"/>
              <a:gd name="connsiteX39" fmla="*/ 7850145 w 9117690"/>
              <a:gd name="connsiteY39" fmla="*/ 3007329 h 4971224"/>
              <a:gd name="connsiteX40" fmla="*/ 7731258 w 9117690"/>
              <a:gd name="connsiteY40" fmla="*/ 2928525 h 4971224"/>
              <a:gd name="connsiteX41" fmla="*/ 7612370 w 9117690"/>
              <a:gd name="connsiteY41" fmla="*/ 3007329 h 4971224"/>
              <a:gd name="connsiteX42" fmla="*/ 7610181 w 9117690"/>
              <a:gd name="connsiteY42" fmla="*/ 3018174 h 4971224"/>
              <a:gd name="connsiteX43" fmla="*/ 7610181 w 9117690"/>
              <a:gd name="connsiteY43" fmla="*/ 3259043 h 4971224"/>
              <a:gd name="connsiteX44" fmla="*/ 7531378 w 9117690"/>
              <a:gd name="connsiteY44" fmla="*/ 3377931 h 4971224"/>
              <a:gd name="connsiteX45" fmla="*/ 7483308 w 9117690"/>
              <a:gd name="connsiteY45" fmla="*/ 3387635 h 4971224"/>
              <a:gd name="connsiteX46" fmla="*/ 7483308 w 9117690"/>
              <a:gd name="connsiteY46" fmla="*/ 3388373 h 4971224"/>
              <a:gd name="connsiteX47" fmla="*/ 7459828 w 9117690"/>
              <a:gd name="connsiteY47" fmla="*/ 3390740 h 4971224"/>
              <a:gd name="connsiteX48" fmla="*/ 7360099 w 9117690"/>
              <a:gd name="connsiteY48" fmla="*/ 3476689 h 4971224"/>
              <a:gd name="connsiteX49" fmla="*/ 7359847 w 9117690"/>
              <a:gd name="connsiteY49" fmla="*/ 3478118 h 4971224"/>
              <a:gd name="connsiteX50" fmla="*/ 7359847 w 9117690"/>
              <a:gd name="connsiteY50" fmla="*/ 3582759 h 4971224"/>
              <a:gd name="connsiteX51" fmla="*/ 7230820 w 9117690"/>
              <a:gd name="connsiteY51" fmla="*/ 3711786 h 4971224"/>
              <a:gd name="connsiteX52" fmla="*/ 7230821 w 9117690"/>
              <a:gd name="connsiteY52" fmla="*/ 3711785 h 4971224"/>
              <a:gd name="connsiteX53" fmla="*/ 7101794 w 9117690"/>
              <a:gd name="connsiteY53" fmla="*/ 3582758 h 4971224"/>
              <a:gd name="connsiteX54" fmla="*/ 7101793 w 9117690"/>
              <a:gd name="connsiteY54" fmla="*/ 3599281 h 4971224"/>
              <a:gd name="connsiteX55" fmla="*/ 7091655 w 9117690"/>
              <a:gd name="connsiteY55" fmla="*/ 3549062 h 4971224"/>
              <a:gd name="connsiteX56" fmla="*/ 6972767 w 9117690"/>
              <a:gd name="connsiteY56" fmla="*/ 3470258 h 4971224"/>
              <a:gd name="connsiteX57" fmla="*/ 6853880 w 9117690"/>
              <a:gd name="connsiteY57" fmla="*/ 3549062 h 4971224"/>
              <a:gd name="connsiteX58" fmla="*/ 6844116 w 9117690"/>
              <a:gd name="connsiteY58" fmla="*/ 3597422 h 4971224"/>
              <a:gd name="connsiteX59" fmla="*/ 6844116 w 9117690"/>
              <a:gd name="connsiteY59" fmla="*/ 4183824 h 4971224"/>
              <a:gd name="connsiteX60" fmla="*/ 6715089 w 9117690"/>
              <a:gd name="connsiteY60" fmla="*/ 4312851 h 4971224"/>
              <a:gd name="connsiteX61" fmla="*/ 6715090 w 9117690"/>
              <a:gd name="connsiteY61" fmla="*/ 4312850 h 4971224"/>
              <a:gd name="connsiteX62" fmla="*/ 6586063 w 9117690"/>
              <a:gd name="connsiteY62" fmla="*/ 4183823 h 4971224"/>
              <a:gd name="connsiteX63" fmla="*/ 6586062 w 9117690"/>
              <a:gd name="connsiteY63" fmla="*/ 3286861 h 4971224"/>
              <a:gd name="connsiteX64" fmla="*/ 6575924 w 9117690"/>
              <a:gd name="connsiteY64" fmla="*/ 3236642 h 4971224"/>
              <a:gd name="connsiteX65" fmla="*/ 6457036 w 9117690"/>
              <a:gd name="connsiteY65" fmla="*/ 3157838 h 4971224"/>
              <a:gd name="connsiteX66" fmla="*/ 6338149 w 9117690"/>
              <a:gd name="connsiteY66" fmla="*/ 3236642 h 4971224"/>
              <a:gd name="connsiteX67" fmla="*/ 6334551 w 9117690"/>
              <a:gd name="connsiteY67" fmla="*/ 3254461 h 4971224"/>
              <a:gd name="connsiteX68" fmla="*/ 6334551 w 9117690"/>
              <a:gd name="connsiteY68" fmla="*/ 3563407 h 4971224"/>
              <a:gd name="connsiteX69" fmla="*/ 6205524 w 9117690"/>
              <a:gd name="connsiteY69" fmla="*/ 3692434 h 4971224"/>
              <a:gd name="connsiteX70" fmla="*/ 6205525 w 9117690"/>
              <a:gd name="connsiteY70" fmla="*/ 3692433 h 4971224"/>
              <a:gd name="connsiteX71" fmla="*/ 6076498 w 9117690"/>
              <a:gd name="connsiteY71" fmla="*/ 3563406 h 4971224"/>
              <a:gd name="connsiteX72" fmla="*/ 6076498 w 9117690"/>
              <a:gd name="connsiteY72" fmla="*/ 3516668 h 4971224"/>
              <a:gd name="connsiteX73" fmla="*/ 6057828 w 9117690"/>
              <a:gd name="connsiteY73" fmla="*/ 3484126 h 4971224"/>
              <a:gd name="connsiteX74" fmla="*/ 5980764 w 9117690"/>
              <a:gd name="connsiteY74" fmla="*/ 3437682 h 4971224"/>
              <a:gd name="connsiteX75" fmla="*/ 5957284 w 9117690"/>
              <a:gd name="connsiteY75" fmla="*/ 3435315 h 4971224"/>
              <a:gd name="connsiteX76" fmla="*/ 5957284 w 9117690"/>
              <a:gd name="connsiteY76" fmla="*/ 3434577 h 4971224"/>
              <a:gd name="connsiteX77" fmla="*/ 5909214 w 9117690"/>
              <a:gd name="connsiteY77" fmla="*/ 3424873 h 4971224"/>
              <a:gd name="connsiteX78" fmla="*/ 5830411 w 9117690"/>
              <a:gd name="connsiteY78" fmla="*/ 3305985 h 4971224"/>
              <a:gd name="connsiteX79" fmla="*/ 5830411 w 9117690"/>
              <a:gd name="connsiteY79" fmla="*/ 3192001 h 4971224"/>
              <a:gd name="connsiteX80" fmla="*/ 5822022 w 9117690"/>
              <a:gd name="connsiteY80" fmla="*/ 3150451 h 4971224"/>
              <a:gd name="connsiteX81" fmla="*/ 5703135 w 9117690"/>
              <a:gd name="connsiteY81" fmla="*/ 3071647 h 4971224"/>
              <a:gd name="connsiteX82" fmla="*/ 5584247 w 9117690"/>
              <a:gd name="connsiteY82" fmla="*/ 3150451 h 4971224"/>
              <a:gd name="connsiteX83" fmla="*/ 5582058 w 9117690"/>
              <a:gd name="connsiteY83" fmla="*/ 3161295 h 4971224"/>
              <a:gd name="connsiteX84" fmla="*/ 5582058 w 9117690"/>
              <a:gd name="connsiteY84" fmla="*/ 3314699 h 4971224"/>
              <a:gd name="connsiteX85" fmla="*/ 5503255 w 9117690"/>
              <a:gd name="connsiteY85" fmla="*/ 3433587 h 4971224"/>
              <a:gd name="connsiteX86" fmla="*/ 5455185 w 9117690"/>
              <a:gd name="connsiteY86" fmla="*/ 3443291 h 4971224"/>
              <a:gd name="connsiteX87" fmla="*/ 5455185 w 9117690"/>
              <a:gd name="connsiteY87" fmla="*/ 3444029 h 4971224"/>
              <a:gd name="connsiteX88" fmla="*/ 5431705 w 9117690"/>
              <a:gd name="connsiteY88" fmla="*/ 3446396 h 4971224"/>
              <a:gd name="connsiteX89" fmla="*/ 5331976 w 9117690"/>
              <a:gd name="connsiteY89" fmla="*/ 3532345 h 4971224"/>
              <a:gd name="connsiteX90" fmla="*/ 5329772 w 9117690"/>
              <a:gd name="connsiteY90" fmla="*/ 3544835 h 4971224"/>
              <a:gd name="connsiteX91" fmla="*/ 5329772 w 9117690"/>
              <a:gd name="connsiteY91" fmla="*/ 3678743 h 4971224"/>
              <a:gd name="connsiteX92" fmla="*/ 5200745 w 9117690"/>
              <a:gd name="connsiteY92" fmla="*/ 3807770 h 4971224"/>
              <a:gd name="connsiteX93" fmla="*/ 5200746 w 9117690"/>
              <a:gd name="connsiteY93" fmla="*/ 3807769 h 4971224"/>
              <a:gd name="connsiteX94" fmla="*/ 5071719 w 9117690"/>
              <a:gd name="connsiteY94" fmla="*/ 3678742 h 4971224"/>
              <a:gd name="connsiteX95" fmla="*/ 5071719 w 9117690"/>
              <a:gd name="connsiteY95" fmla="*/ 3313488 h 4971224"/>
              <a:gd name="connsiteX96" fmla="*/ 5069515 w 9117690"/>
              <a:gd name="connsiteY96" fmla="*/ 3300998 h 4971224"/>
              <a:gd name="connsiteX97" fmla="*/ 4969786 w 9117690"/>
              <a:gd name="connsiteY97" fmla="*/ 3215049 h 4971224"/>
              <a:gd name="connsiteX98" fmla="*/ 4946306 w 9117690"/>
              <a:gd name="connsiteY98" fmla="*/ 3212682 h 4971224"/>
              <a:gd name="connsiteX99" fmla="*/ 4946306 w 9117690"/>
              <a:gd name="connsiteY99" fmla="*/ 3211944 h 4971224"/>
              <a:gd name="connsiteX100" fmla="*/ 4898236 w 9117690"/>
              <a:gd name="connsiteY100" fmla="*/ 3202240 h 4971224"/>
              <a:gd name="connsiteX101" fmla="*/ 4819433 w 9117690"/>
              <a:gd name="connsiteY101" fmla="*/ 3083352 h 4971224"/>
              <a:gd name="connsiteX102" fmla="*/ 4819433 w 9117690"/>
              <a:gd name="connsiteY102" fmla="*/ 2706976 h 4971224"/>
              <a:gd name="connsiteX103" fmla="*/ 4811044 w 9117690"/>
              <a:gd name="connsiteY103" fmla="*/ 2665427 h 4971224"/>
              <a:gd name="connsiteX104" fmla="*/ 4692157 w 9117690"/>
              <a:gd name="connsiteY104" fmla="*/ 2586623 h 4971224"/>
              <a:gd name="connsiteX105" fmla="*/ 4563130 w 9117690"/>
              <a:gd name="connsiteY105" fmla="*/ 2715650 h 4971224"/>
              <a:gd name="connsiteX106" fmla="*/ 4563014 w 9117690"/>
              <a:gd name="connsiteY106" fmla="*/ 3019403 h 4971224"/>
              <a:gd name="connsiteX107" fmla="*/ 4484211 w 9117690"/>
              <a:gd name="connsiteY107" fmla="*/ 3138291 h 4971224"/>
              <a:gd name="connsiteX108" fmla="*/ 4436141 w 9117690"/>
              <a:gd name="connsiteY108" fmla="*/ 3147995 h 4971224"/>
              <a:gd name="connsiteX109" fmla="*/ 4436141 w 9117690"/>
              <a:gd name="connsiteY109" fmla="*/ 3148733 h 4971224"/>
              <a:gd name="connsiteX110" fmla="*/ 4412661 w 9117690"/>
              <a:gd name="connsiteY110" fmla="*/ 3151100 h 4971224"/>
              <a:gd name="connsiteX111" fmla="*/ 4335596 w 9117690"/>
              <a:gd name="connsiteY111" fmla="*/ 3197544 h 4971224"/>
              <a:gd name="connsiteX112" fmla="*/ 4314689 w 9117690"/>
              <a:gd name="connsiteY112" fmla="*/ 3233987 h 4971224"/>
              <a:gd name="connsiteX113" fmla="*/ 4314689 w 9117690"/>
              <a:gd name="connsiteY113" fmla="*/ 3369599 h 4971224"/>
              <a:gd name="connsiteX114" fmla="*/ 4235886 w 9117690"/>
              <a:gd name="connsiteY114" fmla="*/ 3488487 h 4971224"/>
              <a:gd name="connsiteX115" fmla="*/ 4187818 w 9117690"/>
              <a:gd name="connsiteY115" fmla="*/ 3498191 h 4971224"/>
              <a:gd name="connsiteX116" fmla="*/ 4187818 w 9117690"/>
              <a:gd name="connsiteY116" fmla="*/ 3498929 h 4971224"/>
              <a:gd name="connsiteX117" fmla="*/ 4164338 w 9117690"/>
              <a:gd name="connsiteY117" fmla="*/ 3501296 h 4971224"/>
              <a:gd name="connsiteX118" fmla="*/ 4087274 w 9117690"/>
              <a:gd name="connsiteY118" fmla="*/ 3547740 h 4971224"/>
              <a:gd name="connsiteX119" fmla="*/ 4066135 w 9117690"/>
              <a:gd name="connsiteY119" fmla="*/ 3584586 h 4971224"/>
              <a:gd name="connsiteX120" fmla="*/ 4066135 w 9117690"/>
              <a:gd name="connsiteY120" fmla="*/ 3742355 h 4971224"/>
              <a:gd name="connsiteX121" fmla="*/ 3937109 w 9117690"/>
              <a:gd name="connsiteY121" fmla="*/ 3871382 h 4971224"/>
              <a:gd name="connsiteX122" fmla="*/ 3937109 w 9117690"/>
              <a:gd name="connsiteY122" fmla="*/ 3871381 h 4971224"/>
              <a:gd name="connsiteX123" fmla="*/ 3808082 w 9117690"/>
              <a:gd name="connsiteY123" fmla="*/ 3742354 h 4971224"/>
              <a:gd name="connsiteX124" fmla="*/ 3808082 w 9117690"/>
              <a:gd name="connsiteY124" fmla="*/ 3249609 h 4971224"/>
              <a:gd name="connsiteX125" fmla="*/ 3799694 w 9117690"/>
              <a:gd name="connsiteY125" fmla="*/ 3208059 h 4971224"/>
              <a:gd name="connsiteX126" fmla="*/ 3680807 w 9117690"/>
              <a:gd name="connsiteY126" fmla="*/ 3129255 h 4971224"/>
              <a:gd name="connsiteX127" fmla="*/ 3561920 w 9117690"/>
              <a:gd name="connsiteY127" fmla="*/ 3208059 h 4971224"/>
              <a:gd name="connsiteX128" fmla="*/ 3561433 w 9117690"/>
              <a:gd name="connsiteY128" fmla="*/ 3210469 h 4971224"/>
              <a:gd name="connsiteX129" fmla="*/ 3561433 w 9117690"/>
              <a:gd name="connsiteY129" fmla="*/ 3465610 h 4971224"/>
              <a:gd name="connsiteX130" fmla="*/ 3482629 w 9117690"/>
              <a:gd name="connsiteY130" fmla="*/ 3584498 h 4971224"/>
              <a:gd name="connsiteX131" fmla="*/ 3438829 w 9117690"/>
              <a:gd name="connsiteY131" fmla="*/ 3593340 h 4971224"/>
              <a:gd name="connsiteX132" fmla="*/ 3438829 w 9117690"/>
              <a:gd name="connsiteY132" fmla="*/ 3594706 h 4971224"/>
              <a:gd name="connsiteX133" fmla="*/ 3415349 w 9117690"/>
              <a:gd name="connsiteY133" fmla="*/ 3597073 h 4971224"/>
              <a:gd name="connsiteX134" fmla="*/ 3315620 w 9117690"/>
              <a:gd name="connsiteY134" fmla="*/ 3683022 h 4971224"/>
              <a:gd name="connsiteX135" fmla="*/ 3307419 w 9117690"/>
              <a:gd name="connsiteY135" fmla="*/ 3729493 h 4971224"/>
              <a:gd name="connsiteX136" fmla="*/ 3307419 w 9117690"/>
              <a:gd name="connsiteY136" fmla="*/ 4196662 h 4971224"/>
              <a:gd name="connsiteX137" fmla="*/ 3178392 w 9117690"/>
              <a:gd name="connsiteY137" fmla="*/ 4325689 h 4971224"/>
              <a:gd name="connsiteX138" fmla="*/ 3178393 w 9117690"/>
              <a:gd name="connsiteY138" fmla="*/ 4325690 h 4971224"/>
              <a:gd name="connsiteX139" fmla="*/ 3049366 w 9117690"/>
              <a:gd name="connsiteY139" fmla="*/ 4196663 h 4971224"/>
              <a:gd name="connsiteX140" fmla="*/ 3049366 w 9117690"/>
              <a:gd name="connsiteY140" fmla="*/ 3544518 h 4971224"/>
              <a:gd name="connsiteX141" fmla="*/ 3033349 w 9117690"/>
              <a:gd name="connsiteY141" fmla="*/ 3518119 h 4971224"/>
              <a:gd name="connsiteX142" fmla="*/ 2933786 w 9117690"/>
              <a:gd name="connsiteY142" fmla="*/ 3471165 h 4971224"/>
              <a:gd name="connsiteX143" fmla="*/ 2814899 w 9117690"/>
              <a:gd name="connsiteY143" fmla="*/ 3549969 h 4971224"/>
              <a:gd name="connsiteX144" fmla="*/ 2812443 w 9117690"/>
              <a:gd name="connsiteY144" fmla="*/ 3562129 h 4971224"/>
              <a:gd name="connsiteX145" fmla="*/ 2812443 w 9117690"/>
              <a:gd name="connsiteY145" fmla="*/ 4069851 h 4971224"/>
              <a:gd name="connsiteX146" fmla="*/ 2683416 w 9117690"/>
              <a:gd name="connsiteY146" fmla="*/ 4198878 h 4971224"/>
              <a:gd name="connsiteX147" fmla="*/ 2683417 w 9117690"/>
              <a:gd name="connsiteY147" fmla="*/ 4198877 h 4971224"/>
              <a:gd name="connsiteX148" fmla="*/ 2554391 w 9117690"/>
              <a:gd name="connsiteY148" fmla="*/ 4069850 h 4971224"/>
              <a:gd name="connsiteX149" fmla="*/ 2554389 w 9117690"/>
              <a:gd name="connsiteY149" fmla="*/ 4044721 h 4971224"/>
              <a:gd name="connsiteX150" fmla="*/ 2544250 w 9117690"/>
              <a:gd name="connsiteY150" fmla="*/ 3994503 h 4971224"/>
              <a:gd name="connsiteX151" fmla="*/ 2425363 w 9117690"/>
              <a:gd name="connsiteY151" fmla="*/ 3915699 h 4971224"/>
              <a:gd name="connsiteX152" fmla="*/ 2296336 w 9117690"/>
              <a:gd name="connsiteY152" fmla="*/ 4044726 h 4971224"/>
              <a:gd name="connsiteX153" fmla="*/ 2296336 w 9117690"/>
              <a:gd name="connsiteY153" fmla="*/ 4842197 h 4971224"/>
              <a:gd name="connsiteX154" fmla="*/ 2167309 w 9117690"/>
              <a:gd name="connsiteY154" fmla="*/ 4971224 h 4971224"/>
              <a:gd name="connsiteX155" fmla="*/ 2167310 w 9117690"/>
              <a:gd name="connsiteY155" fmla="*/ 4971223 h 4971224"/>
              <a:gd name="connsiteX156" fmla="*/ 2038282 w 9117690"/>
              <a:gd name="connsiteY156" fmla="*/ 4842196 h 4971224"/>
              <a:gd name="connsiteX157" fmla="*/ 2038281 w 9117690"/>
              <a:gd name="connsiteY157" fmla="*/ 3795012 h 4971224"/>
              <a:gd name="connsiteX158" fmla="*/ 2028143 w 9117690"/>
              <a:gd name="connsiteY158" fmla="*/ 3744793 h 4971224"/>
              <a:gd name="connsiteX159" fmla="*/ 1909255 w 9117690"/>
              <a:gd name="connsiteY159" fmla="*/ 3665989 h 4971224"/>
              <a:gd name="connsiteX160" fmla="*/ 1790368 w 9117690"/>
              <a:gd name="connsiteY160" fmla="*/ 3744793 h 4971224"/>
              <a:gd name="connsiteX161" fmla="*/ 1780604 w 9117690"/>
              <a:gd name="connsiteY161" fmla="*/ 3793153 h 4971224"/>
              <a:gd name="connsiteX162" fmla="*/ 1780604 w 9117690"/>
              <a:gd name="connsiteY162" fmla="*/ 4123955 h 4971224"/>
              <a:gd name="connsiteX163" fmla="*/ 1651577 w 9117690"/>
              <a:gd name="connsiteY163" fmla="*/ 4252982 h 4971224"/>
              <a:gd name="connsiteX164" fmla="*/ 1651578 w 9117690"/>
              <a:gd name="connsiteY164" fmla="*/ 4252981 h 4971224"/>
              <a:gd name="connsiteX165" fmla="*/ 1522552 w 9117690"/>
              <a:gd name="connsiteY165" fmla="*/ 4123954 h 4971224"/>
              <a:gd name="connsiteX166" fmla="*/ 1522552 w 9117690"/>
              <a:gd name="connsiteY166" fmla="*/ 3951064 h 4971224"/>
              <a:gd name="connsiteX167" fmla="*/ 1521839 w 9117690"/>
              <a:gd name="connsiteY167" fmla="*/ 3947533 h 4971224"/>
              <a:gd name="connsiteX168" fmla="*/ 1402953 w 9117690"/>
              <a:gd name="connsiteY168" fmla="*/ 3868729 h 4971224"/>
              <a:gd name="connsiteX169" fmla="*/ 1284065 w 9117690"/>
              <a:gd name="connsiteY169" fmla="*/ 3947533 h 4971224"/>
              <a:gd name="connsiteX170" fmla="*/ 1283351 w 9117690"/>
              <a:gd name="connsiteY170" fmla="*/ 3951066 h 4971224"/>
              <a:gd name="connsiteX171" fmla="*/ 1283351 w 9117690"/>
              <a:gd name="connsiteY171" fmla="*/ 4211763 h 4971224"/>
              <a:gd name="connsiteX172" fmla="*/ 1154325 w 9117690"/>
              <a:gd name="connsiteY172" fmla="*/ 4340790 h 4971224"/>
              <a:gd name="connsiteX173" fmla="*/ 1154325 w 9117690"/>
              <a:gd name="connsiteY173" fmla="*/ 4340789 h 4971224"/>
              <a:gd name="connsiteX174" fmla="*/ 1025297 w 9117690"/>
              <a:gd name="connsiteY174" fmla="*/ 4211762 h 4971224"/>
              <a:gd name="connsiteX175" fmla="*/ 1025296 w 9117690"/>
              <a:gd name="connsiteY175" fmla="*/ 4228285 h 4971224"/>
              <a:gd name="connsiteX176" fmla="*/ 1015158 w 9117690"/>
              <a:gd name="connsiteY176" fmla="*/ 4178066 h 4971224"/>
              <a:gd name="connsiteX177" fmla="*/ 896270 w 9117690"/>
              <a:gd name="connsiteY177" fmla="*/ 4099262 h 4971224"/>
              <a:gd name="connsiteX178" fmla="*/ 777383 w 9117690"/>
              <a:gd name="connsiteY178" fmla="*/ 4178066 h 4971224"/>
              <a:gd name="connsiteX179" fmla="*/ 767619 w 9117690"/>
              <a:gd name="connsiteY179" fmla="*/ 4226427 h 4971224"/>
              <a:gd name="connsiteX180" fmla="*/ 767619 w 9117690"/>
              <a:gd name="connsiteY180" fmla="*/ 4311766 h 4971224"/>
              <a:gd name="connsiteX181" fmla="*/ 638592 w 9117690"/>
              <a:gd name="connsiteY181" fmla="*/ 4440793 h 4971224"/>
              <a:gd name="connsiteX182" fmla="*/ 638593 w 9117690"/>
              <a:gd name="connsiteY182" fmla="*/ 4440792 h 4971224"/>
              <a:gd name="connsiteX183" fmla="*/ 509566 w 9117690"/>
              <a:gd name="connsiteY183" fmla="*/ 4311765 h 4971224"/>
              <a:gd name="connsiteX184" fmla="*/ 509565 w 9117690"/>
              <a:gd name="connsiteY184" fmla="*/ 3717745 h 4971224"/>
              <a:gd name="connsiteX185" fmla="*/ 499427 w 9117690"/>
              <a:gd name="connsiteY185" fmla="*/ 3667526 h 4971224"/>
              <a:gd name="connsiteX186" fmla="*/ 380539 w 9117690"/>
              <a:gd name="connsiteY186" fmla="*/ 3588722 h 4971224"/>
              <a:gd name="connsiteX187" fmla="*/ 261652 w 9117690"/>
              <a:gd name="connsiteY187" fmla="*/ 3667526 h 4971224"/>
              <a:gd name="connsiteX188" fmla="*/ 258054 w 9117690"/>
              <a:gd name="connsiteY188" fmla="*/ 3685345 h 4971224"/>
              <a:gd name="connsiteX189" fmla="*/ 258054 w 9117690"/>
              <a:gd name="connsiteY189" fmla="*/ 3774263 h 4971224"/>
              <a:gd name="connsiteX190" fmla="*/ 129027 w 9117690"/>
              <a:gd name="connsiteY190" fmla="*/ 3903290 h 4971224"/>
              <a:gd name="connsiteX191" fmla="*/ 129028 w 9117690"/>
              <a:gd name="connsiteY191" fmla="*/ 3903289 h 4971224"/>
              <a:gd name="connsiteX192" fmla="*/ 1 w 9117690"/>
              <a:gd name="connsiteY192" fmla="*/ 3774262 h 4971224"/>
              <a:gd name="connsiteX193" fmla="*/ 1 w 9117690"/>
              <a:gd name="connsiteY193" fmla="*/ 1751439 h 4971224"/>
              <a:gd name="connsiteX194" fmla="*/ 0 w 9117690"/>
              <a:gd name="connsiteY194" fmla="*/ 1751439 h 4971224"/>
              <a:gd name="connsiteX195" fmla="*/ 0 w 9117690"/>
              <a:gd name="connsiteY195" fmla="*/ 0 h 4971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</a:cxnLst>
            <a:rect l="l" t="t" r="r" b="b"/>
            <a:pathLst>
              <a:path w="9117690" h="4971224">
                <a:moveTo>
                  <a:pt x="3416214" y="3589692"/>
                </a:moveTo>
                <a:lnTo>
                  <a:pt x="3418663" y="3590526"/>
                </a:lnTo>
                <a:lnTo>
                  <a:pt x="3419057" y="3590560"/>
                </a:lnTo>
                <a:lnTo>
                  <a:pt x="3416214" y="3589692"/>
                </a:lnTo>
                <a:close/>
                <a:moveTo>
                  <a:pt x="0" y="0"/>
                </a:moveTo>
                <a:lnTo>
                  <a:pt x="9117690" y="0"/>
                </a:lnTo>
                <a:cubicBezTo>
                  <a:pt x="9117690" y="701579"/>
                  <a:pt x="9117689" y="1403157"/>
                  <a:pt x="9117689" y="2104736"/>
                </a:cubicBezTo>
                <a:cubicBezTo>
                  <a:pt x="9117689" y="2158181"/>
                  <a:pt x="9085195" y="2204036"/>
                  <a:pt x="9038886" y="2223622"/>
                </a:cubicBezTo>
                <a:lnTo>
                  <a:pt x="8990816" y="2233326"/>
                </a:lnTo>
                <a:lnTo>
                  <a:pt x="8990816" y="2234064"/>
                </a:lnTo>
                <a:lnTo>
                  <a:pt x="8967336" y="2236431"/>
                </a:lnTo>
                <a:cubicBezTo>
                  <a:pt x="8936537" y="2242733"/>
                  <a:pt x="8909555" y="2259509"/>
                  <a:pt x="8890272" y="2282875"/>
                </a:cubicBezTo>
                <a:lnTo>
                  <a:pt x="8869107" y="2319766"/>
                </a:lnTo>
                <a:lnTo>
                  <a:pt x="8869107" y="2383080"/>
                </a:lnTo>
                <a:cubicBezTo>
                  <a:pt x="8869107" y="2436525"/>
                  <a:pt x="8836613" y="2482380"/>
                  <a:pt x="8790304" y="2501968"/>
                </a:cubicBezTo>
                <a:lnTo>
                  <a:pt x="8742234" y="2511672"/>
                </a:lnTo>
                <a:lnTo>
                  <a:pt x="8742234" y="2512410"/>
                </a:lnTo>
                <a:lnTo>
                  <a:pt x="8718754" y="2514777"/>
                </a:lnTo>
                <a:cubicBezTo>
                  <a:pt x="8672556" y="2524230"/>
                  <a:pt x="8634944" y="2557250"/>
                  <a:pt x="8619025" y="2600726"/>
                </a:cubicBezTo>
                <a:cubicBezTo>
                  <a:pt x="8619018" y="2600764"/>
                  <a:pt x="8619012" y="2600801"/>
                  <a:pt x="8619005" y="2600839"/>
                </a:cubicBezTo>
                <a:lnTo>
                  <a:pt x="8619005" y="3160632"/>
                </a:lnTo>
                <a:cubicBezTo>
                  <a:pt x="8619005" y="3214077"/>
                  <a:pt x="8586511" y="3259932"/>
                  <a:pt x="8540202" y="3279520"/>
                </a:cubicBezTo>
                <a:lnTo>
                  <a:pt x="8492132" y="3289224"/>
                </a:lnTo>
                <a:lnTo>
                  <a:pt x="8492132" y="3289962"/>
                </a:lnTo>
                <a:lnTo>
                  <a:pt x="8468652" y="3292329"/>
                </a:lnTo>
                <a:cubicBezTo>
                  <a:pt x="8422454" y="3301782"/>
                  <a:pt x="8384842" y="3334802"/>
                  <a:pt x="8368923" y="3378278"/>
                </a:cubicBezTo>
                <a:cubicBezTo>
                  <a:pt x="8368839" y="3378752"/>
                  <a:pt x="8368756" y="3379227"/>
                  <a:pt x="8368672" y="3379701"/>
                </a:cubicBezTo>
                <a:lnTo>
                  <a:pt x="8368672" y="3648026"/>
                </a:lnTo>
                <a:cubicBezTo>
                  <a:pt x="8368672" y="3719286"/>
                  <a:pt x="8310905" y="3777053"/>
                  <a:pt x="8239645" y="3777053"/>
                </a:cubicBezTo>
                <a:lnTo>
                  <a:pt x="8239646" y="3777052"/>
                </a:lnTo>
                <a:cubicBezTo>
                  <a:pt x="8168386" y="3777052"/>
                  <a:pt x="8110619" y="3719285"/>
                  <a:pt x="8110619" y="3648025"/>
                </a:cubicBezTo>
                <a:lnTo>
                  <a:pt x="8110619" y="3368005"/>
                </a:lnTo>
                <a:lnTo>
                  <a:pt x="8108616" y="3356655"/>
                </a:lnTo>
                <a:cubicBezTo>
                  <a:pt x="8092697" y="3313179"/>
                  <a:pt x="8055085" y="3280159"/>
                  <a:pt x="8008887" y="3270706"/>
                </a:cubicBezTo>
                <a:lnTo>
                  <a:pt x="7985407" y="3268339"/>
                </a:lnTo>
                <a:lnTo>
                  <a:pt x="7985407" y="3267601"/>
                </a:lnTo>
                <a:lnTo>
                  <a:pt x="7937337" y="3257897"/>
                </a:lnTo>
                <a:cubicBezTo>
                  <a:pt x="7891028" y="3238309"/>
                  <a:pt x="7858534" y="3192454"/>
                  <a:pt x="7858534" y="3139009"/>
                </a:cubicBezTo>
                <a:lnTo>
                  <a:pt x="7858534" y="3048879"/>
                </a:lnTo>
                <a:lnTo>
                  <a:pt x="7850145" y="3007329"/>
                </a:lnTo>
                <a:cubicBezTo>
                  <a:pt x="7830558" y="2961019"/>
                  <a:pt x="7784703" y="2928525"/>
                  <a:pt x="7731258" y="2928525"/>
                </a:cubicBezTo>
                <a:cubicBezTo>
                  <a:pt x="7677813" y="2928525"/>
                  <a:pt x="7631958" y="2961019"/>
                  <a:pt x="7612370" y="3007329"/>
                </a:cubicBezTo>
                <a:lnTo>
                  <a:pt x="7610181" y="3018174"/>
                </a:lnTo>
                <a:lnTo>
                  <a:pt x="7610181" y="3259043"/>
                </a:lnTo>
                <a:cubicBezTo>
                  <a:pt x="7610181" y="3312488"/>
                  <a:pt x="7577687" y="3358343"/>
                  <a:pt x="7531378" y="3377931"/>
                </a:cubicBezTo>
                <a:lnTo>
                  <a:pt x="7483308" y="3387635"/>
                </a:lnTo>
                <a:lnTo>
                  <a:pt x="7483308" y="3388373"/>
                </a:lnTo>
                <a:lnTo>
                  <a:pt x="7459828" y="3390740"/>
                </a:lnTo>
                <a:cubicBezTo>
                  <a:pt x="7413630" y="3400193"/>
                  <a:pt x="7376018" y="3433213"/>
                  <a:pt x="7360099" y="3476689"/>
                </a:cubicBezTo>
                <a:lnTo>
                  <a:pt x="7359847" y="3478118"/>
                </a:lnTo>
                <a:lnTo>
                  <a:pt x="7359847" y="3582759"/>
                </a:lnTo>
                <a:cubicBezTo>
                  <a:pt x="7359847" y="3654019"/>
                  <a:pt x="7302080" y="3711786"/>
                  <a:pt x="7230820" y="3711786"/>
                </a:cubicBezTo>
                <a:lnTo>
                  <a:pt x="7230821" y="3711785"/>
                </a:lnTo>
                <a:cubicBezTo>
                  <a:pt x="7159561" y="3711785"/>
                  <a:pt x="7101794" y="3654018"/>
                  <a:pt x="7101794" y="3582758"/>
                </a:cubicBezTo>
                <a:cubicBezTo>
                  <a:pt x="7101794" y="3588266"/>
                  <a:pt x="7101793" y="3593773"/>
                  <a:pt x="7101793" y="3599281"/>
                </a:cubicBezTo>
                <a:lnTo>
                  <a:pt x="7091655" y="3549062"/>
                </a:lnTo>
                <a:cubicBezTo>
                  <a:pt x="7072067" y="3502752"/>
                  <a:pt x="7026212" y="3470258"/>
                  <a:pt x="6972767" y="3470258"/>
                </a:cubicBezTo>
                <a:cubicBezTo>
                  <a:pt x="6919322" y="3470258"/>
                  <a:pt x="6873467" y="3502752"/>
                  <a:pt x="6853880" y="3549062"/>
                </a:cubicBezTo>
                <a:lnTo>
                  <a:pt x="6844116" y="3597422"/>
                </a:lnTo>
                <a:lnTo>
                  <a:pt x="6844116" y="4183824"/>
                </a:lnTo>
                <a:cubicBezTo>
                  <a:pt x="6844116" y="4255084"/>
                  <a:pt x="6786349" y="4312851"/>
                  <a:pt x="6715089" y="4312851"/>
                </a:cubicBezTo>
                <a:lnTo>
                  <a:pt x="6715090" y="4312850"/>
                </a:lnTo>
                <a:cubicBezTo>
                  <a:pt x="6643830" y="4312850"/>
                  <a:pt x="6586063" y="4255083"/>
                  <a:pt x="6586063" y="4183823"/>
                </a:cubicBezTo>
                <a:cubicBezTo>
                  <a:pt x="6586063" y="3884836"/>
                  <a:pt x="6586062" y="3585848"/>
                  <a:pt x="6586062" y="3286861"/>
                </a:cubicBezTo>
                <a:lnTo>
                  <a:pt x="6575924" y="3236642"/>
                </a:lnTo>
                <a:cubicBezTo>
                  <a:pt x="6556336" y="3190332"/>
                  <a:pt x="6510481" y="3157838"/>
                  <a:pt x="6457036" y="3157838"/>
                </a:cubicBezTo>
                <a:cubicBezTo>
                  <a:pt x="6403591" y="3157838"/>
                  <a:pt x="6357736" y="3190332"/>
                  <a:pt x="6338149" y="3236642"/>
                </a:cubicBezTo>
                <a:lnTo>
                  <a:pt x="6334551" y="3254461"/>
                </a:lnTo>
                <a:lnTo>
                  <a:pt x="6334551" y="3563407"/>
                </a:lnTo>
                <a:cubicBezTo>
                  <a:pt x="6334551" y="3634667"/>
                  <a:pt x="6276784" y="3692434"/>
                  <a:pt x="6205524" y="3692434"/>
                </a:cubicBezTo>
                <a:lnTo>
                  <a:pt x="6205525" y="3692433"/>
                </a:lnTo>
                <a:cubicBezTo>
                  <a:pt x="6134265" y="3692433"/>
                  <a:pt x="6076498" y="3634666"/>
                  <a:pt x="6076498" y="3563406"/>
                </a:cubicBezTo>
                <a:lnTo>
                  <a:pt x="6076498" y="3516668"/>
                </a:lnTo>
                <a:lnTo>
                  <a:pt x="6057828" y="3484126"/>
                </a:lnTo>
                <a:cubicBezTo>
                  <a:pt x="6038545" y="3460760"/>
                  <a:pt x="6011562" y="3443984"/>
                  <a:pt x="5980764" y="3437682"/>
                </a:cubicBezTo>
                <a:lnTo>
                  <a:pt x="5957284" y="3435315"/>
                </a:lnTo>
                <a:lnTo>
                  <a:pt x="5957284" y="3434577"/>
                </a:lnTo>
                <a:lnTo>
                  <a:pt x="5909214" y="3424873"/>
                </a:lnTo>
                <a:cubicBezTo>
                  <a:pt x="5862905" y="3405285"/>
                  <a:pt x="5830411" y="3359430"/>
                  <a:pt x="5830411" y="3305985"/>
                </a:cubicBezTo>
                <a:lnTo>
                  <a:pt x="5830411" y="3192001"/>
                </a:lnTo>
                <a:lnTo>
                  <a:pt x="5822022" y="3150451"/>
                </a:lnTo>
                <a:cubicBezTo>
                  <a:pt x="5802435" y="3104141"/>
                  <a:pt x="5756580" y="3071647"/>
                  <a:pt x="5703135" y="3071647"/>
                </a:cubicBezTo>
                <a:cubicBezTo>
                  <a:pt x="5649690" y="3071647"/>
                  <a:pt x="5603835" y="3104141"/>
                  <a:pt x="5584247" y="3150451"/>
                </a:cubicBezTo>
                <a:lnTo>
                  <a:pt x="5582058" y="3161295"/>
                </a:lnTo>
                <a:lnTo>
                  <a:pt x="5582058" y="3314699"/>
                </a:lnTo>
                <a:cubicBezTo>
                  <a:pt x="5582058" y="3368144"/>
                  <a:pt x="5549564" y="3413999"/>
                  <a:pt x="5503255" y="3433587"/>
                </a:cubicBezTo>
                <a:lnTo>
                  <a:pt x="5455185" y="3443291"/>
                </a:lnTo>
                <a:lnTo>
                  <a:pt x="5455185" y="3444029"/>
                </a:lnTo>
                <a:lnTo>
                  <a:pt x="5431705" y="3446396"/>
                </a:lnTo>
                <a:cubicBezTo>
                  <a:pt x="5385507" y="3455849"/>
                  <a:pt x="5347895" y="3488869"/>
                  <a:pt x="5331976" y="3532345"/>
                </a:cubicBezTo>
                <a:lnTo>
                  <a:pt x="5329772" y="3544835"/>
                </a:lnTo>
                <a:lnTo>
                  <a:pt x="5329772" y="3678743"/>
                </a:lnTo>
                <a:cubicBezTo>
                  <a:pt x="5329772" y="3750003"/>
                  <a:pt x="5272005" y="3807770"/>
                  <a:pt x="5200745" y="3807770"/>
                </a:cubicBezTo>
                <a:lnTo>
                  <a:pt x="5200746" y="3807769"/>
                </a:lnTo>
                <a:cubicBezTo>
                  <a:pt x="5129486" y="3807769"/>
                  <a:pt x="5071719" y="3750002"/>
                  <a:pt x="5071719" y="3678742"/>
                </a:cubicBezTo>
                <a:lnTo>
                  <a:pt x="5071719" y="3313488"/>
                </a:lnTo>
                <a:lnTo>
                  <a:pt x="5069515" y="3300998"/>
                </a:lnTo>
                <a:cubicBezTo>
                  <a:pt x="5053596" y="3257522"/>
                  <a:pt x="5015984" y="3224502"/>
                  <a:pt x="4969786" y="3215049"/>
                </a:cubicBezTo>
                <a:lnTo>
                  <a:pt x="4946306" y="3212682"/>
                </a:lnTo>
                <a:lnTo>
                  <a:pt x="4946306" y="3211944"/>
                </a:lnTo>
                <a:lnTo>
                  <a:pt x="4898236" y="3202240"/>
                </a:lnTo>
                <a:cubicBezTo>
                  <a:pt x="4851927" y="3182652"/>
                  <a:pt x="4819433" y="3136797"/>
                  <a:pt x="4819433" y="3083352"/>
                </a:cubicBezTo>
                <a:lnTo>
                  <a:pt x="4819433" y="2706976"/>
                </a:lnTo>
                <a:lnTo>
                  <a:pt x="4811044" y="2665427"/>
                </a:lnTo>
                <a:cubicBezTo>
                  <a:pt x="4791457" y="2619117"/>
                  <a:pt x="4745602" y="2586623"/>
                  <a:pt x="4692157" y="2586623"/>
                </a:cubicBezTo>
                <a:cubicBezTo>
                  <a:pt x="4620897" y="2586623"/>
                  <a:pt x="4563130" y="2644390"/>
                  <a:pt x="4563130" y="2715650"/>
                </a:cubicBezTo>
                <a:cubicBezTo>
                  <a:pt x="4563091" y="2816901"/>
                  <a:pt x="4563053" y="2918152"/>
                  <a:pt x="4563014" y="3019403"/>
                </a:cubicBezTo>
                <a:cubicBezTo>
                  <a:pt x="4563014" y="3072848"/>
                  <a:pt x="4530520" y="3118703"/>
                  <a:pt x="4484211" y="3138291"/>
                </a:cubicBezTo>
                <a:lnTo>
                  <a:pt x="4436141" y="3147995"/>
                </a:lnTo>
                <a:lnTo>
                  <a:pt x="4436141" y="3148733"/>
                </a:lnTo>
                <a:lnTo>
                  <a:pt x="4412661" y="3151100"/>
                </a:lnTo>
                <a:cubicBezTo>
                  <a:pt x="4381862" y="3157402"/>
                  <a:pt x="4354880" y="3174178"/>
                  <a:pt x="4335596" y="3197544"/>
                </a:cubicBezTo>
                <a:lnTo>
                  <a:pt x="4314689" y="3233987"/>
                </a:lnTo>
                <a:lnTo>
                  <a:pt x="4314689" y="3369599"/>
                </a:lnTo>
                <a:cubicBezTo>
                  <a:pt x="4314689" y="3423044"/>
                  <a:pt x="4282195" y="3468899"/>
                  <a:pt x="4235886" y="3488487"/>
                </a:cubicBezTo>
                <a:lnTo>
                  <a:pt x="4187818" y="3498191"/>
                </a:lnTo>
                <a:lnTo>
                  <a:pt x="4187818" y="3498929"/>
                </a:lnTo>
                <a:lnTo>
                  <a:pt x="4164338" y="3501296"/>
                </a:lnTo>
                <a:cubicBezTo>
                  <a:pt x="4133540" y="3507598"/>
                  <a:pt x="4106557" y="3524374"/>
                  <a:pt x="4087274" y="3547740"/>
                </a:cubicBezTo>
                <a:lnTo>
                  <a:pt x="4066135" y="3584586"/>
                </a:lnTo>
                <a:lnTo>
                  <a:pt x="4066135" y="3742355"/>
                </a:lnTo>
                <a:cubicBezTo>
                  <a:pt x="4066135" y="3813615"/>
                  <a:pt x="4008368" y="3871382"/>
                  <a:pt x="3937109" y="3871382"/>
                </a:cubicBezTo>
                <a:lnTo>
                  <a:pt x="3937109" y="3871381"/>
                </a:lnTo>
                <a:cubicBezTo>
                  <a:pt x="3865850" y="3871381"/>
                  <a:pt x="3808082" y="3813614"/>
                  <a:pt x="3808082" y="3742354"/>
                </a:cubicBezTo>
                <a:lnTo>
                  <a:pt x="3808082" y="3249609"/>
                </a:lnTo>
                <a:lnTo>
                  <a:pt x="3799694" y="3208059"/>
                </a:lnTo>
                <a:cubicBezTo>
                  <a:pt x="3780107" y="3161749"/>
                  <a:pt x="3734252" y="3129255"/>
                  <a:pt x="3680807" y="3129255"/>
                </a:cubicBezTo>
                <a:cubicBezTo>
                  <a:pt x="3627362" y="3129255"/>
                  <a:pt x="3581507" y="3161749"/>
                  <a:pt x="3561920" y="3208059"/>
                </a:cubicBezTo>
                <a:lnTo>
                  <a:pt x="3561433" y="3210469"/>
                </a:lnTo>
                <a:lnTo>
                  <a:pt x="3561433" y="3465610"/>
                </a:lnTo>
                <a:cubicBezTo>
                  <a:pt x="3561433" y="3519055"/>
                  <a:pt x="3528939" y="3564910"/>
                  <a:pt x="3482629" y="3584498"/>
                </a:cubicBezTo>
                <a:lnTo>
                  <a:pt x="3438829" y="3593340"/>
                </a:lnTo>
                <a:lnTo>
                  <a:pt x="3438829" y="3594706"/>
                </a:lnTo>
                <a:lnTo>
                  <a:pt x="3415349" y="3597073"/>
                </a:lnTo>
                <a:cubicBezTo>
                  <a:pt x="3369151" y="3606526"/>
                  <a:pt x="3331539" y="3639546"/>
                  <a:pt x="3315620" y="3683022"/>
                </a:cubicBezTo>
                <a:lnTo>
                  <a:pt x="3307419" y="3729493"/>
                </a:lnTo>
                <a:lnTo>
                  <a:pt x="3307419" y="4196662"/>
                </a:lnTo>
                <a:cubicBezTo>
                  <a:pt x="3307419" y="4267922"/>
                  <a:pt x="3249652" y="4325689"/>
                  <a:pt x="3178392" y="4325689"/>
                </a:cubicBezTo>
                <a:lnTo>
                  <a:pt x="3178393" y="4325690"/>
                </a:lnTo>
                <a:cubicBezTo>
                  <a:pt x="3107132" y="4325690"/>
                  <a:pt x="3049366" y="4267923"/>
                  <a:pt x="3049366" y="4196663"/>
                </a:cubicBezTo>
                <a:lnTo>
                  <a:pt x="3049366" y="3544518"/>
                </a:lnTo>
                <a:lnTo>
                  <a:pt x="3033349" y="3518119"/>
                </a:lnTo>
                <a:cubicBezTo>
                  <a:pt x="3009684" y="3489443"/>
                  <a:pt x="2973870" y="3471165"/>
                  <a:pt x="2933786" y="3471165"/>
                </a:cubicBezTo>
                <a:cubicBezTo>
                  <a:pt x="2880342" y="3471165"/>
                  <a:pt x="2834486" y="3503659"/>
                  <a:pt x="2814899" y="3549969"/>
                </a:cubicBezTo>
                <a:lnTo>
                  <a:pt x="2812443" y="3562129"/>
                </a:lnTo>
                <a:lnTo>
                  <a:pt x="2812443" y="4069851"/>
                </a:lnTo>
                <a:cubicBezTo>
                  <a:pt x="2812443" y="4141111"/>
                  <a:pt x="2754676" y="4198878"/>
                  <a:pt x="2683416" y="4198878"/>
                </a:cubicBezTo>
                <a:lnTo>
                  <a:pt x="2683417" y="4198877"/>
                </a:lnTo>
                <a:cubicBezTo>
                  <a:pt x="2612157" y="4198877"/>
                  <a:pt x="2554391" y="4141110"/>
                  <a:pt x="2554391" y="4069850"/>
                </a:cubicBezTo>
                <a:cubicBezTo>
                  <a:pt x="2554390" y="4061474"/>
                  <a:pt x="2554390" y="4053097"/>
                  <a:pt x="2554389" y="4044721"/>
                </a:cubicBezTo>
                <a:lnTo>
                  <a:pt x="2544250" y="3994503"/>
                </a:lnTo>
                <a:cubicBezTo>
                  <a:pt x="2524663" y="3948193"/>
                  <a:pt x="2478808" y="3915699"/>
                  <a:pt x="2425363" y="3915699"/>
                </a:cubicBezTo>
                <a:cubicBezTo>
                  <a:pt x="2354103" y="3915699"/>
                  <a:pt x="2296336" y="3973466"/>
                  <a:pt x="2296336" y="4044726"/>
                </a:cubicBezTo>
                <a:lnTo>
                  <a:pt x="2296336" y="4842197"/>
                </a:lnTo>
                <a:cubicBezTo>
                  <a:pt x="2296336" y="4913457"/>
                  <a:pt x="2238569" y="4971224"/>
                  <a:pt x="2167309" y="4971224"/>
                </a:cubicBezTo>
                <a:lnTo>
                  <a:pt x="2167310" y="4971223"/>
                </a:lnTo>
                <a:cubicBezTo>
                  <a:pt x="2096049" y="4971223"/>
                  <a:pt x="2038282" y="4913456"/>
                  <a:pt x="2038282" y="4842196"/>
                </a:cubicBezTo>
                <a:cubicBezTo>
                  <a:pt x="2038282" y="4493135"/>
                  <a:pt x="2038281" y="4144073"/>
                  <a:pt x="2038281" y="3795012"/>
                </a:cubicBezTo>
                <a:lnTo>
                  <a:pt x="2028143" y="3744793"/>
                </a:lnTo>
                <a:cubicBezTo>
                  <a:pt x="2008555" y="3698483"/>
                  <a:pt x="1962700" y="3665989"/>
                  <a:pt x="1909255" y="3665989"/>
                </a:cubicBezTo>
                <a:cubicBezTo>
                  <a:pt x="1855810" y="3665989"/>
                  <a:pt x="1809955" y="3698483"/>
                  <a:pt x="1790368" y="3744793"/>
                </a:cubicBezTo>
                <a:lnTo>
                  <a:pt x="1780604" y="3793153"/>
                </a:lnTo>
                <a:lnTo>
                  <a:pt x="1780604" y="4123955"/>
                </a:lnTo>
                <a:cubicBezTo>
                  <a:pt x="1780604" y="4195215"/>
                  <a:pt x="1722837" y="4252982"/>
                  <a:pt x="1651577" y="4252982"/>
                </a:cubicBezTo>
                <a:lnTo>
                  <a:pt x="1651578" y="4252981"/>
                </a:lnTo>
                <a:cubicBezTo>
                  <a:pt x="1580318" y="4252981"/>
                  <a:pt x="1522552" y="4195214"/>
                  <a:pt x="1522552" y="4123954"/>
                </a:cubicBezTo>
                <a:lnTo>
                  <a:pt x="1522552" y="3951064"/>
                </a:lnTo>
                <a:lnTo>
                  <a:pt x="1521839" y="3947533"/>
                </a:lnTo>
                <a:cubicBezTo>
                  <a:pt x="1502253" y="3901223"/>
                  <a:pt x="1456397" y="3868729"/>
                  <a:pt x="1402953" y="3868729"/>
                </a:cubicBezTo>
                <a:cubicBezTo>
                  <a:pt x="1349508" y="3868729"/>
                  <a:pt x="1303652" y="3901223"/>
                  <a:pt x="1284065" y="3947533"/>
                </a:cubicBezTo>
                <a:lnTo>
                  <a:pt x="1283351" y="3951066"/>
                </a:lnTo>
                <a:lnTo>
                  <a:pt x="1283351" y="4211763"/>
                </a:lnTo>
                <a:cubicBezTo>
                  <a:pt x="1283351" y="4283023"/>
                  <a:pt x="1225584" y="4340790"/>
                  <a:pt x="1154325" y="4340790"/>
                </a:cubicBezTo>
                <a:lnTo>
                  <a:pt x="1154325" y="4340789"/>
                </a:lnTo>
                <a:cubicBezTo>
                  <a:pt x="1083065" y="4340789"/>
                  <a:pt x="1025297" y="4283022"/>
                  <a:pt x="1025297" y="4211762"/>
                </a:cubicBezTo>
                <a:cubicBezTo>
                  <a:pt x="1025297" y="4217270"/>
                  <a:pt x="1025296" y="4222777"/>
                  <a:pt x="1025296" y="4228285"/>
                </a:cubicBezTo>
                <a:lnTo>
                  <a:pt x="1015158" y="4178066"/>
                </a:lnTo>
                <a:cubicBezTo>
                  <a:pt x="995570" y="4131756"/>
                  <a:pt x="949715" y="4099262"/>
                  <a:pt x="896270" y="4099262"/>
                </a:cubicBezTo>
                <a:cubicBezTo>
                  <a:pt x="842825" y="4099262"/>
                  <a:pt x="796970" y="4131756"/>
                  <a:pt x="777383" y="4178066"/>
                </a:cubicBezTo>
                <a:lnTo>
                  <a:pt x="767619" y="4226427"/>
                </a:lnTo>
                <a:lnTo>
                  <a:pt x="767619" y="4311766"/>
                </a:lnTo>
                <a:cubicBezTo>
                  <a:pt x="767619" y="4383026"/>
                  <a:pt x="709852" y="4440793"/>
                  <a:pt x="638592" y="4440793"/>
                </a:cubicBezTo>
                <a:lnTo>
                  <a:pt x="638593" y="4440792"/>
                </a:lnTo>
                <a:cubicBezTo>
                  <a:pt x="567333" y="4440792"/>
                  <a:pt x="509566" y="4383025"/>
                  <a:pt x="509566" y="4311765"/>
                </a:cubicBezTo>
                <a:cubicBezTo>
                  <a:pt x="509566" y="4113758"/>
                  <a:pt x="509565" y="3915752"/>
                  <a:pt x="509565" y="3717745"/>
                </a:cubicBezTo>
                <a:lnTo>
                  <a:pt x="499427" y="3667526"/>
                </a:lnTo>
                <a:cubicBezTo>
                  <a:pt x="479839" y="3621216"/>
                  <a:pt x="433984" y="3588722"/>
                  <a:pt x="380539" y="3588722"/>
                </a:cubicBezTo>
                <a:cubicBezTo>
                  <a:pt x="327094" y="3588722"/>
                  <a:pt x="281239" y="3621216"/>
                  <a:pt x="261652" y="3667526"/>
                </a:cubicBezTo>
                <a:lnTo>
                  <a:pt x="258054" y="3685345"/>
                </a:lnTo>
                <a:lnTo>
                  <a:pt x="258054" y="3774263"/>
                </a:lnTo>
                <a:cubicBezTo>
                  <a:pt x="258054" y="3845523"/>
                  <a:pt x="200287" y="3903290"/>
                  <a:pt x="129027" y="3903290"/>
                </a:cubicBezTo>
                <a:lnTo>
                  <a:pt x="129028" y="3903289"/>
                </a:lnTo>
                <a:cubicBezTo>
                  <a:pt x="57768" y="3903289"/>
                  <a:pt x="1" y="3845522"/>
                  <a:pt x="1" y="3774262"/>
                </a:cubicBezTo>
                <a:lnTo>
                  <a:pt x="1" y="1751439"/>
                </a:lnTo>
                <a:lnTo>
                  <a:pt x="0" y="1751439"/>
                </a:lnTo>
                <a:lnTo>
                  <a:pt x="0" y="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420971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graphic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imagen 5"/>
          <p:cNvSpPr>
            <a:spLocks noGrp="1"/>
          </p:cNvSpPr>
          <p:nvPr>
            <p:ph type="pic" sz="quarter" idx="12"/>
          </p:nvPr>
        </p:nvSpPr>
        <p:spPr>
          <a:xfrm>
            <a:off x="3" y="1"/>
            <a:ext cx="9117689" cy="3539825"/>
          </a:xfrm>
          <a:custGeom>
            <a:avLst/>
            <a:gdLst>
              <a:gd name="connsiteX0" fmla="*/ 3416213 w 9117689"/>
              <a:gd name="connsiteY0" fmla="*/ 2333225 h 3539825"/>
              <a:gd name="connsiteX1" fmla="*/ 3418662 w 9117689"/>
              <a:gd name="connsiteY1" fmla="*/ 2334059 h 3539825"/>
              <a:gd name="connsiteX2" fmla="*/ 3419056 w 9117689"/>
              <a:gd name="connsiteY2" fmla="*/ 2334093 h 3539825"/>
              <a:gd name="connsiteX3" fmla="*/ 7101793 w 9117689"/>
              <a:gd name="connsiteY3" fmla="*/ 0 h 3539825"/>
              <a:gd name="connsiteX4" fmla="*/ 9117689 w 9117689"/>
              <a:gd name="connsiteY4" fmla="*/ 0 h 3539825"/>
              <a:gd name="connsiteX5" fmla="*/ 9117688 w 9117689"/>
              <a:gd name="connsiteY5" fmla="*/ 1571832 h 3539825"/>
              <a:gd name="connsiteX6" fmla="*/ 9038885 w 9117689"/>
              <a:gd name="connsiteY6" fmla="*/ 1690720 h 3539825"/>
              <a:gd name="connsiteX7" fmla="*/ 8990815 w 9117689"/>
              <a:gd name="connsiteY7" fmla="*/ 1700424 h 3539825"/>
              <a:gd name="connsiteX8" fmla="*/ 8990815 w 9117689"/>
              <a:gd name="connsiteY8" fmla="*/ 1701162 h 3539825"/>
              <a:gd name="connsiteX9" fmla="*/ 8967335 w 9117689"/>
              <a:gd name="connsiteY9" fmla="*/ 1703529 h 3539825"/>
              <a:gd name="connsiteX10" fmla="*/ 8890271 w 9117689"/>
              <a:gd name="connsiteY10" fmla="*/ 1749973 h 3539825"/>
              <a:gd name="connsiteX11" fmla="*/ 8869106 w 9117689"/>
              <a:gd name="connsiteY11" fmla="*/ 1786864 h 3539825"/>
              <a:gd name="connsiteX12" fmla="*/ 8869106 w 9117689"/>
              <a:gd name="connsiteY12" fmla="*/ 1969446 h 3539825"/>
              <a:gd name="connsiteX13" fmla="*/ 8790303 w 9117689"/>
              <a:gd name="connsiteY13" fmla="*/ 2088334 h 3539825"/>
              <a:gd name="connsiteX14" fmla="*/ 8742233 w 9117689"/>
              <a:gd name="connsiteY14" fmla="*/ 2098038 h 3539825"/>
              <a:gd name="connsiteX15" fmla="*/ 8742233 w 9117689"/>
              <a:gd name="connsiteY15" fmla="*/ 2098776 h 3539825"/>
              <a:gd name="connsiteX16" fmla="*/ 8718753 w 9117689"/>
              <a:gd name="connsiteY16" fmla="*/ 2101143 h 3539825"/>
              <a:gd name="connsiteX17" fmla="*/ 8619024 w 9117689"/>
              <a:gd name="connsiteY17" fmla="*/ 2187092 h 3539825"/>
              <a:gd name="connsiteX18" fmla="*/ 8619004 w 9117689"/>
              <a:gd name="connsiteY18" fmla="*/ 2187206 h 3539825"/>
              <a:gd name="connsiteX19" fmla="*/ 8619004 w 9117689"/>
              <a:gd name="connsiteY19" fmla="*/ 2452801 h 3539825"/>
              <a:gd name="connsiteX20" fmla="*/ 8540201 w 9117689"/>
              <a:gd name="connsiteY20" fmla="*/ 2571689 h 3539825"/>
              <a:gd name="connsiteX21" fmla="*/ 8492131 w 9117689"/>
              <a:gd name="connsiteY21" fmla="*/ 2581393 h 3539825"/>
              <a:gd name="connsiteX22" fmla="*/ 8492131 w 9117689"/>
              <a:gd name="connsiteY22" fmla="*/ 2582131 h 3539825"/>
              <a:gd name="connsiteX23" fmla="*/ 8468651 w 9117689"/>
              <a:gd name="connsiteY23" fmla="*/ 2584498 h 3539825"/>
              <a:gd name="connsiteX24" fmla="*/ 8368922 w 9117689"/>
              <a:gd name="connsiteY24" fmla="*/ 2670447 h 3539825"/>
              <a:gd name="connsiteX25" fmla="*/ 8368671 w 9117689"/>
              <a:gd name="connsiteY25" fmla="*/ 2671870 h 3539825"/>
              <a:gd name="connsiteX26" fmla="*/ 8368671 w 9117689"/>
              <a:gd name="connsiteY26" fmla="*/ 2940196 h 3539825"/>
              <a:gd name="connsiteX27" fmla="*/ 8239644 w 9117689"/>
              <a:gd name="connsiteY27" fmla="*/ 3069223 h 3539825"/>
              <a:gd name="connsiteX28" fmla="*/ 8239645 w 9117689"/>
              <a:gd name="connsiteY28" fmla="*/ 3069222 h 3539825"/>
              <a:gd name="connsiteX29" fmla="*/ 8110618 w 9117689"/>
              <a:gd name="connsiteY29" fmla="*/ 2940195 h 3539825"/>
              <a:gd name="connsiteX30" fmla="*/ 8110618 w 9117689"/>
              <a:gd name="connsiteY30" fmla="*/ 2421638 h 3539825"/>
              <a:gd name="connsiteX31" fmla="*/ 8108615 w 9117689"/>
              <a:gd name="connsiteY31" fmla="*/ 2410288 h 3539825"/>
              <a:gd name="connsiteX32" fmla="*/ 8008886 w 9117689"/>
              <a:gd name="connsiteY32" fmla="*/ 2324339 h 3539825"/>
              <a:gd name="connsiteX33" fmla="*/ 7985406 w 9117689"/>
              <a:gd name="connsiteY33" fmla="*/ 2321972 h 3539825"/>
              <a:gd name="connsiteX34" fmla="*/ 7985406 w 9117689"/>
              <a:gd name="connsiteY34" fmla="*/ 2321234 h 3539825"/>
              <a:gd name="connsiteX35" fmla="*/ 7937336 w 9117689"/>
              <a:gd name="connsiteY35" fmla="*/ 2311530 h 3539825"/>
              <a:gd name="connsiteX36" fmla="*/ 7858533 w 9117689"/>
              <a:gd name="connsiteY36" fmla="*/ 2192642 h 3539825"/>
              <a:gd name="connsiteX37" fmla="*/ 7858533 w 9117689"/>
              <a:gd name="connsiteY37" fmla="*/ 1816267 h 3539825"/>
              <a:gd name="connsiteX38" fmla="*/ 7850144 w 9117689"/>
              <a:gd name="connsiteY38" fmla="*/ 1774717 h 3539825"/>
              <a:gd name="connsiteX39" fmla="*/ 7731257 w 9117689"/>
              <a:gd name="connsiteY39" fmla="*/ 1695913 h 3539825"/>
              <a:gd name="connsiteX40" fmla="*/ 7612369 w 9117689"/>
              <a:gd name="connsiteY40" fmla="*/ 1774717 h 3539825"/>
              <a:gd name="connsiteX41" fmla="*/ 7610180 w 9117689"/>
              <a:gd name="connsiteY41" fmla="*/ 1785562 h 3539825"/>
              <a:gd name="connsiteX42" fmla="*/ 7610180 w 9117689"/>
              <a:gd name="connsiteY42" fmla="*/ 1954864 h 3539825"/>
              <a:gd name="connsiteX43" fmla="*/ 7531377 w 9117689"/>
              <a:gd name="connsiteY43" fmla="*/ 2073752 h 3539825"/>
              <a:gd name="connsiteX44" fmla="*/ 7483307 w 9117689"/>
              <a:gd name="connsiteY44" fmla="*/ 2083456 h 3539825"/>
              <a:gd name="connsiteX45" fmla="*/ 7483307 w 9117689"/>
              <a:gd name="connsiteY45" fmla="*/ 2084194 h 3539825"/>
              <a:gd name="connsiteX46" fmla="*/ 7459827 w 9117689"/>
              <a:gd name="connsiteY46" fmla="*/ 2086561 h 3539825"/>
              <a:gd name="connsiteX47" fmla="*/ 7360098 w 9117689"/>
              <a:gd name="connsiteY47" fmla="*/ 2172510 h 3539825"/>
              <a:gd name="connsiteX48" fmla="*/ 7359846 w 9117689"/>
              <a:gd name="connsiteY48" fmla="*/ 2173939 h 3539825"/>
              <a:gd name="connsiteX49" fmla="*/ 7359846 w 9117689"/>
              <a:gd name="connsiteY49" fmla="*/ 2207025 h 3539825"/>
              <a:gd name="connsiteX50" fmla="*/ 7230819 w 9117689"/>
              <a:gd name="connsiteY50" fmla="*/ 2336052 h 3539825"/>
              <a:gd name="connsiteX51" fmla="*/ 7230820 w 9117689"/>
              <a:gd name="connsiteY51" fmla="*/ 2336051 h 3539825"/>
              <a:gd name="connsiteX52" fmla="*/ 7101793 w 9117689"/>
              <a:gd name="connsiteY52" fmla="*/ 2207024 h 3539825"/>
              <a:gd name="connsiteX53" fmla="*/ 6586062 w 9117689"/>
              <a:gd name="connsiteY53" fmla="*/ 0 h 3539825"/>
              <a:gd name="connsiteX54" fmla="*/ 7101793 w 9117689"/>
              <a:gd name="connsiteY54" fmla="*/ 0 h 3539825"/>
              <a:gd name="connsiteX55" fmla="*/ 7101792 w 9117689"/>
              <a:gd name="connsiteY55" fmla="*/ 2223547 h 3539825"/>
              <a:gd name="connsiteX56" fmla="*/ 7091654 w 9117689"/>
              <a:gd name="connsiteY56" fmla="*/ 2173328 h 3539825"/>
              <a:gd name="connsiteX57" fmla="*/ 6972766 w 9117689"/>
              <a:gd name="connsiteY57" fmla="*/ 2094524 h 3539825"/>
              <a:gd name="connsiteX58" fmla="*/ 6853879 w 9117689"/>
              <a:gd name="connsiteY58" fmla="*/ 2173328 h 3539825"/>
              <a:gd name="connsiteX59" fmla="*/ 6844115 w 9117689"/>
              <a:gd name="connsiteY59" fmla="*/ 2221688 h 3539825"/>
              <a:gd name="connsiteX60" fmla="*/ 6844115 w 9117689"/>
              <a:gd name="connsiteY60" fmla="*/ 2808090 h 3539825"/>
              <a:gd name="connsiteX61" fmla="*/ 6715088 w 9117689"/>
              <a:gd name="connsiteY61" fmla="*/ 2937117 h 3539825"/>
              <a:gd name="connsiteX62" fmla="*/ 6715089 w 9117689"/>
              <a:gd name="connsiteY62" fmla="*/ 2937116 h 3539825"/>
              <a:gd name="connsiteX63" fmla="*/ 6586062 w 9117689"/>
              <a:gd name="connsiteY63" fmla="*/ 2808089 h 3539825"/>
              <a:gd name="connsiteX64" fmla="*/ 4563129 w 9117689"/>
              <a:gd name="connsiteY64" fmla="*/ 0 h 3539825"/>
              <a:gd name="connsiteX65" fmla="*/ 6586062 w 9117689"/>
              <a:gd name="connsiteY65" fmla="*/ 0 h 3539825"/>
              <a:gd name="connsiteX66" fmla="*/ 6586061 w 9117689"/>
              <a:gd name="connsiteY66" fmla="*/ 1911127 h 3539825"/>
              <a:gd name="connsiteX67" fmla="*/ 6575923 w 9117689"/>
              <a:gd name="connsiteY67" fmla="*/ 1860908 h 3539825"/>
              <a:gd name="connsiteX68" fmla="*/ 6457035 w 9117689"/>
              <a:gd name="connsiteY68" fmla="*/ 1782104 h 3539825"/>
              <a:gd name="connsiteX69" fmla="*/ 6338148 w 9117689"/>
              <a:gd name="connsiteY69" fmla="*/ 1860908 h 3539825"/>
              <a:gd name="connsiteX70" fmla="*/ 6334550 w 9117689"/>
              <a:gd name="connsiteY70" fmla="*/ 1878727 h 3539825"/>
              <a:gd name="connsiteX71" fmla="*/ 6334550 w 9117689"/>
              <a:gd name="connsiteY71" fmla="*/ 2187673 h 3539825"/>
              <a:gd name="connsiteX72" fmla="*/ 6205523 w 9117689"/>
              <a:gd name="connsiteY72" fmla="*/ 2316700 h 3539825"/>
              <a:gd name="connsiteX73" fmla="*/ 6205524 w 9117689"/>
              <a:gd name="connsiteY73" fmla="*/ 2316699 h 3539825"/>
              <a:gd name="connsiteX74" fmla="*/ 6076497 w 9117689"/>
              <a:gd name="connsiteY74" fmla="*/ 2187672 h 3539825"/>
              <a:gd name="connsiteX75" fmla="*/ 6076497 w 9117689"/>
              <a:gd name="connsiteY75" fmla="*/ 2140934 h 3539825"/>
              <a:gd name="connsiteX76" fmla="*/ 6057827 w 9117689"/>
              <a:gd name="connsiteY76" fmla="*/ 2108392 h 3539825"/>
              <a:gd name="connsiteX77" fmla="*/ 5980763 w 9117689"/>
              <a:gd name="connsiteY77" fmla="*/ 2061948 h 3539825"/>
              <a:gd name="connsiteX78" fmla="*/ 5957283 w 9117689"/>
              <a:gd name="connsiteY78" fmla="*/ 2059581 h 3539825"/>
              <a:gd name="connsiteX79" fmla="*/ 5957283 w 9117689"/>
              <a:gd name="connsiteY79" fmla="*/ 2058843 h 3539825"/>
              <a:gd name="connsiteX80" fmla="*/ 5909213 w 9117689"/>
              <a:gd name="connsiteY80" fmla="*/ 2049139 h 3539825"/>
              <a:gd name="connsiteX81" fmla="*/ 5830410 w 9117689"/>
              <a:gd name="connsiteY81" fmla="*/ 1930251 h 3539825"/>
              <a:gd name="connsiteX82" fmla="*/ 5830410 w 9117689"/>
              <a:gd name="connsiteY82" fmla="*/ 1816267 h 3539825"/>
              <a:gd name="connsiteX83" fmla="*/ 5822021 w 9117689"/>
              <a:gd name="connsiteY83" fmla="*/ 1774717 h 3539825"/>
              <a:gd name="connsiteX84" fmla="*/ 5703134 w 9117689"/>
              <a:gd name="connsiteY84" fmla="*/ 1695913 h 3539825"/>
              <a:gd name="connsiteX85" fmla="*/ 5584246 w 9117689"/>
              <a:gd name="connsiteY85" fmla="*/ 1774717 h 3539825"/>
              <a:gd name="connsiteX86" fmla="*/ 5582057 w 9117689"/>
              <a:gd name="connsiteY86" fmla="*/ 1785561 h 3539825"/>
              <a:gd name="connsiteX87" fmla="*/ 5582057 w 9117689"/>
              <a:gd name="connsiteY87" fmla="*/ 2066181 h 3539825"/>
              <a:gd name="connsiteX88" fmla="*/ 5503254 w 9117689"/>
              <a:gd name="connsiteY88" fmla="*/ 2185069 h 3539825"/>
              <a:gd name="connsiteX89" fmla="*/ 5455184 w 9117689"/>
              <a:gd name="connsiteY89" fmla="*/ 2194773 h 3539825"/>
              <a:gd name="connsiteX90" fmla="*/ 5455184 w 9117689"/>
              <a:gd name="connsiteY90" fmla="*/ 2195511 h 3539825"/>
              <a:gd name="connsiteX91" fmla="*/ 5431704 w 9117689"/>
              <a:gd name="connsiteY91" fmla="*/ 2197878 h 3539825"/>
              <a:gd name="connsiteX92" fmla="*/ 5331975 w 9117689"/>
              <a:gd name="connsiteY92" fmla="*/ 2283827 h 3539825"/>
              <a:gd name="connsiteX93" fmla="*/ 5329771 w 9117689"/>
              <a:gd name="connsiteY93" fmla="*/ 2296316 h 3539825"/>
              <a:gd name="connsiteX94" fmla="*/ 5329771 w 9117689"/>
              <a:gd name="connsiteY94" fmla="*/ 2565398 h 3539825"/>
              <a:gd name="connsiteX95" fmla="*/ 5200744 w 9117689"/>
              <a:gd name="connsiteY95" fmla="*/ 2694425 h 3539825"/>
              <a:gd name="connsiteX96" fmla="*/ 5200745 w 9117689"/>
              <a:gd name="connsiteY96" fmla="*/ 2694424 h 3539825"/>
              <a:gd name="connsiteX97" fmla="*/ 5071718 w 9117689"/>
              <a:gd name="connsiteY97" fmla="*/ 2565397 h 3539825"/>
              <a:gd name="connsiteX98" fmla="*/ 5071718 w 9117689"/>
              <a:gd name="connsiteY98" fmla="*/ 2422778 h 3539825"/>
              <a:gd name="connsiteX99" fmla="*/ 5069514 w 9117689"/>
              <a:gd name="connsiteY99" fmla="*/ 2410288 h 3539825"/>
              <a:gd name="connsiteX100" fmla="*/ 4969785 w 9117689"/>
              <a:gd name="connsiteY100" fmla="*/ 2324339 h 3539825"/>
              <a:gd name="connsiteX101" fmla="*/ 4946305 w 9117689"/>
              <a:gd name="connsiteY101" fmla="*/ 2321972 h 3539825"/>
              <a:gd name="connsiteX102" fmla="*/ 4946305 w 9117689"/>
              <a:gd name="connsiteY102" fmla="*/ 2321234 h 3539825"/>
              <a:gd name="connsiteX103" fmla="*/ 4898235 w 9117689"/>
              <a:gd name="connsiteY103" fmla="*/ 2311530 h 3539825"/>
              <a:gd name="connsiteX104" fmla="*/ 4819432 w 9117689"/>
              <a:gd name="connsiteY104" fmla="*/ 2192642 h 3539825"/>
              <a:gd name="connsiteX105" fmla="*/ 4819432 w 9117689"/>
              <a:gd name="connsiteY105" fmla="*/ 1816266 h 3539825"/>
              <a:gd name="connsiteX106" fmla="*/ 4811043 w 9117689"/>
              <a:gd name="connsiteY106" fmla="*/ 1774717 h 3539825"/>
              <a:gd name="connsiteX107" fmla="*/ 4692156 w 9117689"/>
              <a:gd name="connsiteY107" fmla="*/ 1695913 h 3539825"/>
              <a:gd name="connsiteX108" fmla="*/ 4563129 w 9117689"/>
              <a:gd name="connsiteY108" fmla="*/ 1824940 h 3539825"/>
              <a:gd name="connsiteX109" fmla="*/ 2554390 w 9117689"/>
              <a:gd name="connsiteY109" fmla="*/ 0 h 3539825"/>
              <a:gd name="connsiteX110" fmla="*/ 4563014 w 9117689"/>
              <a:gd name="connsiteY110" fmla="*/ 0 h 3539825"/>
              <a:gd name="connsiteX111" fmla="*/ 4563013 w 9117689"/>
              <a:gd name="connsiteY111" fmla="*/ 1842446 h 3539825"/>
              <a:gd name="connsiteX112" fmla="*/ 4484210 w 9117689"/>
              <a:gd name="connsiteY112" fmla="*/ 1961334 h 3539825"/>
              <a:gd name="connsiteX113" fmla="*/ 4436140 w 9117689"/>
              <a:gd name="connsiteY113" fmla="*/ 1971038 h 3539825"/>
              <a:gd name="connsiteX114" fmla="*/ 4436140 w 9117689"/>
              <a:gd name="connsiteY114" fmla="*/ 1971776 h 3539825"/>
              <a:gd name="connsiteX115" fmla="*/ 4412660 w 9117689"/>
              <a:gd name="connsiteY115" fmla="*/ 1974143 h 3539825"/>
              <a:gd name="connsiteX116" fmla="*/ 4335595 w 9117689"/>
              <a:gd name="connsiteY116" fmla="*/ 2020587 h 3539825"/>
              <a:gd name="connsiteX117" fmla="*/ 4314688 w 9117689"/>
              <a:gd name="connsiteY117" fmla="*/ 2057030 h 3539825"/>
              <a:gd name="connsiteX118" fmla="*/ 4314688 w 9117689"/>
              <a:gd name="connsiteY118" fmla="*/ 2192642 h 3539825"/>
              <a:gd name="connsiteX119" fmla="*/ 4235885 w 9117689"/>
              <a:gd name="connsiteY119" fmla="*/ 2311530 h 3539825"/>
              <a:gd name="connsiteX120" fmla="*/ 4187817 w 9117689"/>
              <a:gd name="connsiteY120" fmla="*/ 2321234 h 3539825"/>
              <a:gd name="connsiteX121" fmla="*/ 4187817 w 9117689"/>
              <a:gd name="connsiteY121" fmla="*/ 2321972 h 3539825"/>
              <a:gd name="connsiteX122" fmla="*/ 4164337 w 9117689"/>
              <a:gd name="connsiteY122" fmla="*/ 2324339 h 3539825"/>
              <a:gd name="connsiteX123" fmla="*/ 4087273 w 9117689"/>
              <a:gd name="connsiteY123" fmla="*/ 2370783 h 3539825"/>
              <a:gd name="connsiteX124" fmla="*/ 4066134 w 9117689"/>
              <a:gd name="connsiteY124" fmla="*/ 2407628 h 3539825"/>
              <a:gd name="connsiteX125" fmla="*/ 4066134 w 9117689"/>
              <a:gd name="connsiteY125" fmla="*/ 2565398 h 3539825"/>
              <a:gd name="connsiteX126" fmla="*/ 3937108 w 9117689"/>
              <a:gd name="connsiteY126" fmla="*/ 2694425 h 3539825"/>
              <a:gd name="connsiteX127" fmla="*/ 3937108 w 9117689"/>
              <a:gd name="connsiteY127" fmla="*/ 2694424 h 3539825"/>
              <a:gd name="connsiteX128" fmla="*/ 3808081 w 9117689"/>
              <a:gd name="connsiteY128" fmla="*/ 2565397 h 3539825"/>
              <a:gd name="connsiteX129" fmla="*/ 3808081 w 9117689"/>
              <a:gd name="connsiteY129" fmla="*/ 2001093 h 3539825"/>
              <a:gd name="connsiteX130" fmla="*/ 3799693 w 9117689"/>
              <a:gd name="connsiteY130" fmla="*/ 1959543 h 3539825"/>
              <a:gd name="connsiteX131" fmla="*/ 3680806 w 9117689"/>
              <a:gd name="connsiteY131" fmla="*/ 1880739 h 3539825"/>
              <a:gd name="connsiteX132" fmla="*/ 3561919 w 9117689"/>
              <a:gd name="connsiteY132" fmla="*/ 1959543 h 3539825"/>
              <a:gd name="connsiteX133" fmla="*/ 3561432 w 9117689"/>
              <a:gd name="connsiteY133" fmla="*/ 1961953 h 3539825"/>
              <a:gd name="connsiteX134" fmla="*/ 3561432 w 9117689"/>
              <a:gd name="connsiteY134" fmla="*/ 2209143 h 3539825"/>
              <a:gd name="connsiteX135" fmla="*/ 3482628 w 9117689"/>
              <a:gd name="connsiteY135" fmla="*/ 2328031 h 3539825"/>
              <a:gd name="connsiteX136" fmla="*/ 3438828 w 9117689"/>
              <a:gd name="connsiteY136" fmla="*/ 2336873 h 3539825"/>
              <a:gd name="connsiteX137" fmla="*/ 3438828 w 9117689"/>
              <a:gd name="connsiteY137" fmla="*/ 2338239 h 3539825"/>
              <a:gd name="connsiteX138" fmla="*/ 3415348 w 9117689"/>
              <a:gd name="connsiteY138" fmla="*/ 2340606 h 3539825"/>
              <a:gd name="connsiteX139" fmla="*/ 3315619 w 9117689"/>
              <a:gd name="connsiteY139" fmla="*/ 2426555 h 3539825"/>
              <a:gd name="connsiteX140" fmla="*/ 3307418 w 9117689"/>
              <a:gd name="connsiteY140" fmla="*/ 2473026 h 3539825"/>
              <a:gd name="connsiteX141" fmla="*/ 3307418 w 9117689"/>
              <a:gd name="connsiteY141" fmla="*/ 2940195 h 3539825"/>
              <a:gd name="connsiteX142" fmla="*/ 3178391 w 9117689"/>
              <a:gd name="connsiteY142" fmla="*/ 3069222 h 3539825"/>
              <a:gd name="connsiteX143" fmla="*/ 3178392 w 9117689"/>
              <a:gd name="connsiteY143" fmla="*/ 3069223 h 3539825"/>
              <a:gd name="connsiteX144" fmla="*/ 3049365 w 9117689"/>
              <a:gd name="connsiteY144" fmla="*/ 2940196 h 3539825"/>
              <a:gd name="connsiteX145" fmla="*/ 3049365 w 9117689"/>
              <a:gd name="connsiteY145" fmla="*/ 1954092 h 3539825"/>
              <a:gd name="connsiteX146" fmla="*/ 3033348 w 9117689"/>
              <a:gd name="connsiteY146" fmla="*/ 1927693 h 3539825"/>
              <a:gd name="connsiteX147" fmla="*/ 2933785 w 9117689"/>
              <a:gd name="connsiteY147" fmla="*/ 1880739 h 3539825"/>
              <a:gd name="connsiteX148" fmla="*/ 2814898 w 9117689"/>
              <a:gd name="connsiteY148" fmla="*/ 1959543 h 3539825"/>
              <a:gd name="connsiteX149" fmla="*/ 2812442 w 9117689"/>
              <a:gd name="connsiteY149" fmla="*/ 1971703 h 3539825"/>
              <a:gd name="connsiteX150" fmla="*/ 2812442 w 9117689"/>
              <a:gd name="connsiteY150" fmla="*/ 2487377 h 3539825"/>
              <a:gd name="connsiteX151" fmla="*/ 2683415 w 9117689"/>
              <a:gd name="connsiteY151" fmla="*/ 2616404 h 3539825"/>
              <a:gd name="connsiteX152" fmla="*/ 2683416 w 9117689"/>
              <a:gd name="connsiteY152" fmla="*/ 2616403 h 3539825"/>
              <a:gd name="connsiteX153" fmla="*/ 2554390 w 9117689"/>
              <a:gd name="connsiteY153" fmla="*/ 2487376 h 3539825"/>
              <a:gd name="connsiteX154" fmla="*/ 2038281 w 9117689"/>
              <a:gd name="connsiteY154" fmla="*/ 0 h 3539825"/>
              <a:gd name="connsiteX155" fmla="*/ 2554389 w 9117689"/>
              <a:gd name="connsiteY155" fmla="*/ 0 h 3539825"/>
              <a:gd name="connsiteX156" fmla="*/ 2554388 w 9117689"/>
              <a:gd name="connsiteY156" fmla="*/ 2462247 h 3539825"/>
              <a:gd name="connsiteX157" fmla="*/ 2544249 w 9117689"/>
              <a:gd name="connsiteY157" fmla="*/ 2412029 h 3539825"/>
              <a:gd name="connsiteX158" fmla="*/ 2425362 w 9117689"/>
              <a:gd name="connsiteY158" fmla="*/ 2333225 h 3539825"/>
              <a:gd name="connsiteX159" fmla="*/ 2296335 w 9117689"/>
              <a:gd name="connsiteY159" fmla="*/ 2462252 h 3539825"/>
              <a:gd name="connsiteX160" fmla="*/ 2296335 w 9117689"/>
              <a:gd name="connsiteY160" fmla="*/ 3410798 h 3539825"/>
              <a:gd name="connsiteX161" fmla="*/ 2167308 w 9117689"/>
              <a:gd name="connsiteY161" fmla="*/ 3539825 h 3539825"/>
              <a:gd name="connsiteX162" fmla="*/ 2167309 w 9117689"/>
              <a:gd name="connsiteY162" fmla="*/ 3539824 h 3539825"/>
              <a:gd name="connsiteX163" fmla="*/ 2038281 w 9117689"/>
              <a:gd name="connsiteY163" fmla="*/ 3410797 h 3539825"/>
              <a:gd name="connsiteX164" fmla="*/ 1025296 w 9117689"/>
              <a:gd name="connsiteY164" fmla="*/ 0 h 3539825"/>
              <a:gd name="connsiteX165" fmla="*/ 2038281 w 9117689"/>
              <a:gd name="connsiteY165" fmla="*/ 0 h 3539825"/>
              <a:gd name="connsiteX166" fmla="*/ 2038280 w 9117689"/>
              <a:gd name="connsiteY166" fmla="*/ 2363613 h 3539825"/>
              <a:gd name="connsiteX167" fmla="*/ 2028142 w 9117689"/>
              <a:gd name="connsiteY167" fmla="*/ 2313394 h 3539825"/>
              <a:gd name="connsiteX168" fmla="*/ 1909254 w 9117689"/>
              <a:gd name="connsiteY168" fmla="*/ 2234590 h 3539825"/>
              <a:gd name="connsiteX169" fmla="*/ 1790367 w 9117689"/>
              <a:gd name="connsiteY169" fmla="*/ 2313394 h 3539825"/>
              <a:gd name="connsiteX170" fmla="*/ 1780603 w 9117689"/>
              <a:gd name="connsiteY170" fmla="*/ 2361754 h 3539825"/>
              <a:gd name="connsiteX171" fmla="*/ 1780603 w 9117689"/>
              <a:gd name="connsiteY171" fmla="*/ 2692556 h 3539825"/>
              <a:gd name="connsiteX172" fmla="*/ 1651576 w 9117689"/>
              <a:gd name="connsiteY172" fmla="*/ 2821583 h 3539825"/>
              <a:gd name="connsiteX173" fmla="*/ 1651577 w 9117689"/>
              <a:gd name="connsiteY173" fmla="*/ 2821582 h 3539825"/>
              <a:gd name="connsiteX174" fmla="*/ 1522551 w 9117689"/>
              <a:gd name="connsiteY174" fmla="*/ 2692555 h 3539825"/>
              <a:gd name="connsiteX175" fmla="*/ 1522551 w 9117689"/>
              <a:gd name="connsiteY175" fmla="*/ 1963074 h 3539825"/>
              <a:gd name="connsiteX176" fmla="*/ 1521838 w 9117689"/>
              <a:gd name="connsiteY176" fmla="*/ 1959543 h 3539825"/>
              <a:gd name="connsiteX177" fmla="*/ 1402952 w 9117689"/>
              <a:gd name="connsiteY177" fmla="*/ 1880739 h 3539825"/>
              <a:gd name="connsiteX178" fmla="*/ 1284064 w 9117689"/>
              <a:gd name="connsiteY178" fmla="*/ 1959543 h 3539825"/>
              <a:gd name="connsiteX179" fmla="*/ 1283350 w 9117689"/>
              <a:gd name="connsiteY179" fmla="*/ 1963076 h 3539825"/>
              <a:gd name="connsiteX180" fmla="*/ 1283350 w 9117689"/>
              <a:gd name="connsiteY180" fmla="*/ 2311237 h 3539825"/>
              <a:gd name="connsiteX181" fmla="*/ 1154324 w 9117689"/>
              <a:gd name="connsiteY181" fmla="*/ 2440264 h 3539825"/>
              <a:gd name="connsiteX182" fmla="*/ 1154324 w 9117689"/>
              <a:gd name="connsiteY182" fmla="*/ 2440263 h 3539825"/>
              <a:gd name="connsiteX183" fmla="*/ 1025296 w 9117689"/>
              <a:gd name="connsiteY183" fmla="*/ 2311236 h 3539825"/>
              <a:gd name="connsiteX184" fmla="*/ 509565 w 9117689"/>
              <a:gd name="connsiteY184" fmla="*/ 0 h 3539825"/>
              <a:gd name="connsiteX185" fmla="*/ 1025296 w 9117689"/>
              <a:gd name="connsiteY185" fmla="*/ 0 h 3539825"/>
              <a:gd name="connsiteX186" fmla="*/ 1025295 w 9117689"/>
              <a:gd name="connsiteY186" fmla="*/ 2327759 h 3539825"/>
              <a:gd name="connsiteX187" fmla="*/ 1015157 w 9117689"/>
              <a:gd name="connsiteY187" fmla="*/ 2277540 h 3539825"/>
              <a:gd name="connsiteX188" fmla="*/ 896269 w 9117689"/>
              <a:gd name="connsiteY188" fmla="*/ 2198736 h 3539825"/>
              <a:gd name="connsiteX189" fmla="*/ 777382 w 9117689"/>
              <a:gd name="connsiteY189" fmla="*/ 2277540 h 3539825"/>
              <a:gd name="connsiteX190" fmla="*/ 767618 w 9117689"/>
              <a:gd name="connsiteY190" fmla="*/ 2325901 h 3539825"/>
              <a:gd name="connsiteX191" fmla="*/ 767618 w 9117689"/>
              <a:gd name="connsiteY191" fmla="*/ 2411240 h 3539825"/>
              <a:gd name="connsiteX192" fmla="*/ 638591 w 9117689"/>
              <a:gd name="connsiteY192" fmla="*/ 2540267 h 3539825"/>
              <a:gd name="connsiteX193" fmla="*/ 638592 w 9117689"/>
              <a:gd name="connsiteY193" fmla="*/ 2540266 h 3539825"/>
              <a:gd name="connsiteX194" fmla="*/ 509565 w 9117689"/>
              <a:gd name="connsiteY194" fmla="*/ 2411239 h 3539825"/>
              <a:gd name="connsiteX195" fmla="*/ 0 w 9117689"/>
              <a:gd name="connsiteY195" fmla="*/ 0 h 3539825"/>
              <a:gd name="connsiteX196" fmla="*/ 509565 w 9117689"/>
              <a:gd name="connsiteY196" fmla="*/ 0 h 3539825"/>
              <a:gd name="connsiteX197" fmla="*/ 509564 w 9117689"/>
              <a:gd name="connsiteY197" fmla="*/ 1817219 h 3539825"/>
              <a:gd name="connsiteX198" fmla="*/ 499426 w 9117689"/>
              <a:gd name="connsiteY198" fmla="*/ 1767000 h 3539825"/>
              <a:gd name="connsiteX199" fmla="*/ 380538 w 9117689"/>
              <a:gd name="connsiteY199" fmla="*/ 1688196 h 3539825"/>
              <a:gd name="connsiteX200" fmla="*/ 261651 w 9117689"/>
              <a:gd name="connsiteY200" fmla="*/ 1767000 h 3539825"/>
              <a:gd name="connsiteX201" fmla="*/ 258053 w 9117689"/>
              <a:gd name="connsiteY201" fmla="*/ 1784819 h 3539825"/>
              <a:gd name="connsiteX202" fmla="*/ 258053 w 9117689"/>
              <a:gd name="connsiteY202" fmla="*/ 1873737 h 3539825"/>
              <a:gd name="connsiteX203" fmla="*/ 129026 w 9117689"/>
              <a:gd name="connsiteY203" fmla="*/ 2002764 h 3539825"/>
              <a:gd name="connsiteX204" fmla="*/ 129027 w 9117689"/>
              <a:gd name="connsiteY204" fmla="*/ 2002763 h 3539825"/>
              <a:gd name="connsiteX205" fmla="*/ 0 w 9117689"/>
              <a:gd name="connsiteY205" fmla="*/ 1873736 h 353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9117689" h="3539825">
                <a:moveTo>
                  <a:pt x="3416213" y="2333225"/>
                </a:moveTo>
                <a:lnTo>
                  <a:pt x="3418662" y="2334059"/>
                </a:lnTo>
                <a:lnTo>
                  <a:pt x="3419056" y="2334093"/>
                </a:lnTo>
                <a:close/>
                <a:moveTo>
                  <a:pt x="7101793" y="0"/>
                </a:moveTo>
                <a:lnTo>
                  <a:pt x="9117689" y="0"/>
                </a:lnTo>
                <a:lnTo>
                  <a:pt x="9117688" y="1571832"/>
                </a:lnTo>
                <a:cubicBezTo>
                  <a:pt x="9117688" y="1625277"/>
                  <a:pt x="9085194" y="1671132"/>
                  <a:pt x="9038885" y="1690720"/>
                </a:cubicBezTo>
                <a:lnTo>
                  <a:pt x="8990815" y="1700424"/>
                </a:lnTo>
                <a:lnTo>
                  <a:pt x="8990815" y="1701162"/>
                </a:lnTo>
                <a:lnTo>
                  <a:pt x="8967335" y="1703529"/>
                </a:lnTo>
                <a:cubicBezTo>
                  <a:pt x="8936536" y="1709831"/>
                  <a:pt x="8909554" y="1726607"/>
                  <a:pt x="8890271" y="1749973"/>
                </a:cubicBezTo>
                <a:lnTo>
                  <a:pt x="8869106" y="1786864"/>
                </a:lnTo>
                <a:lnTo>
                  <a:pt x="8869106" y="1969446"/>
                </a:lnTo>
                <a:cubicBezTo>
                  <a:pt x="8869106" y="2022891"/>
                  <a:pt x="8836612" y="2068746"/>
                  <a:pt x="8790303" y="2088334"/>
                </a:cubicBezTo>
                <a:lnTo>
                  <a:pt x="8742233" y="2098038"/>
                </a:lnTo>
                <a:lnTo>
                  <a:pt x="8742233" y="2098776"/>
                </a:lnTo>
                <a:lnTo>
                  <a:pt x="8718753" y="2101143"/>
                </a:lnTo>
                <a:cubicBezTo>
                  <a:pt x="8672555" y="2110596"/>
                  <a:pt x="8634943" y="2143616"/>
                  <a:pt x="8619024" y="2187092"/>
                </a:cubicBezTo>
                <a:lnTo>
                  <a:pt x="8619004" y="2187206"/>
                </a:lnTo>
                <a:lnTo>
                  <a:pt x="8619004" y="2452801"/>
                </a:lnTo>
                <a:cubicBezTo>
                  <a:pt x="8619004" y="2506246"/>
                  <a:pt x="8586510" y="2552101"/>
                  <a:pt x="8540201" y="2571689"/>
                </a:cubicBezTo>
                <a:lnTo>
                  <a:pt x="8492131" y="2581393"/>
                </a:lnTo>
                <a:lnTo>
                  <a:pt x="8492131" y="2582131"/>
                </a:lnTo>
                <a:lnTo>
                  <a:pt x="8468651" y="2584498"/>
                </a:lnTo>
                <a:cubicBezTo>
                  <a:pt x="8422453" y="2593951"/>
                  <a:pt x="8384841" y="2626971"/>
                  <a:pt x="8368922" y="2670447"/>
                </a:cubicBezTo>
                <a:lnTo>
                  <a:pt x="8368671" y="2671870"/>
                </a:lnTo>
                <a:lnTo>
                  <a:pt x="8368671" y="2940196"/>
                </a:lnTo>
                <a:cubicBezTo>
                  <a:pt x="8368671" y="3011456"/>
                  <a:pt x="8310904" y="3069223"/>
                  <a:pt x="8239644" y="3069223"/>
                </a:cubicBezTo>
                <a:lnTo>
                  <a:pt x="8239645" y="3069222"/>
                </a:lnTo>
                <a:cubicBezTo>
                  <a:pt x="8168385" y="3069222"/>
                  <a:pt x="8110618" y="3011455"/>
                  <a:pt x="8110618" y="2940195"/>
                </a:cubicBezTo>
                <a:lnTo>
                  <a:pt x="8110618" y="2421638"/>
                </a:lnTo>
                <a:lnTo>
                  <a:pt x="8108615" y="2410288"/>
                </a:lnTo>
                <a:cubicBezTo>
                  <a:pt x="8092696" y="2366812"/>
                  <a:pt x="8055084" y="2333792"/>
                  <a:pt x="8008886" y="2324339"/>
                </a:cubicBezTo>
                <a:lnTo>
                  <a:pt x="7985406" y="2321972"/>
                </a:lnTo>
                <a:lnTo>
                  <a:pt x="7985406" y="2321234"/>
                </a:lnTo>
                <a:lnTo>
                  <a:pt x="7937336" y="2311530"/>
                </a:lnTo>
                <a:cubicBezTo>
                  <a:pt x="7891027" y="2291942"/>
                  <a:pt x="7858533" y="2246087"/>
                  <a:pt x="7858533" y="2192642"/>
                </a:cubicBezTo>
                <a:lnTo>
                  <a:pt x="7858533" y="1816267"/>
                </a:lnTo>
                <a:lnTo>
                  <a:pt x="7850144" y="1774717"/>
                </a:lnTo>
                <a:cubicBezTo>
                  <a:pt x="7830557" y="1728407"/>
                  <a:pt x="7784702" y="1695913"/>
                  <a:pt x="7731257" y="1695913"/>
                </a:cubicBezTo>
                <a:cubicBezTo>
                  <a:pt x="7677812" y="1695913"/>
                  <a:pt x="7631957" y="1728407"/>
                  <a:pt x="7612369" y="1774717"/>
                </a:cubicBezTo>
                <a:lnTo>
                  <a:pt x="7610180" y="1785562"/>
                </a:lnTo>
                <a:lnTo>
                  <a:pt x="7610180" y="1954864"/>
                </a:lnTo>
                <a:cubicBezTo>
                  <a:pt x="7610180" y="2008309"/>
                  <a:pt x="7577686" y="2054164"/>
                  <a:pt x="7531377" y="2073752"/>
                </a:cubicBezTo>
                <a:lnTo>
                  <a:pt x="7483307" y="2083456"/>
                </a:lnTo>
                <a:lnTo>
                  <a:pt x="7483307" y="2084194"/>
                </a:lnTo>
                <a:lnTo>
                  <a:pt x="7459827" y="2086561"/>
                </a:lnTo>
                <a:cubicBezTo>
                  <a:pt x="7413629" y="2096014"/>
                  <a:pt x="7376017" y="2129034"/>
                  <a:pt x="7360098" y="2172510"/>
                </a:cubicBezTo>
                <a:lnTo>
                  <a:pt x="7359846" y="2173939"/>
                </a:lnTo>
                <a:lnTo>
                  <a:pt x="7359846" y="2207025"/>
                </a:lnTo>
                <a:cubicBezTo>
                  <a:pt x="7359846" y="2278285"/>
                  <a:pt x="7302079" y="2336052"/>
                  <a:pt x="7230819" y="2336052"/>
                </a:cubicBezTo>
                <a:lnTo>
                  <a:pt x="7230820" y="2336051"/>
                </a:lnTo>
                <a:cubicBezTo>
                  <a:pt x="7159560" y="2336051"/>
                  <a:pt x="7101793" y="2278284"/>
                  <a:pt x="7101793" y="2207024"/>
                </a:cubicBezTo>
                <a:close/>
                <a:moveTo>
                  <a:pt x="6586062" y="0"/>
                </a:moveTo>
                <a:lnTo>
                  <a:pt x="7101793" y="0"/>
                </a:lnTo>
                <a:lnTo>
                  <a:pt x="7101792" y="2223547"/>
                </a:lnTo>
                <a:lnTo>
                  <a:pt x="7091654" y="2173328"/>
                </a:lnTo>
                <a:cubicBezTo>
                  <a:pt x="7072066" y="2127018"/>
                  <a:pt x="7026211" y="2094524"/>
                  <a:pt x="6972766" y="2094524"/>
                </a:cubicBezTo>
                <a:cubicBezTo>
                  <a:pt x="6919321" y="2094524"/>
                  <a:pt x="6873466" y="2127018"/>
                  <a:pt x="6853879" y="2173328"/>
                </a:cubicBezTo>
                <a:lnTo>
                  <a:pt x="6844115" y="2221688"/>
                </a:lnTo>
                <a:lnTo>
                  <a:pt x="6844115" y="2808090"/>
                </a:lnTo>
                <a:cubicBezTo>
                  <a:pt x="6844115" y="2879350"/>
                  <a:pt x="6786348" y="2937117"/>
                  <a:pt x="6715088" y="2937117"/>
                </a:cubicBezTo>
                <a:lnTo>
                  <a:pt x="6715089" y="2937116"/>
                </a:lnTo>
                <a:cubicBezTo>
                  <a:pt x="6643829" y="2937116"/>
                  <a:pt x="6586062" y="2879349"/>
                  <a:pt x="6586062" y="2808089"/>
                </a:cubicBezTo>
                <a:close/>
                <a:moveTo>
                  <a:pt x="4563129" y="0"/>
                </a:moveTo>
                <a:lnTo>
                  <a:pt x="6586062" y="0"/>
                </a:lnTo>
                <a:lnTo>
                  <a:pt x="6586061" y="1911127"/>
                </a:lnTo>
                <a:lnTo>
                  <a:pt x="6575923" y="1860908"/>
                </a:lnTo>
                <a:cubicBezTo>
                  <a:pt x="6556335" y="1814598"/>
                  <a:pt x="6510480" y="1782104"/>
                  <a:pt x="6457035" y="1782104"/>
                </a:cubicBezTo>
                <a:cubicBezTo>
                  <a:pt x="6403590" y="1782104"/>
                  <a:pt x="6357735" y="1814598"/>
                  <a:pt x="6338148" y="1860908"/>
                </a:cubicBezTo>
                <a:lnTo>
                  <a:pt x="6334550" y="1878727"/>
                </a:lnTo>
                <a:lnTo>
                  <a:pt x="6334550" y="2187673"/>
                </a:lnTo>
                <a:cubicBezTo>
                  <a:pt x="6334550" y="2258933"/>
                  <a:pt x="6276783" y="2316700"/>
                  <a:pt x="6205523" y="2316700"/>
                </a:cubicBezTo>
                <a:lnTo>
                  <a:pt x="6205524" y="2316699"/>
                </a:lnTo>
                <a:cubicBezTo>
                  <a:pt x="6134264" y="2316699"/>
                  <a:pt x="6076497" y="2258932"/>
                  <a:pt x="6076497" y="2187672"/>
                </a:cubicBezTo>
                <a:lnTo>
                  <a:pt x="6076497" y="2140934"/>
                </a:lnTo>
                <a:lnTo>
                  <a:pt x="6057827" y="2108392"/>
                </a:lnTo>
                <a:cubicBezTo>
                  <a:pt x="6038544" y="2085026"/>
                  <a:pt x="6011561" y="2068250"/>
                  <a:pt x="5980763" y="2061948"/>
                </a:cubicBezTo>
                <a:lnTo>
                  <a:pt x="5957283" y="2059581"/>
                </a:lnTo>
                <a:lnTo>
                  <a:pt x="5957283" y="2058843"/>
                </a:lnTo>
                <a:lnTo>
                  <a:pt x="5909213" y="2049139"/>
                </a:lnTo>
                <a:cubicBezTo>
                  <a:pt x="5862904" y="2029551"/>
                  <a:pt x="5830410" y="1983696"/>
                  <a:pt x="5830410" y="1930251"/>
                </a:cubicBezTo>
                <a:lnTo>
                  <a:pt x="5830410" y="1816267"/>
                </a:lnTo>
                <a:lnTo>
                  <a:pt x="5822021" y="1774717"/>
                </a:lnTo>
                <a:cubicBezTo>
                  <a:pt x="5802434" y="1728407"/>
                  <a:pt x="5756579" y="1695913"/>
                  <a:pt x="5703134" y="1695913"/>
                </a:cubicBezTo>
                <a:cubicBezTo>
                  <a:pt x="5649689" y="1695913"/>
                  <a:pt x="5603834" y="1728407"/>
                  <a:pt x="5584246" y="1774717"/>
                </a:cubicBezTo>
                <a:lnTo>
                  <a:pt x="5582057" y="1785561"/>
                </a:lnTo>
                <a:lnTo>
                  <a:pt x="5582057" y="2066181"/>
                </a:lnTo>
                <a:cubicBezTo>
                  <a:pt x="5582057" y="2119626"/>
                  <a:pt x="5549563" y="2165481"/>
                  <a:pt x="5503254" y="2185069"/>
                </a:cubicBezTo>
                <a:lnTo>
                  <a:pt x="5455184" y="2194773"/>
                </a:lnTo>
                <a:lnTo>
                  <a:pt x="5455184" y="2195511"/>
                </a:lnTo>
                <a:lnTo>
                  <a:pt x="5431704" y="2197878"/>
                </a:lnTo>
                <a:cubicBezTo>
                  <a:pt x="5385506" y="2207331"/>
                  <a:pt x="5347894" y="2240351"/>
                  <a:pt x="5331975" y="2283827"/>
                </a:cubicBezTo>
                <a:lnTo>
                  <a:pt x="5329771" y="2296316"/>
                </a:lnTo>
                <a:lnTo>
                  <a:pt x="5329771" y="2565398"/>
                </a:lnTo>
                <a:cubicBezTo>
                  <a:pt x="5329771" y="2636658"/>
                  <a:pt x="5272004" y="2694425"/>
                  <a:pt x="5200744" y="2694425"/>
                </a:cubicBezTo>
                <a:lnTo>
                  <a:pt x="5200745" y="2694424"/>
                </a:lnTo>
                <a:cubicBezTo>
                  <a:pt x="5129485" y="2694424"/>
                  <a:pt x="5071718" y="2636657"/>
                  <a:pt x="5071718" y="2565397"/>
                </a:cubicBezTo>
                <a:lnTo>
                  <a:pt x="5071718" y="2422778"/>
                </a:lnTo>
                <a:lnTo>
                  <a:pt x="5069514" y="2410288"/>
                </a:lnTo>
                <a:cubicBezTo>
                  <a:pt x="5053595" y="2366812"/>
                  <a:pt x="5015983" y="2333792"/>
                  <a:pt x="4969785" y="2324339"/>
                </a:cubicBezTo>
                <a:lnTo>
                  <a:pt x="4946305" y="2321972"/>
                </a:lnTo>
                <a:lnTo>
                  <a:pt x="4946305" y="2321234"/>
                </a:lnTo>
                <a:lnTo>
                  <a:pt x="4898235" y="2311530"/>
                </a:lnTo>
                <a:cubicBezTo>
                  <a:pt x="4851926" y="2291942"/>
                  <a:pt x="4819432" y="2246087"/>
                  <a:pt x="4819432" y="2192642"/>
                </a:cubicBezTo>
                <a:lnTo>
                  <a:pt x="4819432" y="1816266"/>
                </a:lnTo>
                <a:lnTo>
                  <a:pt x="4811043" y="1774717"/>
                </a:lnTo>
                <a:cubicBezTo>
                  <a:pt x="4791456" y="1728407"/>
                  <a:pt x="4745601" y="1695913"/>
                  <a:pt x="4692156" y="1695913"/>
                </a:cubicBezTo>
                <a:cubicBezTo>
                  <a:pt x="4620896" y="1695913"/>
                  <a:pt x="4563129" y="1753680"/>
                  <a:pt x="4563129" y="1824940"/>
                </a:cubicBezTo>
                <a:close/>
                <a:moveTo>
                  <a:pt x="2554390" y="0"/>
                </a:moveTo>
                <a:lnTo>
                  <a:pt x="4563014" y="0"/>
                </a:lnTo>
                <a:lnTo>
                  <a:pt x="4563013" y="1842446"/>
                </a:lnTo>
                <a:cubicBezTo>
                  <a:pt x="4563013" y="1895891"/>
                  <a:pt x="4530519" y="1941746"/>
                  <a:pt x="4484210" y="1961334"/>
                </a:cubicBezTo>
                <a:lnTo>
                  <a:pt x="4436140" y="1971038"/>
                </a:lnTo>
                <a:lnTo>
                  <a:pt x="4436140" y="1971776"/>
                </a:lnTo>
                <a:lnTo>
                  <a:pt x="4412660" y="1974143"/>
                </a:lnTo>
                <a:cubicBezTo>
                  <a:pt x="4381861" y="1980445"/>
                  <a:pt x="4354879" y="1997221"/>
                  <a:pt x="4335595" y="2020587"/>
                </a:cubicBezTo>
                <a:lnTo>
                  <a:pt x="4314688" y="2057030"/>
                </a:lnTo>
                <a:lnTo>
                  <a:pt x="4314688" y="2192642"/>
                </a:lnTo>
                <a:cubicBezTo>
                  <a:pt x="4314688" y="2246087"/>
                  <a:pt x="4282194" y="2291942"/>
                  <a:pt x="4235885" y="2311530"/>
                </a:cubicBezTo>
                <a:lnTo>
                  <a:pt x="4187817" y="2321234"/>
                </a:lnTo>
                <a:lnTo>
                  <a:pt x="4187817" y="2321972"/>
                </a:lnTo>
                <a:lnTo>
                  <a:pt x="4164337" y="2324339"/>
                </a:lnTo>
                <a:cubicBezTo>
                  <a:pt x="4133539" y="2330641"/>
                  <a:pt x="4106556" y="2347417"/>
                  <a:pt x="4087273" y="2370783"/>
                </a:cubicBezTo>
                <a:lnTo>
                  <a:pt x="4066134" y="2407628"/>
                </a:lnTo>
                <a:lnTo>
                  <a:pt x="4066134" y="2565398"/>
                </a:lnTo>
                <a:cubicBezTo>
                  <a:pt x="4066134" y="2636658"/>
                  <a:pt x="4008367" y="2694425"/>
                  <a:pt x="3937108" y="2694425"/>
                </a:cubicBezTo>
                <a:lnTo>
                  <a:pt x="3937108" y="2694424"/>
                </a:lnTo>
                <a:cubicBezTo>
                  <a:pt x="3865849" y="2694424"/>
                  <a:pt x="3808081" y="2636657"/>
                  <a:pt x="3808081" y="2565397"/>
                </a:cubicBezTo>
                <a:lnTo>
                  <a:pt x="3808081" y="2001093"/>
                </a:lnTo>
                <a:lnTo>
                  <a:pt x="3799693" y="1959543"/>
                </a:lnTo>
                <a:cubicBezTo>
                  <a:pt x="3780106" y="1913233"/>
                  <a:pt x="3734251" y="1880739"/>
                  <a:pt x="3680806" y="1880739"/>
                </a:cubicBezTo>
                <a:cubicBezTo>
                  <a:pt x="3627361" y="1880739"/>
                  <a:pt x="3581506" y="1913233"/>
                  <a:pt x="3561919" y="1959543"/>
                </a:cubicBezTo>
                <a:lnTo>
                  <a:pt x="3561432" y="1961953"/>
                </a:lnTo>
                <a:lnTo>
                  <a:pt x="3561432" y="2209143"/>
                </a:lnTo>
                <a:cubicBezTo>
                  <a:pt x="3561432" y="2262588"/>
                  <a:pt x="3528938" y="2308443"/>
                  <a:pt x="3482628" y="2328031"/>
                </a:cubicBezTo>
                <a:lnTo>
                  <a:pt x="3438828" y="2336873"/>
                </a:lnTo>
                <a:lnTo>
                  <a:pt x="3438828" y="2338239"/>
                </a:lnTo>
                <a:lnTo>
                  <a:pt x="3415348" y="2340606"/>
                </a:lnTo>
                <a:cubicBezTo>
                  <a:pt x="3369150" y="2350059"/>
                  <a:pt x="3331538" y="2383079"/>
                  <a:pt x="3315619" y="2426555"/>
                </a:cubicBezTo>
                <a:lnTo>
                  <a:pt x="3307418" y="2473026"/>
                </a:lnTo>
                <a:lnTo>
                  <a:pt x="3307418" y="2940195"/>
                </a:lnTo>
                <a:cubicBezTo>
                  <a:pt x="3307418" y="3011455"/>
                  <a:pt x="3249651" y="3069222"/>
                  <a:pt x="3178391" y="3069222"/>
                </a:cubicBezTo>
                <a:lnTo>
                  <a:pt x="3178392" y="3069223"/>
                </a:lnTo>
                <a:cubicBezTo>
                  <a:pt x="3107131" y="3069223"/>
                  <a:pt x="3049365" y="3011456"/>
                  <a:pt x="3049365" y="2940196"/>
                </a:cubicBezTo>
                <a:lnTo>
                  <a:pt x="3049365" y="1954092"/>
                </a:lnTo>
                <a:lnTo>
                  <a:pt x="3033348" y="1927693"/>
                </a:lnTo>
                <a:cubicBezTo>
                  <a:pt x="3009683" y="1899017"/>
                  <a:pt x="2973869" y="1880739"/>
                  <a:pt x="2933785" y="1880739"/>
                </a:cubicBezTo>
                <a:cubicBezTo>
                  <a:pt x="2880341" y="1880739"/>
                  <a:pt x="2834485" y="1913233"/>
                  <a:pt x="2814898" y="1959543"/>
                </a:cubicBezTo>
                <a:lnTo>
                  <a:pt x="2812442" y="1971703"/>
                </a:lnTo>
                <a:lnTo>
                  <a:pt x="2812442" y="2487377"/>
                </a:lnTo>
                <a:cubicBezTo>
                  <a:pt x="2812442" y="2558637"/>
                  <a:pt x="2754675" y="2616404"/>
                  <a:pt x="2683415" y="2616404"/>
                </a:cubicBezTo>
                <a:lnTo>
                  <a:pt x="2683416" y="2616403"/>
                </a:lnTo>
                <a:cubicBezTo>
                  <a:pt x="2612156" y="2616403"/>
                  <a:pt x="2554390" y="2558636"/>
                  <a:pt x="2554390" y="2487376"/>
                </a:cubicBezTo>
                <a:close/>
                <a:moveTo>
                  <a:pt x="2038281" y="0"/>
                </a:moveTo>
                <a:lnTo>
                  <a:pt x="2554389" y="0"/>
                </a:lnTo>
                <a:lnTo>
                  <a:pt x="2554388" y="2462247"/>
                </a:lnTo>
                <a:lnTo>
                  <a:pt x="2544249" y="2412029"/>
                </a:lnTo>
                <a:cubicBezTo>
                  <a:pt x="2524662" y="2365719"/>
                  <a:pt x="2478807" y="2333225"/>
                  <a:pt x="2425362" y="2333225"/>
                </a:cubicBezTo>
                <a:cubicBezTo>
                  <a:pt x="2354102" y="2333225"/>
                  <a:pt x="2296335" y="2390992"/>
                  <a:pt x="2296335" y="2462252"/>
                </a:cubicBezTo>
                <a:lnTo>
                  <a:pt x="2296335" y="3410798"/>
                </a:lnTo>
                <a:cubicBezTo>
                  <a:pt x="2296335" y="3482058"/>
                  <a:pt x="2238568" y="3539825"/>
                  <a:pt x="2167308" y="3539825"/>
                </a:cubicBezTo>
                <a:lnTo>
                  <a:pt x="2167309" y="3539824"/>
                </a:lnTo>
                <a:cubicBezTo>
                  <a:pt x="2096048" y="3539824"/>
                  <a:pt x="2038281" y="3482057"/>
                  <a:pt x="2038281" y="3410797"/>
                </a:cubicBezTo>
                <a:close/>
                <a:moveTo>
                  <a:pt x="1025296" y="0"/>
                </a:moveTo>
                <a:lnTo>
                  <a:pt x="2038281" y="0"/>
                </a:lnTo>
                <a:lnTo>
                  <a:pt x="2038280" y="2363613"/>
                </a:lnTo>
                <a:lnTo>
                  <a:pt x="2028142" y="2313394"/>
                </a:lnTo>
                <a:cubicBezTo>
                  <a:pt x="2008554" y="2267084"/>
                  <a:pt x="1962699" y="2234590"/>
                  <a:pt x="1909254" y="2234590"/>
                </a:cubicBezTo>
                <a:cubicBezTo>
                  <a:pt x="1855809" y="2234590"/>
                  <a:pt x="1809954" y="2267084"/>
                  <a:pt x="1790367" y="2313394"/>
                </a:cubicBezTo>
                <a:lnTo>
                  <a:pt x="1780603" y="2361754"/>
                </a:lnTo>
                <a:lnTo>
                  <a:pt x="1780603" y="2692556"/>
                </a:lnTo>
                <a:cubicBezTo>
                  <a:pt x="1780603" y="2763816"/>
                  <a:pt x="1722836" y="2821583"/>
                  <a:pt x="1651576" y="2821583"/>
                </a:cubicBezTo>
                <a:lnTo>
                  <a:pt x="1651577" y="2821582"/>
                </a:lnTo>
                <a:cubicBezTo>
                  <a:pt x="1580317" y="2821582"/>
                  <a:pt x="1522551" y="2763815"/>
                  <a:pt x="1522551" y="2692555"/>
                </a:cubicBezTo>
                <a:lnTo>
                  <a:pt x="1522551" y="1963074"/>
                </a:lnTo>
                <a:lnTo>
                  <a:pt x="1521838" y="1959543"/>
                </a:lnTo>
                <a:cubicBezTo>
                  <a:pt x="1502252" y="1913233"/>
                  <a:pt x="1456396" y="1880739"/>
                  <a:pt x="1402952" y="1880739"/>
                </a:cubicBezTo>
                <a:cubicBezTo>
                  <a:pt x="1349507" y="1880739"/>
                  <a:pt x="1303651" y="1913233"/>
                  <a:pt x="1284064" y="1959543"/>
                </a:cubicBezTo>
                <a:lnTo>
                  <a:pt x="1283350" y="1963076"/>
                </a:lnTo>
                <a:lnTo>
                  <a:pt x="1283350" y="2311237"/>
                </a:lnTo>
                <a:cubicBezTo>
                  <a:pt x="1283350" y="2382497"/>
                  <a:pt x="1225583" y="2440264"/>
                  <a:pt x="1154324" y="2440264"/>
                </a:cubicBezTo>
                <a:lnTo>
                  <a:pt x="1154324" y="2440263"/>
                </a:lnTo>
                <a:cubicBezTo>
                  <a:pt x="1083064" y="2440263"/>
                  <a:pt x="1025296" y="2382496"/>
                  <a:pt x="1025296" y="2311236"/>
                </a:cubicBezTo>
                <a:close/>
                <a:moveTo>
                  <a:pt x="509565" y="0"/>
                </a:moveTo>
                <a:lnTo>
                  <a:pt x="1025296" y="0"/>
                </a:lnTo>
                <a:lnTo>
                  <a:pt x="1025295" y="2327759"/>
                </a:lnTo>
                <a:lnTo>
                  <a:pt x="1015157" y="2277540"/>
                </a:lnTo>
                <a:cubicBezTo>
                  <a:pt x="995569" y="2231230"/>
                  <a:pt x="949714" y="2198736"/>
                  <a:pt x="896269" y="2198736"/>
                </a:cubicBezTo>
                <a:cubicBezTo>
                  <a:pt x="842824" y="2198736"/>
                  <a:pt x="796969" y="2231230"/>
                  <a:pt x="777382" y="2277540"/>
                </a:cubicBezTo>
                <a:lnTo>
                  <a:pt x="767618" y="2325901"/>
                </a:lnTo>
                <a:lnTo>
                  <a:pt x="767618" y="2411240"/>
                </a:lnTo>
                <a:cubicBezTo>
                  <a:pt x="767618" y="2482500"/>
                  <a:pt x="709851" y="2540267"/>
                  <a:pt x="638591" y="2540267"/>
                </a:cubicBezTo>
                <a:lnTo>
                  <a:pt x="638592" y="2540266"/>
                </a:lnTo>
                <a:cubicBezTo>
                  <a:pt x="567332" y="2540266"/>
                  <a:pt x="509565" y="2482499"/>
                  <a:pt x="509565" y="2411239"/>
                </a:cubicBezTo>
                <a:close/>
                <a:moveTo>
                  <a:pt x="0" y="0"/>
                </a:moveTo>
                <a:lnTo>
                  <a:pt x="509565" y="0"/>
                </a:lnTo>
                <a:lnTo>
                  <a:pt x="509564" y="1817219"/>
                </a:lnTo>
                <a:lnTo>
                  <a:pt x="499426" y="1767000"/>
                </a:lnTo>
                <a:cubicBezTo>
                  <a:pt x="479838" y="1720690"/>
                  <a:pt x="433983" y="1688196"/>
                  <a:pt x="380538" y="1688196"/>
                </a:cubicBezTo>
                <a:cubicBezTo>
                  <a:pt x="327093" y="1688196"/>
                  <a:pt x="281238" y="1720690"/>
                  <a:pt x="261651" y="1767000"/>
                </a:cubicBezTo>
                <a:lnTo>
                  <a:pt x="258053" y="1784819"/>
                </a:lnTo>
                <a:lnTo>
                  <a:pt x="258053" y="1873737"/>
                </a:lnTo>
                <a:cubicBezTo>
                  <a:pt x="258053" y="1944997"/>
                  <a:pt x="200286" y="2002764"/>
                  <a:pt x="129026" y="2002764"/>
                </a:cubicBezTo>
                <a:lnTo>
                  <a:pt x="129027" y="2002763"/>
                </a:lnTo>
                <a:cubicBezTo>
                  <a:pt x="57767" y="2002763"/>
                  <a:pt x="0" y="1944996"/>
                  <a:pt x="0" y="1873736"/>
                </a:cubicBezTo>
                <a:close/>
              </a:path>
            </a:pathLst>
          </a:custGeom>
        </p:spPr>
        <p:txBody>
          <a:bodyPr wrap="square" anchor="t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8498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ept graphic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imagen 3"/>
          <p:cNvSpPr>
            <a:spLocks noGrp="1"/>
          </p:cNvSpPr>
          <p:nvPr>
            <p:ph type="pic" sz="quarter" idx="12"/>
          </p:nvPr>
        </p:nvSpPr>
        <p:spPr>
          <a:xfrm>
            <a:off x="-10226" y="-4001"/>
            <a:ext cx="9353304" cy="4516366"/>
          </a:xfrm>
          <a:custGeom>
            <a:avLst/>
            <a:gdLst>
              <a:gd name="connsiteX0" fmla="*/ 3667965 w 9353304"/>
              <a:gd name="connsiteY0" fmla="*/ 3780368 h 4516366"/>
              <a:gd name="connsiteX1" fmla="*/ 3665122 w 9353304"/>
              <a:gd name="connsiteY1" fmla="*/ 3781236 h 4516366"/>
              <a:gd name="connsiteX2" fmla="*/ 3665516 w 9353304"/>
              <a:gd name="connsiteY2" fmla="*/ 3781202 h 4516366"/>
              <a:gd name="connsiteX3" fmla="*/ 1906603 w 9353304"/>
              <a:gd name="connsiteY3" fmla="*/ 3435046 h 4516366"/>
              <a:gd name="connsiteX4" fmla="*/ 1903760 w 9353304"/>
              <a:gd name="connsiteY4" fmla="*/ 3435914 h 4516366"/>
              <a:gd name="connsiteX5" fmla="*/ 1904154 w 9353304"/>
              <a:gd name="connsiteY5" fmla="*/ 3435880 h 4516366"/>
              <a:gd name="connsiteX6" fmla="*/ 5145170 w 9353304"/>
              <a:gd name="connsiteY6" fmla="*/ 3313683 h 4516366"/>
              <a:gd name="connsiteX7" fmla="*/ 5147619 w 9353304"/>
              <a:gd name="connsiteY7" fmla="*/ 3314517 h 4516366"/>
              <a:gd name="connsiteX8" fmla="*/ 5148013 w 9353304"/>
              <a:gd name="connsiteY8" fmla="*/ 3314551 h 4516366"/>
              <a:gd name="connsiteX9" fmla="*/ 145219 w 9353304"/>
              <a:gd name="connsiteY9" fmla="*/ 3099418 h 4516366"/>
              <a:gd name="connsiteX10" fmla="*/ 142376 w 9353304"/>
              <a:gd name="connsiteY10" fmla="*/ 3100286 h 4516366"/>
              <a:gd name="connsiteX11" fmla="*/ 142770 w 9353304"/>
              <a:gd name="connsiteY11" fmla="*/ 3100252 h 4516366"/>
              <a:gd name="connsiteX12" fmla="*/ 1148720 w 9353304"/>
              <a:gd name="connsiteY12" fmla="*/ 2807586 h 4516366"/>
              <a:gd name="connsiteX13" fmla="*/ 1145878 w 9353304"/>
              <a:gd name="connsiteY13" fmla="*/ 2808454 h 4516366"/>
              <a:gd name="connsiteX14" fmla="*/ 1146272 w 9353304"/>
              <a:gd name="connsiteY14" fmla="*/ 2808420 h 4516366"/>
              <a:gd name="connsiteX15" fmla="*/ 7320034 w 9353304"/>
              <a:gd name="connsiteY15" fmla="*/ 1299734 h 4516366"/>
              <a:gd name="connsiteX16" fmla="*/ 7320035 w 9353304"/>
              <a:gd name="connsiteY16" fmla="*/ 1299738 h 4516366"/>
              <a:gd name="connsiteX17" fmla="*/ 7320034 w 9353304"/>
              <a:gd name="connsiteY17" fmla="*/ 3936332 h 4516366"/>
              <a:gd name="connsiteX18" fmla="*/ 7191007 w 9353304"/>
              <a:gd name="connsiteY18" fmla="*/ 4065359 h 4516366"/>
              <a:gd name="connsiteX19" fmla="*/ 7191008 w 9353304"/>
              <a:gd name="connsiteY19" fmla="*/ 4065358 h 4516366"/>
              <a:gd name="connsiteX20" fmla="*/ 7061981 w 9353304"/>
              <a:gd name="connsiteY20" fmla="*/ 3936331 h 4516366"/>
              <a:gd name="connsiteX21" fmla="*/ 7061981 w 9353304"/>
              <a:gd name="connsiteY21" fmla="*/ 1454195 h 4516366"/>
              <a:gd name="connsiteX22" fmla="*/ 7191008 w 9353304"/>
              <a:gd name="connsiteY22" fmla="*/ 1583222 h 4516366"/>
              <a:gd name="connsiteX23" fmla="*/ 7191007 w 9353304"/>
              <a:gd name="connsiteY23" fmla="*/ 1583223 h 4516366"/>
              <a:gd name="connsiteX24" fmla="*/ 7320034 w 9353304"/>
              <a:gd name="connsiteY24" fmla="*/ 1454196 h 4516366"/>
              <a:gd name="connsiteX25" fmla="*/ 3667965 w 9353304"/>
              <a:gd name="connsiteY25" fmla="*/ 1298232 h 4516366"/>
              <a:gd name="connsiteX26" fmla="*/ 3665516 w 9353304"/>
              <a:gd name="connsiteY26" fmla="*/ 1299066 h 4516366"/>
              <a:gd name="connsiteX27" fmla="*/ 3665122 w 9353304"/>
              <a:gd name="connsiteY27" fmla="*/ 1299100 h 4516366"/>
              <a:gd name="connsiteX28" fmla="*/ 7061980 w 9353304"/>
              <a:gd name="connsiteY28" fmla="*/ 1280382 h 4516366"/>
              <a:gd name="connsiteX29" fmla="*/ 7061981 w 9353304"/>
              <a:gd name="connsiteY29" fmla="*/ 1280386 h 4516366"/>
              <a:gd name="connsiteX30" fmla="*/ 7061980 w 9353304"/>
              <a:gd name="connsiteY30" fmla="*/ 3952854 h 4516366"/>
              <a:gd name="connsiteX31" fmla="*/ 7051842 w 9353304"/>
              <a:gd name="connsiteY31" fmla="*/ 3902635 h 4516366"/>
              <a:gd name="connsiteX32" fmla="*/ 6932954 w 9353304"/>
              <a:gd name="connsiteY32" fmla="*/ 3823831 h 4516366"/>
              <a:gd name="connsiteX33" fmla="*/ 6814067 w 9353304"/>
              <a:gd name="connsiteY33" fmla="*/ 3902635 h 4516366"/>
              <a:gd name="connsiteX34" fmla="*/ 6804303 w 9353304"/>
              <a:gd name="connsiteY34" fmla="*/ 3950996 h 4516366"/>
              <a:gd name="connsiteX35" fmla="*/ 6804303 w 9353304"/>
              <a:gd name="connsiteY35" fmla="*/ 4036335 h 4516366"/>
              <a:gd name="connsiteX36" fmla="*/ 6675276 w 9353304"/>
              <a:gd name="connsiteY36" fmla="*/ 4165362 h 4516366"/>
              <a:gd name="connsiteX37" fmla="*/ 6675277 w 9353304"/>
              <a:gd name="connsiteY37" fmla="*/ 4165361 h 4516366"/>
              <a:gd name="connsiteX38" fmla="*/ 6546250 w 9353304"/>
              <a:gd name="connsiteY38" fmla="*/ 4036334 h 4516366"/>
              <a:gd name="connsiteX39" fmla="*/ 6546250 w 9353304"/>
              <a:gd name="connsiteY39" fmla="*/ 1554198 h 4516366"/>
              <a:gd name="connsiteX40" fmla="*/ 6675277 w 9353304"/>
              <a:gd name="connsiteY40" fmla="*/ 1683225 h 4516366"/>
              <a:gd name="connsiteX41" fmla="*/ 6675276 w 9353304"/>
              <a:gd name="connsiteY41" fmla="*/ 1683226 h 4516366"/>
              <a:gd name="connsiteX42" fmla="*/ 6804303 w 9353304"/>
              <a:gd name="connsiteY42" fmla="*/ 1554199 h 4516366"/>
              <a:gd name="connsiteX43" fmla="*/ 6804303 w 9353304"/>
              <a:gd name="connsiteY43" fmla="*/ 1468860 h 4516366"/>
              <a:gd name="connsiteX44" fmla="*/ 6814067 w 9353304"/>
              <a:gd name="connsiteY44" fmla="*/ 1420499 h 4516366"/>
              <a:gd name="connsiteX45" fmla="*/ 6932954 w 9353304"/>
              <a:gd name="connsiteY45" fmla="*/ 1341695 h 4516366"/>
              <a:gd name="connsiteX46" fmla="*/ 7051842 w 9353304"/>
              <a:gd name="connsiteY46" fmla="*/ 1420499 h 4516366"/>
              <a:gd name="connsiteX47" fmla="*/ 7061980 w 9353304"/>
              <a:gd name="connsiteY47" fmla="*/ 1470718 h 4516366"/>
              <a:gd name="connsiteX48" fmla="*/ 1906603 w 9353304"/>
              <a:gd name="connsiteY48" fmla="*/ 952910 h 4516366"/>
              <a:gd name="connsiteX49" fmla="*/ 1904154 w 9353304"/>
              <a:gd name="connsiteY49" fmla="*/ 953744 h 4516366"/>
              <a:gd name="connsiteX50" fmla="*/ 1903760 w 9353304"/>
              <a:gd name="connsiteY50" fmla="*/ 953778 h 4516366"/>
              <a:gd name="connsiteX51" fmla="*/ 8600713 w 9353304"/>
              <a:gd name="connsiteY51" fmla="*/ 896365 h 4516366"/>
              <a:gd name="connsiteX52" fmla="*/ 8600714 w 9353304"/>
              <a:gd name="connsiteY52" fmla="*/ 896369 h 4516366"/>
              <a:gd name="connsiteX53" fmla="*/ 8600713 w 9353304"/>
              <a:gd name="connsiteY53" fmla="*/ 3568837 h 4516366"/>
              <a:gd name="connsiteX54" fmla="*/ 8590575 w 9353304"/>
              <a:gd name="connsiteY54" fmla="*/ 3518618 h 4516366"/>
              <a:gd name="connsiteX55" fmla="*/ 8471687 w 9353304"/>
              <a:gd name="connsiteY55" fmla="*/ 3439814 h 4516366"/>
              <a:gd name="connsiteX56" fmla="*/ 8352800 w 9353304"/>
              <a:gd name="connsiteY56" fmla="*/ 3518618 h 4516366"/>
              <a:gd name="connsiteX57" fmla="*/ 8343036 w 9353304"/>
              <a:gd name="connsiteY57" fmla="*/ 3566978 h 4516366"/>
              <a:gd name="connsiteX58" fmla="*/ 8343036 w 9353304"/>
              <a:gd name="connsiteY58" fmla="*/ 4153380 h 4516366"/>
              <a:gd name="connsiteX59" fmla="*/ 8214009 w 9353304"/>
              <a:gd name="connsiteY59" fmla="*/ 4282407 h 4516366"/>
              <a:gd name="connsiteX60" fmla="*/ 8214010 w 9353304"/>
              <a:gd name="connsiteY60" fmla="*/ 4282406 h 4516366"/>
              <a:gd name="connsiteX61" fmla="*/ 8084983 w 9353304"/>
              <a:gd name="connsiteY61" fmla="*/ 4153379 h 4516366"/>
              <a:gd name="connsiteX62" fmla="*/ 8084983 w 9353304"/>
              <a:gd name="connsiteY62" fmla="*/ 1671243 h 4516366"/>
              <a:gd name="connsiteX63" fmla="*/ 8214010 w 9353304"/>
              <a:gd name="connsiteY63" fmla="*/ 1800270 h 4516366"/>
              <a:gd name="connsiteX64" fmla="*/ 8214009 w 9353304"/>
              <a:gd name="connsiteY64" fmla="*/ 1800271 h 4516366"/>
              <a:gd name="connsiteX65" fmla="*/ 8343036 w 9353304"/>
              <a:gd name="connsiteY65" fmla="*/ 1671244 h 4516366"/>
              <a:gd name="connsiteX66" fmla="*/ 8343036 w 9353304"/>
              <a:gd name="connsiteY66" fmla="*/ 1084842 h 4516366"/>
              <a:gd name="connsiteX67" fmla="*/ 8352800 w 9353304"/>
              <a:gd name="connsiteY67" fmla="*/ 1036482 h 4516366"/>
              <a:gd name="connsiteX68" fmla="*/ 8471687 w 9353304"/>
              <a:gd name="connsiteY68" fmla="*/ 957678 h 4516366"/>
              <a:gd name="connsiteX69" fmla="*/ 8590575 w 9353304"/>
              <a:gd name="connsiteY69" fmla="*/ 1036482 h 4516366"/>
              <a:gd name="connsiteX70" fmla="*/ 8600713 w 9353304"/>
              <a:gd name="connsiteY70" fmla="*/ 1086701 h 4516366"/>
              <a:gd name="connsiteX71" fmla="*/ 5145170 w 9353304"/>
              <a:gd name="connsiteY71" fmla="*/ 831547 h 4516366"/>
              <a:gd name="connsiteX72" fmla="*/ 5148013 w 9353304"/>
              <a:gd name="connsiteY72" fmla="*/ 832415 h 4516366"/>
              <a:gd name="connsiteX73" fmla="*/ 5147619 w 9353304"/>
              <a:gd name="connsiteY73" fmla="*/ 832381 h 4516366"/>
              <a:gd name="connsiteX74" fmla="*/ 145219 w 9353304"/>
              <a:gd name="connsiteY74" fmla="*/ 617282 h 4516366"/>
              <a:gd name="connsiteX75" fmla="*/ 142770 w 9353304"/>
              <a:gd name="connsiteY75" fmla="*/ 618116 h 4516366"/>
              <a:gd name="connsiteX76" fmla="*/ 142376 w 9353304"/>
              <a:gd name="connsiteY76" fmla="*/ 618150 h 4516366"/>
              <a:gd name="connsiteX77" fmla="*/ 8979456 w 9353304"/>
              <a:gd name="connsiteY77" fmla="*/ 554677 h 4516366"/>
              <a:gd name="connsiteX78" fmla="*/ 9079020 w 9353304"/>
              <a:gd name="connsiteY78" fmla="*/ 601631 h 4516366"/>
              <a:gd name="connsiteX79" fmla="*/ 9095250 w 9353304"/>
              <a:gd name="connsiteY79" fmla="*/ 628382 h 4516366"/>
              <a:gd name="connsiteX80" fmla="*/ 9095250 w 9353304"/>
              <a:gd name="connsiteY80" fmla="*/ 1251118 h 4516366"/>
              <a:gd name="connsiteX81" fmla="*/ 9224277 w 9353304"/>
              <a:gd name="connsiteY81" fmla="*/ 1380145 h 4516366"/>
              <a:gd name="connsiteX82" fmla="*/ 9224276 w 9353304"/>
              <a:gd name="connsiteY82" fmla="*/ 1380146 h 4516366"/>
              <a:gd name="connsiteX83" fmla="*/ 9353303 w 9353304"/>
              <a:gd name="connsiteY83" fmla="*/ 1251119 h 4516366"/>
              <a:gd name="connsiteX84" fmla="*/ 9353303 w 9353304"/>
              <a:gd name="connsiteY84" fmla="*/ 859000 h 4516366"/>
              <a:gd name="connsiteX85" fmla="*/ 9353304 w 9353304"/>
              <a:gd name="connsiteY85" fmla="*/ 859004 h 4516366"/>
              <a:gd name="connsiteX86" fmla="*/ 9353303 w 9353304"/>
              <a:gd name="connsiteY86" fmla="*/ 3733255 h 4516366"/>
              <a:gd name="connsiteX87" fmla="*/ 9224276 w 9353304"/>
              <a:gd name="connsiteY87" fmla="*/ 3862282 h 4516366"/>
              <a:gd name="connsiteX88" fmla="*/ 9224277 w 9353304"/>
              <a:gd name="connsiteY88" fmla="*/ 3862281 h 4516366"/>
              <a:gd name="connsiteX89" fmla="*/ 9095250 w 9353304"/>
              <a:gd name="connsiteY89" fmla="*/ 3733254 h 4516366"/>
              <a:gd name="connsiteX90" fmla="*/ 9095250 w 9353304"/>
              <a:gd name="connsiteY90" fmla="*/ 3110518 h 4516366"/>
              <a:gd name="connsiteX91" fmla="*/ 9079020 w 9353304"/>
              <a:gd name="connsiteY91" fmla="*/ 3083767 h 4516366"/>
              <a:gd name="connsiteX92" fmla="*/ 8979456 w 9353304"/>
              <a:gd name="connsiteY92" fmla="*/ 3036813 h 4516366"/>
              <a:gd name="connsiteX93" fmla="*/ 8860569 w 9353304"/>
              <a:gd name="connsiteY93" fmla="*/ 3115617 h 4516366"/>
              <a:gd name="connsiteX94" fmla="*/ 8858767 w 9353304"/>
              <a:gd name="connsiteY94" fmla="*/ 3124540 h 4516366"/>
              <a:gd name="connsiteX95" fmla="*/ 8858767 w 9353304"/>
              <a:gd name="connsiteY95" fmla="*/ 3552315 h 4516366"/>
              <a:gd name="connsiteX96" fmla="*/ 8729740 w 9353304"/>
              <a:gd name="connsiteY96" fmla="*/ 3681342 h 4516366"/>
              <a:gd name="connsiteX97" fmla="*/ 8729741 w 9353304"/>
              <a:gd name="connsiteY97" fmla="*/ 3681341 h 4516366"/>
              <a:gd name="connsiteX98" fmla="*/ 8600714 w 9353304"/>
              <a:gd name="connsiteY98" fmla="*/ 3552314 h 4516366"/>
              <a:gd name="connsiteX99" fmla="*/ 8600714 w 9353304"/>
              <a:gd name="connsiteY99" fmla="*/ 1070178 h 4516366"/>
              <a:gd name="connsiteX100" fmla="*/ 8729741 w 9353304"/>
              <a:gd name="connsiteY100" fmla="*/ 1199205 h 4516366"/>
              <a:gd name="connsiteX101" fmla="*/ 8729740 w 9353304"/>
              <a:gd name="connsiteY101" fmla="*/ 1199206 h 4516366"/>
              <a:gd name="connsiteX102" fmla="*/ 8858767 w 9353304"/>
              <a:gd name="connsiteY102" fmla="*/ 1070179 h 4516366"/>
              <a:gd name="connsiteX103" fmla="*/ 8858767 w 9353304"/>
              <a:gd name="connsiteY103" fmla="*/ 642404 h 4516366"/>
              <a:gd name="connsiteX104" fmla="*/ 8860569 w 9353304"/>
              <a:gd name="connsiteY104" fmla="*/ 633481 h 4516366"/>
              <a:gd name="connsiteX105" fmla="*/ 8979456 w 9353304"/>
              <a:gd name="connsiteY105" fmla="*/ 554677 h 4516366"/>
              <a:gd name="connsiteX106" fmla="*/ 7449062 w 9353304"/>
              <a:gd name="connsiteY106" fmla="*/ 554677 h 4516366"/>
              <a:gd name="connsiteX107" fmla="*/ 7567950 w 9353304"/>
              <a:gd name="connsiteY107" fmla="*/ 633481 h 4516366"/>
              <a:gd name="connsiteX108" fmla="*/ 7575418 w 9353304"/>
              <a:gd name="connsiteY108" fmla="*/ 670474 h 4516366"/>
              <a:gd name="connsiteX109" fmla="*/ 7575418 w 9353304"/>
              <a:gd name="connsiteY109" fmla="*/ 1050826 h 4516366"/>
              <a:gd name="connsiteX110" fmla="*/ 7704445 w 9353304"/>
              <a:gd name="connsiteY110" fmla="*/ 1179853 h 4516366"/>
              <a:gd name="connsiteX111" fmla="*/ 7704444 w 9353304"/>
              <a:gd name="connsiteY111" fmla="*/ 1179854 h 4516366"/>
              <a:gd name="connsiteX112" fmla="*/ 7833471 w 9353304"/>
              <a:gd name="connsiteY112" fmla="*/ 1050827 h 4516366"/>
              <a:gd name="connsiteX113" fmla="*/ 7833471 w 9353304"/>
              <a:gd name="connsiteY113" fmla="*/ 741881 h 4516366"/>
              <a:gd name="connsiteX114" fmla="*/ 7837069 w 9353304"/>
              <a:gd name="connsiteY114" fmla="*/ 724062 h 4516366"/>
              <a:gd name="connsiteX115" fmla="*/ 7955956 w 9353304"/>
              <a:gd name="connsiteY115" fmla="*/ 645258 h 4516366"/>
              <a:gd name="connsiteX116" fmla="*/ 8074844 w 9353304"/>
              <a:gd name="connsiteY116" fmla="*/ 724062 h 4516366"/>
              <a:gd name="connsiteX117" fmla="*/ 8084982 w 9353304"/>
              <a:gd name="connsiteY117" fmla="*/ 774281 h 4516366"/>
              <a:gd name="connsiteX118" fmla="*/ 8084982 w 9353304"/>
              <a:gd name="connsiteY118" fmla="*/ 583945 h 4516366"/>
              <a:gd name="connsiteX119" fmla="*/ 8084983 w 9353304"/>
              <a:gd name="connsiteY119" fmla="*/ 583949 h 4516366"/>
              <a:gd name="connsiteX120" fmla="*/ 8084982 w 9353304"/>
              <a:gd name="connsiteY120" fmla="*/ 3256417 h 4516366"/>
              <a:gd name="connsiteX121" fmla="*/ 8074844 w 9353304"/>
              <a:gd name="connsiteY121" fmla="*/ 3206198 h 4516366"/>
              <a:gd name="connsiteX122" fmla="*/ 7955956 w 9353304"/>
              <a:gd name="connsiteY122" fmla="*/ 3127394 h 4516366"/>
              <a:gd name="connsiteX123" fmla="*/ 7837069 w 9353304"/>
              <a:gd name="connsiteY123" fmla="*/ 3206198 h 4516366"/>
              <a:gd name="connsiteX124" fmla="*/ 7833471 w 9353304"/>
              <a:gd name="connsiteY124" fmla="*/ 3224017 h 4516366"/>
              <a:gd name="connsiteX125" fmla="*/ 7833471 w 9353304"/>
              <a:gd name="connsiteY125" fmla="*/ 3532963 h 4516366"/>
              <a:gd name="connsiteX126" fmla="*/ 7704444 w 9353304"/>
              <a:gd name="connsiteY126" fmla="*/ 3661990 h 4516366"/>
              <a:gd name="connsiteX127" fmla="*/ 7704445 w 9353304"/>
              <a:gd name="connsiteY127" fmla="*/ 3661989 h 4516366"/>
              <a:gd name="connsiteX128" fmla="*/ 7575418 w 9353304"/>
              <a:gd name="connsiteY128" fmla="*/ 3532962 h 4516366"/>
              <a:gd name="connsiteX129" fmla="*/ 7575418 w 9353304"/>
              <a:gd name="connsiteY129" fmla="*/ 3152610 h 4516366"/>
              <a:gd name="connsiteX130" fmla="*/ 7567950 w 9353304"/>
              <a:gd name="connsiteY130" fmla="*/ 3115617 h 4516366"/>
              <a:gd name="connsiteX131" fmla="*/ 7449062 w 9353304"/>
              <a:gd name="connsiteY131" fmla="*/ 3036813 h 4516366"/>
              <a:gd name="connsiteX132" fmla="*/ 7320035 w 9353304"/>
              <a:gd name="connsiteY132" fmla="*/ 3165840 h 4516366"/>
              <a:gd name="connsiteX133" fmla="*/ 7320035 w 9353304"/>
              <a:gd name="connsiteY133" fmla="*/ 1299738 h 4516366"/>
              <a:gd name="connsiteX134" fmla="*/ 7320035 w 9353304"/>
              <a:gd name="connsiteY134" fmla="*/ 683704 h 4516366"/>
              <a:gd name="connsiteX135" fmla="*/ 7449062 w 9353304"/>
              <a:gd name="connsiteY135" fmla="*/ 554677 h 4516366"/>
              <a:gd name="connsiteX136" fmla="*/ 1148720 w 9353304"/>
              <a:gd name="connsiteY136" fmla="*/ 325450 h 4516366"/>
              <a:gd name="connsiteX137" fmla="*/ 1146272 w 9353304"/>
              <a:gd name="connsiteY137" fmla="*/ 326284 h 4516366"/>
              <a:gd name="connsiteX138" fmla="*/ 1145878 w 9353304"/>
              <a:gd name="connsiteY138" fmla="*/ 326318 h 4516366"/>
              <a:gd name="connsiteX139" fmla="*/ 884382 w 9353304"/>
              <a:gd name="connsiteY139" fmla="*/ 0 h 4516366"/>
              <a:gd name="connsiteX140" fmla="*/ 1003270 w 9353304"/>
              <a:gd name="connsiteY140" fmla="*/ 78804 h 4516366"/>
              <a:gd name="connsiteX141" fmla="*/ 1003501 w 9353304"/>
              <a:gd name="connsiteY141" fmla="*/ 79948 h 4516366"/>
              <a:gd name="connsiteX142" fmla="*/ 1003501 w 9353304"/>
              <a:gd name="connsiteY142" fmla="*/ 201368 h 4516366"/>
              <a:gd name="connsiteX143" fmla="*/ 1082305 w 9353304"/>
              <a:gd name="connsiteY143" fmla="*/ 320256 h 4516366"/>
              <a:gd name="connsiteX144" fmla="*/ 1126105 w 9353304"/>
              <a:gd name="connsiteY144" fmla="*/ 329098 h 4516366"/>
              <a:gd name="connsiteX145" fmla="*/ 1126105 w 9353304"/>
              <a:gd name="connsiteY145" fmla="*/ 330464 h 4516366"/>
              <a:gd name="connsiteX146" fmla="*/ 1149585 w 9353304"/>
              <a:gd name="connsiteY146" fmla="*/ 332831 h 4516366"/>
              <a:gd name="connsiteX147" fmla="*/ 1249314 w 9353304"/>
              <a:gd name="connsiteY147" fmla="*/ 418780 h 4516366"/>
              <a:gd name="connsiteX148" fmla="*/ 1257516 w 9353304"/>
              <a:gd name="connsiteY148" fmla="*/ 465251 h 4516366"/>
              <a:gd name="connsiteX149" fmla="*/ 1257516 w 9353304"/>
              <a:gd name="connsiteY149" fmla="*/ 932420 h 4516366"/>
              <a:gd name="connsiteX150" fmla="*/ 1386543 w 9353304"/>
              <a:gd name="connsiteY150" fmla="*/ 1061447 h 4516366"/>
              <a:gd name="connsiteX151" fmla="*/ 1386542 w 9353304"/>
              <a:gd name="connsiteY151" fmla="*/ 1061448 h 4516366"/>
              <a:gd name="connsiteX152" fmla="*/ 1515570 w 9353304"/>
              <a:gd name="connsiteY152" fmla="*/ 932421 h 4516366"/>
              <a:gd name="connsiteX153" fmla="*/ 1515570 w 9353304"/>
              <a:gd name="connsiteY153" fmla="*/ 668041 h 4516366"/>
              <a:gd name="connsiteX154" fmla="*/ 1517511 w 9353304"/>
              <a:gd name="connsiteY154" fmla="*/ 658421 h 4516366"/>
              <a:gd name="connsiteX155" fmla="*/ 1636399 w 9353304"/>
              <a:gd name="connsiteY155" fmla="*/ 579617 h 4516366"/>
              <a:gd name="connsiteX156" fmla="*/ 1755288 w 9353304"/>
              <a:gd name="connsiteY156" fmla="*/ 658421 h 4516366"/>
              <a:gd name="connsiteX157" fmla="*/ 1761384 w 9353304"/>
              <a:gd name="connsiteY157" fmla="*/ 688617 h 4516366"/>
              <a:gd name="connsiteX158" fmla="*/ 1761384 w 9353304"/>
              <a:gd name="connsiteY158" fmla="*/ 828828 h 4516366"/>
              <a:gd name="connsiteX159" fmla="*/ 1840188 w 9353304"/>
              <a:gd name="connsiteY159" fmla="*/ 947716 h 4516366"/>
              <a:gd name="connsiteX160" fmla="*/ 1883988 w 9353304"/>
              <a:gd name="connsiteY160" fmla="*/ 956558 h 4516366"/>
              <a:gd name="connsiteX161" fmla="*/ 1883988 w 9353304"/>
              <a:gd name="connsiteY161" fmla="*/ 957924 h 4516366"/>
              <a:gd name="connsiteX162" fmla="*/ 1907468 w 9353304"/>
              <a:gd name="connsiteY162" fmla="*/ 960291 h 4516366"/>
              <a:gd name="connsiteX163" fmla="*/ 2007197 w 9353304"/>
              <a:gd name="connsiteY163" fmla="*/ 1046240 h 4516366"/>
              <a:gd name="connsiteX164" fmla="*/ 2015397 w 9353304"/>
              <a:gd name="connsiteY164" fmla="*/ 1092711 h 4516366"/>
              <a:gd name="connsiteX165" fmla="*/ 2015397 w 9353304"/>
              <a:gd name="connsiteY165" fmla="*/ 1559880 h 4516366"/>
              <a:gd name="connsiteX166" fmla="*/ 2144425 w 9353304"/>
              <a:gd name="connsiteY166" fmla="*/ 1688907 h 4516366"/>
              <a:gd name="connsiteX167" fmla="*/ 2144424 w 9353304"/>
              <a:gd name="connsiteY167" fmla="*/ 1688908 h 4516366"/>
              <a:gd name="connsiteX168" fmla="*/ 2273451 w 9353304"/>
              <a:gd name="connsiteY168" fmla="*/ 1559881 h 4516366"/>
              <a:gd name="connsiteX169" fmla="*/ 2273451 w 9353304"/>
              <a:gd name="connsiteY169" fmla="*/ 1387955 h 4516366"/>
              <a:gd name="connsiteX170" fmla="*/ 2277495 w 9353304"/>
              <a:gd name="connsiteY170" fmla="*/ 1365040 h 4516366"/>
              <a:gd name="connsiteX171" fmla="*/ 2377224 w 9353304"/>
              <a:gd name="connsiteY171" fmla="*/ 1279091 h 4516366"/>
              <a:gd name="connsiteX172" fmla="*/ 2400704 w 9353304"/>
              <a:gd name="connsiteY172" fmla="*/ 1276724 h 4516366"/>
              <a:gd name="connsiteX173" fmla="*/ 2400704 w 9353304"/>
              <a:gd name="connsiteY173" fmla="*/ 1275986 h 4516366"/>
              <a:gd name="connsiteX174" fmla="*/ 2448773 w 9353304"/>
              <a:gd name="connsiteY174" fmla="*/ 1266282 h 4516366"/>
              <a:gd name="connsiteX175" fmla="*/ 2527576 w 9353304"/>
              <a:gd name="connsiteY175" fmla="*/ 1147394 h 4516366"/>
              <a:gd name="connsiteX176" fmla="*/ 2527576 w 9353304"/>
              <a:gd name="connsiteY176" fmla="*/ 1021827 h 4516366"/>
              <a:gd name="connsiteX177" fmla="*/ 2549364 w 9353304"/>
              <a:gd name="connsiteY177" fmla="*/ 983850 h 4516366"/>
              <a:gd name="connsiteX178" fmla="*/ 2626428 w 9353304"/>
              <a:gd name="connsiteY178" fmla="*/ 937406 h 4516366"/>
              <a:gd name="connsiteX179" fmla="*/ 2649908 w 9353304"/>
              <a:gd name="connsiteY179" fmla="*/ 935039 h 4516366"/>
              <a:gd name="connsiteX180" fmla="*/ 2649908 w 9353304"/>
              <a:gd name="connsiteY180" fmla="*/ 934301 h 4516366"/>
              <a:gd name="connsiteX181" fmla="*/ 2697978 w 9353304"/>
              <a:gd name="connsiteY181" fmla="*/ 924597 h 4516366"/>
              <a:gd name="connsiteX182" fmla="*/ 2776780 w 9353304"/>
              <a:gd name="connsiteY182" fmla="*/ 805709 h 4516366"/>
              <a:gd name="connsiteX183" fmla="*/ 2776781 w 9353304"/>
              <a:gd name="connsiteY183" fmla="*/ 660766 h 4516366"/>
              <a:gd name="connsiteX184" fmla="*/ 2777254 w 9353304"/>
              <a:gd name="connsiteY184" fmla="*/ 658421 h 4516366"/>
              <a:gd name="connsiteX185" fmla="*/ 2896141 w 9353304"/>
              <a:gd name="connsiteY185" fmla="*/ 579617 h 4516366"/>
              <a:gd name="connsiteX186" fmla="*/ 3015030 w 9353304"/>
              <a:gd name="connsiteY186" fmla="*/ 658421 h 4516366"/>
              <a:gd name="connsiteX187" fmla="*/ 3020250 w 9353304"/>
              <a:gd name="connsiteY187" fmla="*/ 684282 h 4516366"/>
              <a:gd name="connsiteX188" fmla="*/ 3020250 w 9353304"/>
              <a:gd name="connsiteY188" fmla="*/ 1323655 h 4516366"/>
              <a:gd name="connsiteX189" fmla="*/ 3149278 w 9353304"/>
              <a:gd name="connsiteY189" fmla="*/ 1452682 h 4516366"/>
              <a:gd name="connsiteX190" fmla="*/ 3149277 w 9353304"/>
              <a:gd name="connsiteY190" fmla="*/ 1452683 h 4516366"/>
              <a:gd name="connsiteX191" fmla="*/ 3278304 w 9353304"/>
              <a:gd name="connsiteY191" fmla="*/ 1323656 h 4516366"/>
              <a:gd name="connsiteX192" fmla="*/ 3278304 w 9353304"/>
              <a:gd name="connsiteY192" fmla="*/ 1102220 h 4516366"/>
              <a:gd name="connsiteX193" fmla="*/ 3279457 w 9353304"/>
              <a:gd name="connsiteY193" fmla="*/ 1096508 h 4516366"/>
              <a:gd name="connsiteX194" fmla="*/ 3398344 w 9353304"/>
              <a:gd name="connsiteY194" fmla="*/ 1017704 h 4516366"/>
              <a:gd name="connsiteX195" fmla="*/ 3517232 w 9353304"/>
              <a:gd name="connsiteY195" fmla="*/ 1096508 h 4516366"/>
              <a:gd name="connsiteX196" fmla="*/ 3522746 w 9353304"/>
              <a:gd name="connsiteY196" fmla="*/ 1123820 h 4516366"/>
              <a:gd name="connsiteX197" fmla="*/ 3522746 w 9353304"/>
              <a:gd name="connsiteY197" fmla="*/ 1174150 h 4516366"/>
              <a:gd name="connsiteX198" fmla="*/ 3601550 w 9353304"/>
              <a:gd name="connsiteY198" fmla="*/ 1293038 h 4516366"/>
              <a:gd name="connsiteX199" fmla="*/ 3645350 w 9353304"/>
              <a:gd name="connsiteY199" fmla="*/ 1301880 h 4516366"/>
              <a:gd name="connsiteX200" fmla="*/ 3645350 w 9353304"/>
              <a:gd name="connsiteY200" fmla="*/ 1303246 h 4516366"/>
              <a:gd name="connsiteX201" fmla="*/ 3668830 w 9353304"/>
              <a:gd name="connsiteY201" fmla="*/ 1305613 h 4516366"/>
              <a:gd name="connsiteX202" fmla="*/ 3768559 w 9353304"/>
              <a:gd name="connsiteY202" fmla="*/ 1391562 h 4516366"/>
              <a:gd name="connsiteX203" fmla="*/ 3776760 w 9353304"/>
              <a:gd name="connsiteY203" fmla="*/ 1438033 h 4516366"/>
              <a:gd name="connsiteX204" fmla="*/ 3776760 w 9353304"/>
              <a:gd name="connsiteY204" fmla="*/ 1905202 h 4516366"/>
              <a:gd name="connsiteX205" fmla="*/ 3905787 w 9353304"/>
              <a:gd name="connsiteY205" fmla="*/ 2034229 h 4516366"/>
              <a:gd name="connsiteX206" fmla="*/ 3905786 w 9353304"/>
              <a:gd name="connsiteY206" fmla="*/ 2034230 h 4516366"/>
              <a:gd name="connsiteX207" fmla="*/ 4034813 w 9353304"/>
              <a:gd name="connsiteY207" fmla="*/ 1905203 h 4516366"/>
              <a:gd name="connsiteX208" fmla="*/ 4034813 w 9353304"/>
              <a:gd name="connsiteY208" fmla="*/ 1659178 h 4516366"/>
              <a:gd name="connsiteX209" fmla="*/ 4038951 w 9353304"/>
              <a:gd name="connsiteY209" fmla="*/ 1638685 h 4516366"/>
              <a:gd name="connsiteX210" fmla="*/ 4157838 w 9353304"/>
              <a:gd name="connsiteY210" fmla="*/ 1559881 h 4516366"/>
              <a:gd name="connsiteX211" fmla="*/ 4276724 w 9353304"/>
              <a:gd name="connsiteY211" fmla="*/ 1638685 h 4516366"/>
              <a:gd name="connsiteX212" fmla="*/ 4278550 w 9353304"/>
              <a:gd name="connsiteY212" fmla="*/ 1647730 h 4516366"/>
              <a:gd name="connsiteX213" fmla="*/ 4278550 w 9353304"/>
              <a:gd name="connsiteY213" fmla="*/ 1759088 h 4516366"/>
              <a:gd name="connsiteX214" fmla="*/ 4407577 w 9353304"/>
              <a:gd name="connsiteY214" fmla="*/ 1888115 h 4516366"/>
              <a:gd name="connsiteX215" fmla="*/ 4407576 w 9353304"/>
              <a:gd name="connsiteY215" fmla="*/ 1888116 h 4516366"/>
              <a:gd name="connsiteX216" fmla="*/ 4536603 w 9353304"/>
              <a:gd name="connsiteY216" fmla="*/ 1759089 h 4516366"/>
              <a:gd name="connsiteX217" fmla="*/ 4536603 w 9353304"/>
              <a:gd name="connsiteY217" fmla="*/ 1151654 h 4516366"/>
              <a:gd name="connsiteX218" fmla="*/ 4542703 w 9353304"/>
              <a:gd name="connsiteY218" fmla="*/ 1121438 h 4516366"/>
              <a:gd name="connsiteX219" fmla="*/ 4661591 w 9353304"/>
              <a:gd name="connsiteY219" fmla="*/ 1042634 h 4516366"/>
              <a:gd name="connsiteX220" fmla="*/ 4761155 w 9353304"/>
              <a:gd name="connsiteY220" fmla="*/ 1089588 h 4516366"/>
              <a:gd name="connsiteX221" fmla="*/ 4778322 w 9353304"/>
              <a:gd name="connsiteY221" fmla="*/ 1117883 h 4516366"/>
              <a:gd name="connsiteX222" fmla="*/ 4778322 w 9353304"/>
              <a:gd name="connsiteY222" fmla="*/ 1438518 h 4516366"/>
              <a:gd name="connsiteX223" fmla="*/ 4907349 w 9353304"/>
              <a:gd name="connsiteY223" fmla="*/ 1567545 h 4516366"/>
              <a:gd name="connsiteX224" fmla="*/ 4907348 w 9353304"/>
              <a:gd name="connsiteY224" fmla="*/ 1567544 h 4516366"/>
              <a:gd name="connsiteX225" fmla="*/ 5036375 w 9353304"/>
              <a:gd name="connsiteY225" fmla="*/ 1438517 h 4516366"/>
              <a:gd name="connsiteX226" fmla="*/ 5036375 w 9353304"/>
              <a:gd name="connsiteY226" fmla="*/ 971348 h 4516366"/>
              <a:gd name="connsiteX227" fmla="*/ 5044576 w 9353304"/>
              <a:gd name="connsiteY227" fmla="*/ 924877 h 4516366"/>
              <a:gd name="connsiteX228" fmla="*/ 5144305 w 9353304"/>
              <a:gd name="connsiteY228" fmla="*/ 838928 h 4516366"/>
              <a:gd name="connsiteX229" fmla="*/ 5167785 w 9353304"/>
              <a:gd name="connsiteY229" fmla="*/ 836561 h 4516366"/>
              <a:gd name="connsiteX230" fmla="*/ 5167785 w 9353304"/>
              <a:gd name="connsiteY230" fmla="*/ 835195 h 4516366"/>
              <a:gd name="connsiteX231" fmla="*/ 5211585 w 9353304"/>
              <a:gd name="connsiteY231" fmla="*/ 826353 h 4516366"/>
              <a:gd name="connsiteX232" fmla="*/ 5290389 w 9353304"/>
              <a:gd name="connsiteY232" fmla="*/ 707465 h 4516366"/>
              <a:gd name="connsiteX233" fmla="*/ 5290389 w 9353304"/>
              <a:gd name="connsiteY233" fmla="*/ 631337 h 4516366"/>
              <a:gd name="connsiteX234" fmla="*/ 5316595 w 9353304"/>
              <a:gd name="connsiteY234" fmla="*/ 592468 h 4516366"/>
              <a:gd name="connsiteX235" fmla="*/ 5407831 w 9353304"/>
              <a:gd name="connsiteY235" fmla="*/ 554677 h 4516366"/>
              <a:gd name="connsiteX236" fmla="*/ 5507394 w 9353304"/>
              <a:gd name="connsiteY236" fmla="*/ 601631 h 4516366"/>
              <a:gd name="connsiteX237" fmla="*/ 5523625 w 9353304"/>
              <a:gd name="connsiteY237" fmla="*/ 628382 h 4516366"/>
              <a:gd name="connsiteX238" fmla="*/ 5523625 w 9353304"/>
              <a:gd name="connsiteY238" fmla="*/ 1251118 h 4516366"/>
              <a:gd name="connsiteX239" fmla="*/ 5652652 w 9353304"/>
              <a:gd name="connsiteY239" fmla="*/ 1380145 h 4516366"/>
              <a:gd name="connsiteX240" fmla="*/ 5652651 w 9353304"/>
              <a:gd name="connsiteY240" fmla="*/ 1380146 h 4516366"/>
              <a:gd name="connsiteX241" fmla="*/ 5781678 w 9353304"/>
              <a:gd name="connsiteY241" fmla="*/ 1251119 h 4516366"/>
              <a:gd name="connsiteX242" fmla="*/ 5781678 w 9353304"/>
              <a:gd name="connsiteY242" fmla="*/ 958319 h 4516366"/>
              <a:gd name="connsiteX243" fmla="*/ 5791441 w 9353304"/>
              <a:gd name="connsiteY243" fmla="*/ 909959 h 4516366"/>
              <a:gd name="connsiteX244" fmla="*/ 5910329 w 9353304"/>
              <a:gd name="connsiteY244" fmla="*/ 831155 h 4516366"/>
              <a:gd name="connsiteX245" fmla="*/ 6029217 w 9353304"/>
              <a:gd name="connsiteY245" fmla="*/ 909959 h 4516366"/>
              <a:gd name="connsiteX246" fmla="*/ 6036685 w 9353304"/>
              <a:gd name="connsiteY246" fmla="*/ 946952 h 4516366"/>
              <a:gd name="connsiteX247" fmla="*/ 6036685 w 9353304"/>
              <a:gd name="connsiteY247" fmla="*/ 1016695 h 4516366"/>
              <a:gd name="connsiteX248" fmla="*/ 6039356 w 9353304"/>
              <a:gd name="connsiteY248" fmla="*/ 1029925 h 4516366"/>
              <a:gd name="connsiteX249" fmla="*/ 6039356 w 9353304"/>
              <a:gd name="connsiteY249" fmla="*/ 1088389 h 4516366"/>
              <a:gd name="connsiteX250" fmla="*/ 6045258 w 9353304"/>
              <a:gd name="connsiteY250" fmla="*/ 1059156 h 4516366"/>
              <a:gd name="connsiteX251" fmla="*/ 6046825 w 9353304"/>
              <a:gd name="connsiteY251" fmla="*/ 1066918 h 4516366"/>
              <a:gd name="connsiteX252" fmla="*/ 6165712 w 9353304"/>
              <a:gd name="connsiteY252" fmla="*/ 1145722 h 4516366"/>
              <a:gd name="connsiteX253" fmla="*/ 6165711 w 9353304"/>
              <a:gd name="connsiteY253" fmla="*/ 1145723 h 4516366"/>
              <a:gd name="connsiteX254" fmla="*/ 6284599 w 9353304"/>
              <a:gd name="connsiteY254" fmla="*/ 1066919 h 4516366"/>
              <a:gd name="connsiteX255" fmla="*/ 6286167 w 9353304"/>
              <a:gd name="connsiteY255" fmla="*/ 1059154 h 4516366"/>
              <a:gd name="connsiteX256" fmla="*/ 6288196 w 9353304"/>
              <a:gd name="connsiteY256" fmla="*/ 1069209 h 4516366"/>
              <a:gd name="connsiteX257" fmla="*/ 6288196 w 9353304"/>
              <a:gd name="connsiteY257" fmla="*/ 1049101 h 4516366"/>
              <a:gd name="connsiteX258" fmla="*/ 6294738 w 9353304"/>
              <a:gd name="connsiteY258" fmla="*/ 1016696 h 4516366"/>
              <a:gd name="connsiteX259" fmla="*/ 6294738 w 9353304"/>
              <a:gd name="connsiteY259" fmla="*/ 927778 h 4516366"/>
              <a:gd name="connsiteX260" fmla="*/ 6298336 w 9353304"/>
              <a:gd name="connsiteY260" fmla="*/ 909959 h 4516366"/>
              <a:gd name="connsiteX261" fmla="*/ 6417223 w 9353304"/>
              <a:gd name="connsiteY261" fmla="*/ 831155 h 4516366"/>
              <a:gd name="connsiteX262" fmla="*/ 6536111 w 9353304"/>
              <a:gd name="connsiteY262" fmla="*/ 909959 h 4516366"/>
              <a:gd name="connsiteX263" fmla="*/ 6546249 w 9353304"/>
              <a:gd name="connsiteY263" fmla="*/ 960178 h 4516366"/>
              <a:gd name="connsiteX264" fmla="*/ 6546249 w 9353304"/>
              <a:gd name="connsiteY264" fmla="*/ 769842 h 4516366"/>
              <a:gd name="connsiteX265" fmla="*/ 6546250 w 9353304"/>
              <a:gd name="connsiteY265" fmla="*/ 769846 h 4516366"/>
              <a:gd name="connsiteX266" fmla="*/ 6546249 w 9353304"/>
              <a:gd name="connsiteY266" fmla="*/ 3442314 h 4516366"/>
              <a:gd name="connsiteX267" fmla="*/ 6536111 w 9353304"/>
              <a:gd name="connsiteY267" fmla="*/ 3392095 h 4516366"/>
              <a:gd name="connsiteX268" fmla="*/ 6417223 w 9353304"/>
              <a:gd name="connsiteY268" fmla="*/ 3313291 h 4516366"/>
              <a:gd name="connsiteX269" fmla="*/ 6298336 w 9353304"/>
              <a:gd name="connsiteY269" fmla="*/ 3392095 h 4516366"/>
              <a:gd name="connsiteX270" fmla="*/ 6294738 w 9353304"/>
              <a:gd name="connsiteY270" fmla="*/ 3409914 h 4516366"/>
              <a:gd name="connsiteX271" fmla="*/ 6294738 w 9353304"/>
              <a:gd name="connsiteY271" fmla="*/ 3498832 h 4516366"/>
              <a:gd name="connsiteX272" fmla="*/ 6165711 w 9353304"/>
              <a:gd name="connsiteY272" fmla="*/ 3627859 h 4516366"/>
              <a:gd name="connsiteX273" fmla="*/ 6165712 w 9353304"/>
              <a:gd name="connsiteY273" fmla="*/ 3627858 h 4516366"/>
              <a:gd name="connsiteX274" fmla="*/ 6036685 w 9353304"/>
              <a:gd name="connsiteY274" fmla="*/ 3498831 h 4516366"/>
              <a:gd name="connsiteX275" fmla="*/ 6036685 w 9353304"/>
              <a:gd name="connsiteY275" fmla="*/ 3429088 h 4516366"/>
              <a:gd name="connsiteX276" fmla="*/ 6029217 w 9353304"/>
              <a:gd name="connsiteY276" fmla="*/ 3392095 h 4516366"/>
              <a:gd name="connsiteX277" fmla="*/ 5910329 w 9353304"/>
              <a:gd name="connsiteY277" fmla="*/ 3313291 h 4516366"/>
              <a:gd name="connsiteX278" fmla="*/ 5791441 w 9353304"/>
              <a:gd name="connsiteY278" fmla="*/ 3392095 h 4516366"/>
              <a:gd name="connsiteX279" fmla="*/ 5781678 w 9353304"/>
              <a:gd name="connsiteY279" fmla="*/ 3440455 h 4516366"/>
              <a:gd name="connsiteX280" fmla="*/ 5781678 w 9353304"/>
              <a:gd name="connsiteY280" fmla="*/ 3733255 h 4516366"/>
              <a:gd name="connsiteX281" fmla="*/ 5652651 w 9353304"/>
              <a:gd name="connsiteY281" fmla="*/ 3862282 h 4516366"/>
              <a:gd name="connsiteX282" fmla="*/ 5652652 w 9353304"/>
              <a:gd name="connsiteY282" fmla="*/ 3862281 h 4516366"/>
              <a:gd name="connsiteX283" fmla="*/ 5523625 w 9353304"/>
              <a:gd name="connsiteY283" fmla="*/ 3733254 h 4516366"/>
              <a:gd name="connsiteX284" fmla="*/ 5523625 w 9353304"/>
              <a:gd name="connsiteY284" fmla="*/ 3110518 h 4516366"/>
              <a:gd name="connsiteX285" fmla="*/ 5507394 w 9353304"/>
              <a:gd name="connsiteY285" fmla="*/ 3083767 h 4516366"/>
              <a:gd name="connsiteX286" fmla="*/ 5407831 w 9353304"/>
              <a:gd name="connsiteY286" fmla="*/ 3036813 h 4516366"/>
              <a:gd name="connsiteX287" fmla="*/ 5316595 w 9353304"/>
              <a:gd name="connsiteY287" fmla="*/ 3074604 h 4516366"/>
              <a:gd name="connsiteX288" fmla="*/ 5290389 w 9353304"/>
              <a:gd name="connsiteY288" fmla="*/ 3113473 h 4516366"/>
              <a:gd name="connsiteX289" fmla="*/ 5290389 w 9353304"/>
              <a:gd name="connsiteY289" fmla="*/ 3189601 h 4516366"/>
              <a:gd name="connsiteX290" fmla="*/ 5211585 w 9353304"/>
              <a:gd name="connsiteY290" fmla="*/ 3308489 h 4516366"/>
              <a:gd name="connsiteX291" fmla="*/ 5167785 w 9353304"/>
              <a:gd name="connsiteY291" fmla="*/ 3317331 h 4516366"/>
              <a:gd name="connsiteX292" fmla="*/ 5167785 w 9353304"/>
              <a:gd name="connsiteY292" fmla="*/ 3318697 h 4516366"/>
              <a:gd name="connsiteX293" fmla="*/ 5144305 w 9353304"/>
              <a:gd name="connsiteY293" fmla="*/ 3321064 h 4516366"/>
              <a:gd name="connsiteX294" fmla="*/ 5044576 w 9353304"/>
              <a:gd name="connsiteY294" fmla="*/ 3407013 h 4516366"/>
              <a:gd name="connsiteX295" fmla="*/ 5036375 w 9353304"/>
              <a:gd name="connsiteY295" fmla="*/ 3453484 h 4516366"/>
              <a:gd name="connsiteX296" fmla="*/ 5036375 w 9353304"/>
              <a:gd name="connsiteY296" fmla="*/ 3920653 h 4516366"/>
              <a:gd name="connsiteX297" fmla="*/ 4907348 w 9353304"/>
              <a:gd name="connsiteY297" fmla="*/ 4049680 h 4516366"/>
              <a:gd name="connsiteX298" fmla="*/ 4907349 w 9353304"/>
              <a:gd name="connsiteY298" fmla="*/ 4049681 h 4516366"/>
              <a:gd name="connsiteX299" fmla="*/ 4778322 w 9353304"/>
              <a:gd name="connsiteY299" fmla="*/ 3920654 h 4516366"/>
              <a:gd name="connsiteX300" fmla="*/ 4778322 w 9353304"/>
              <a:gd name="connsiteY300" fmla="*/ 3600019 h 4516366"/>
              <a:gd name="connsiteX301" fmla="*/ 4761155 w 9353304"/>
              <a:gd name="connsiteY301" fmla="*/ 3571724 h 4516366"/>
              <a:gd name="connsiteX302" fmla="*/ 4661591 w 9353304"/>
              <a:gd name="connsiteY302" fmla="*/ 3524770 h 4516366"/>
              <a:gd name="connsiteX303" fmla="*/ 4542703 w 9353304"/>
              <a:gd name="connsiteY303" fmla="*/ 3603574 h 4516366"/>
              <a:gd name="connsiteX304" fmla="*/ 4536603 w 9353304"/>
              <a:gd name="connsiteY304" fmla="*/ 3633790 h 4516366"/>
              <a:gd name="connsiteX305" fmla="*/ 4536603 w 9353304"/>
              <a:gd name="connsiteY305" fmla="*/ 4241225 h 4516366"/>
              <a:gd name="connsiteX306" fmla="*/ 4407576 w 9353304"/>
              <a:gd name="connsiteY306" fmla="*/ 4370252 h 4516366"/>
              <a:gd name="connsiteX307" fmla="*/ 4407577 w 9353304"/>
              <a:gd name="connsiteY307" fmla="*/ 4370251 h 4516366"/>
              <a:gd name="connsiteX308" fmla="*/ 4278550 w 9353304"/>
              <a:gd name="connsiteY308" fmla="*/ 4241224 h 4516366"/>
              <a:gd name="connsiteX309" fmla="*/ 4278550 w 9353304"/>
              <a:gd name="connsiteY309" fmla="*/ 4129866 h 4516366"/>
              <a:gd name="connsiteX310" fmla="*/ 4276724 w 9353304"/>
              <a:gd name="connsiteY310" fmla="*/ 4120821 h 4516366"/>
              <a:gd name="connsiteX311" fmla="*/ 4157838 w 9353304"/>
              <a:gd name="connsiteY311" fmla="*/ 4042017 h 4516366"/>
              <a:gd name="connsiteX312" fmla="*/ 4038951 w 9353304"/>
              <a:gd name="connsiteY312" fmla="*/ 4120821 h 4516366"/>
              <a:gd name="connsiteX313" fmla="*/ 4034813 w 9353304"/>
              <a:gd name="connsiteY313" fmla="*/ 4141314 h 4516366"/>
              <a:gd name="connsiteX314" fmla="*/ 4034813 w 9353304"/>
              <a:gd name="connsiteY314" fmla="*/ 4387339 h 4516366"/>
              <a:gd name="connsiteX315" fmla="*/ 3905786 w 9353304"/>
              <a:gd name="connsiteY315" fmla="*/ 4516366 h 4516366"/>
              <a:gd name="connsiteX316" fmla="*/ 3905787 w 9353304"/>
              <a:gd name="connsiteY316" fmla="*/ 4516365 h 4516366"/>
              <a:gd name="connsiteX317" fmla="*/ 3776760 w 9353304"/>
              <a:gd name="connsiteY317" fmla="*/ 4387338 h 4516366"/>
              <a:gd name="connsiteX318" fmla="*/ 3776760 w 9353304"/>
              <a:gd name="connsiteY318" fmla="*/ 3920169 h 4516366"/>
              <a:gd name="connsiteX319" fmla="*/ 3768559 w 9353304"/>
              <a:gd name="connsiteY319" fmla="*/ 3873698 h 4516366"/>
              <a:gd name="connsiteX320" fmla="*/ 3668830 w 9353304"/>
              <a:gd name="connsiteY320" fmla="*/ 3787749 h 4516366"/>
              <a:gd name="connsiteX321" fmla="*/ 3645350 w 9353304"/>
              <a:gd name="connsiteY321" fmla="*/ 3785382 h 4516366"/>
              <a:gd name="connsiteX322" fmla="*/ 3645350 w 9353304"/>
              <a:gd name="connsiteY322" fmla="*/ 3784016 h 4516366"/>
              <a:gd name="connsiteX323" fmla="*/ 3601550 w 9353304"/>
              <a:gd name="connsiteY323" fmla="*/ 3775174 h 4516366"/>
              <a:gd name="connsiteX324" fmla="*/ 3522746 w 9353304"/>
              <a:gd name="connsiteY324" fmla="*/ 3656286 h 4516366"/>
              <a:gd name="connsiteX325" fmla="*/ 3522746 w 9353304"/>
              <a:gd name="connsiteY325" fmla="*/ 3605956 h 4516366"/>
              <a:gd name="connsiteX326" fmla="*/ 3517232 w 9353304"/>
              <a:gd name="connsiteY326" fmla="*/ 3578644 h 4516366"/>
              <a:gd name="connsiteX327" fmla="*/ 3398344 w 9353304"/>
              <a:gd name="connsiteY327" fmla="*/ 3499840 h 4516366"/>
              <a:gd name="connsiteX328" fmla="*/ 3279457 w 9353304"/>
              <a:gd name="connsiteY328" fmla="*/ 3578644 h 4516366"/>
              <a:gd name="connsiteX329" fmla="*/ 3278304 w 9353304"/>
              <a:gd name="connsiteY329" fmla="*/ 3584356 h 4516366"/>
              <a:gd name="connsiteX330" fmla="*/ 3278304 w 9353304"/>
              <a:gd name="connsiteY330" fmla="*/ 3805792 h 4516366"/>
              <a:gd name="connsiteX331" fmla="*/ 3149277 w 9353304"/>
              <a:gd name="connsiteY331" fmla="*/ 3934819 h 4516366"/>
              <a:gd name="connsiteX332" fmla="*/ 3149278 w 9353304"/>
              <a:gd name="connsiteY332" fmla="*/ 3934818 h 4516366"/>
              <a:gd name="connsiteX333" fmla="*/ 3020250 w 9353304"/>
              <a:gd name="connsiteY333" fmla="*/ 3805791 h 4516366"/>
              <a:gd name="connsiteX334" fmla="*/ 3020250 w 9353304"/>
              <a:gd name="connsiteY334" fmla="*/ 3166418 h 4516366"/>
              <a:gd name="connsiteX335" fmla="*/ 3015030 w 9353304"/>
              <a:gd name="connsiteY335" fmla="*/ 3140557 h 4516366"/>
              <a:gd name="connsiteX336" fmla="*/ 2896141 w 9353304"/>
              <a:gd name="connsiteY336" fmla="*/ 3061753 h 4516366"/>
              <a:gd name="connsiteX337" fmla="*/ 2777254 w 9353304"/>
              <a:gd name="connsiteY337" fmla="*/ 3140557 h 4516366"/>
              <a:gd name="connsiteX338" fmla="*/ 2776781 w 9353304"/>
              <a:gd name="connsiteY338" fmla="*/ 3142902 h 4516366"/>
              <a:gd name="connsiteX339" fmla="*/ 2776780 w 9353304"/>
              <a:gd name="connsiteY339" fmla="*/ 3287845 h 4516366"/>
              <a:gd name="connsiteX340" fmla="*/ 2697978 w 9353304"/>
              <a:gd name="connsiteY340" fmla="*/ 3406733 h 4516366"/>
              <a:gd name="connsiteX341" fmla="*/ 2649908 w 9353304"/>
              <a:gd name="connsiteY341" fmla="*/ 3416437 h 4516366"/>
              <a:gd name="connsiteX342" fmla="*/ 2649908 w 9353304"/>
              <a:gd name="connsiteY342" fmla="*/ 3417175 h 4516366"/>
              <a:gd name="connsiteX343" fmla="*/ 2626428 w 9353304"/>
              <a:gd name="connsiteY343" fmla="*/ 3419542 h 4516366"/>
              <a:gd name="connsiteX344" fmla="*/ 2549364 w 9353304"/>
              <a:gd name="connsiteY344" fmla="*/ 3465986 h 4516366"/>
              <a:gd name="connsiteX345" fmla="*/ 2527576 w 9353304"/>
              <a:gd name="connsiteY345" fmla="*/ 3503963 h 4516366"/>
              <a:gd name="connsiteX346" fmla="*/ 2527576 w 9353304"/>
              <a:gd name="connsiteY346" fmla="*/ 3629530 h 4516366"/>
              <a:gd name="connsiteX347" fmla="*/ 2448773 w 9353304"/>
              <a:gd name="connsiteY347" fmla="*/ 3748418 h 4516366"/>
              <a:gd name="connsiteX348" fmla="*/ 2400704 w 9353304"/>
              <a:gd name="connsiteY348" fmla="*/ 3758122 h 4516366"/>
              <a:gd name="connsiteX349" fmla="*/ 2400704 w 9353304"/>
              <a:gd name="connsiteY349" fmla="*/ 3758860 h 4516366"/>
              <a:gd name="connsiteX350" fmla="*/ 2377224 w 9353304"/>
              <a:gd name="connsiteY350" fmla="*/ 3761227 h 4516366"/>
              <a:gd name="connsiteX351" fmla="*/ 2277495 w 9353304"/>
              <a:gd name="connsiteY351" fmla="*/ 3847176 h 4516366"/>
              <a:gd name="connsiteX352" fmla="*/ 2273451 w 9353304"/>
              <a:gd name="connsiteY352" fmla="*/ 3870091 h 4516366"/>
              <a:gd name="connsiteX353" fmla="*/ 2273451 w 9353304"/>
              <a:gd name="connsiteY353" fmla="*/ 4042017 h 4516366"/>
              <a:gd name="connsiteX354" fmla="*/ 2144424 w 9353304"/>
              <a:gd name="connsiteY354" fmla="*/ 4171044 h 4516366"/>
              <a:gd name="connsiteX355" fmla="*/ 2144425 w 9353304"/>
              <a:gd name="connsiteY355" fmla="*/ 4171043 h 4516366"/>
              <a:gd name="connsiteX356" fmla="*/ 2015397 w 9353304"/>
              <a:gd name="connsiteY356" fmla="*/ 4042016 h 4516366"/>
              <a:gd name="connsiteX357" fmla="*/ 2015397 w 9353304"/>
              <a:gd name="connsiteY357" fmla="*/ 3574847 h 4516366"/>
              <a:gd name="connsiteX358" fmla="*/ 2007197 w 9353304"/>
              <a:gd name="connsiteY358" fmla="*/ 3528376 h 4516366"/>
              <a:gd name="connsiteX359" fmla="*/ 1907468 w 9353304"/>
              <a:gd name="connsiteY359" fmla="*/ 3442427 h 4516366"/>
              <a:gd name="connsiteX360" fmla="*/ 1883988 w 9353304"/>
              <a:gd name="connsiteY360" fmla="*/ 3440060 h 4516366"/>
              <a:gd name="connsiteX361" fmla="*/ 1883988 w 9353304"/>
              <a:gd name="connsiteY361" fmla="*/ 3438694 h 4516366"/>
              <a:gd name="connsiteX362" fmla="*/ 1840188 w 9353304"/>
              <a:gd name="connsiteY362" fmla="*/ 3429852 h 4516366"/>
              <a:gd name="connsiteX363" fmla="*/ 1761384 w 9353304"/>
              <a:gd name="connsiteY363" fmla="*/ 3310964 h 4516366"/>
              <a:gd name="connsiteX364" fmla="*/ 1761384 w 9353304"/>
              <a:gd name="connsiteY364" fmla="*/ 3170753 h 4516366"/>
              <a:gd name="connsiteX365" fmla="*/ 1755288 w 9353304"/>
              <a:gd name="connsiteY365" fmla="*/ 3140557 h 4516366"/>
              <a:gd name="connsiteX366" fmla="*/ 1636399 w 9353304"/>
              <a:gd name="connsiteY366" fmla="*/ 3061753 h 4516366"/>
              <a:gd name="connsiteX367" fmla="*/ 1517511 w 9353304"/>
              <a:gd name="connsiteY367" fmla="*/ 3140557 h 4516366"/>
              <a:gd name="connsiteX368" fmla="*/ 1515570 w 9353304"/>
              <a:gd name="connsiteY368" fmla="*/ 3150177 h 4516366"/>
              <a:gd name="connsiteX369" fmla="*/ 1515570 w 9353304"/>
              <a:gd name="connsiteY369" fmla="*/ 3414557 h 4516366"/>
              <a:gd name="connsiteX370" fmla="*/ 1386542 w 9353304"/>
              <a:gd name="connsiteY370" fmla="*/ 3543584 h 4516366"/>
              <a:gd name="connsiteX371" fmla="*/ 1386543 w 9353304"/>
              <a:gd name="connsiteY371" fmla="*/ 3543583 h 4516366"/>
              <a:gd name="connsiteX372" fmla="*/ 1257516 w 9353304"/>
              <a:gd name="connsiteY372" fmla="*/ 3414556 h 4516366"/>
              <a:gd name="connsiteX373" fmla="*/ 1257516 w 9353304"/>
              <a:gd name="connsiteY373" fmla="*/ 2947387 h 4516366"/>
              <a:gd name="connsiteX374" fmla="*/ 1249314 w 9353304"/>
              <a:gd name="connsiteY374" fmla="*/ 2900916 h 4516366"/>
              <a:gd name="connsiteX375" fmla="*/ 1149585 w 9353304"/>
              <a:gd name="connsiteY375" fmla="*/ 2814967 h 4516366"/>
              <a:gd name="connsiteX376" fmla="*/ 1126105 w 9353304"/>
              <a:gd name="connsiteY376" fmla="*/ 2812600 h 4516366"/>
              <a:gd name="connsiteX377" fmla="*/ 1126105 w 9353304"/>
              <a:gd name="connsiteY377" fmla="*/ 2811234 h 4516366"/>
              <a:gd name="connsiteX378" fmla="*/ 1082305 w 9353304"/>
              <a:gd name="connsiteY378" fmla="*/ 2802392 h 4516366"/>
              <a:gd name="connsiteX379" fmla="*/ 1003501 w 9353304"/>
              <a:gd name="connsiteY379" fmla="*/ 2683504 h 4516366"/>
              <a:gd name="connsiteX380" fmla="*/ 1003501 w 9353304"/>
              <a:gd name="connsiteY380" fmla="*/ 2562084 h 4516366"/>
              <a:gd name="connsiteX381" fmla="*/ 1003270 w 9353304"/>
              <a:gd name="connsiteY381" fmla="*/ 2560940 h 4516366"/>
              <a:gd name="connsiteX382" fmla="*/ 884382 w 9353304"/>
              <a:gd name="connsiteY382" fmla="*/ 2482136 h 4516366"/>
              <a:gd name="connsiteX383" fmla="*/ 765495 w 9353304"/>
              <a:gd name="connsiteY383" fmla="*/ 2560940 h 4516366"/>
              <a:gd name="connsiteX384" fmla="*/ 762039 w 9353304"/>
              <a:gd name="connsiteY384" fmla="*/ 2578060 h 4516366"/>
              <a:gd name="connsiteX385" fmla="*/ 762039 w 9353304"/>
              <a:gd name="connsiteY385" fmla="*/ 2789322 h 4516366"/>
              <a:gd name="connsiteX386" fmla="*/ 683236 w 9353304"/>
              <a:gd name="connsiteY386" fmla="*/ 2908210 h 4516366"/>
              <a:gd name="connsiteX387" fmla="*/ 635166 w 9353304"/>
              <a:gd name="connsiteY387" fmla="*/ 2917914 h 4516366"/>
              <a:gd name="connsiteX388" fmla="*/ 635166 w 9353304"/>
              <a:gd name="connsiteY388" fmla="*/ 2918652 h 4516366"/>
              <a:gd name="connsiteX389" fmla="*/ 611686 w 9353304"/>
              <a:gd name="connsiteY389" fmla="*/ 2921019 h 4516366"/>
              <a:gd name="connsiteX390" fmla="*/ 534621 w 9353304"/>
              <a:gd name="connsiteY390" fmla="*/ 2967463 h 4516366"/>
              <a:gd name="connsiteX391" fmla="*/ 512067 w 9353304"/>
              <a:gd name="connsiteY391" fmla="*/ 3006776 h 4516366"/>
              <a:gd name="connsiteX392" fmla="*/ 512067 w 9353304"/>
              <a:gd name="connsiteY392" fmla="*/ 3706389 h 4516366"/>
              <a:gd name="connsiteX393" fmla="*/ 383040 w 9353304"/>
              <a:gd name="connsiteY393" fmla="*/ 3835416 h 4516366"/>
              <a:gd name="connsiteX394" fmla="*/ 383041 w 9353304"/>
              <a:gd name="connsiteY394" fmla="*/ 3835415 h 4516366"/>
              <a:gd name="connsiteX395" fmla="*/ 254014 w 9353304"/>
              <a:gd name="connsiteY395" fmla="*/ 3706388 h 4516366"/>
              <a:gd name="connsiteX396" fmla="*/ 254014 w 9353304"/>
              <a:gd name="connsiteY396" fmla="*/ 3239219 h 4516366"/>
              <a:gd name="connsiteX397" fmla="*/ 245813 w 9353304"/>
              <a:gd name="connsiteY397" fmla="*/ 3192748 h 4516366"/>
              <a:gd name="connsiteX398" fmla="*/ 146084 w 9353304"/>
              <a:gd name="connsiteY398" fmla="*/ 3106799 h 4516366"/>
              <a:gd name="connsiteX399" fmla="*/ 122604 w 9353304"/>
              <a:gd name="connsiteY399" fmla="*/ 3104432 h 4516366"/>
              <a:gd name="connsiteX400" fmla="*/ 122604 w 9353304"/>
              <a:gd name="connsiteY400" fmla="*/ 3103066 h 4516366"/>
              <a:gd name="connsiteX401" fmla="*/ 78804 w 9353304"/>
              <a:gd name="connsiteY401" fmla="*/ 3094224 h 4516366"/>
              <a:gd name="connsiteX402" fmla="*/ 0 w 9353304"/>
              <a:gd name="connsiteY402" fmla="*/ 2975336 h 4516366"/>
              <a:gd name="connsiteX403" fmla="*/ 0 w 9353304"/>
              <a:gd name="connsiteY403" fmla="*/ 493200 h 4516366"/>
              <a:gd name="connsiteX404" fmla="*/ 78804 w 9353304"/>
              <a:gd name="connsiteY404" fmla="*/ 612088 h 4516366"/>
              <a:gd name="connsiteX405" fmla="*/ 122604 w 9353304"/>
              <a:gd name="connsiteY405" fmla="*/ 620930 h 4516366"/>
              <a:gd name="connsiteX406" fmla="*/ 122604 w 9353304"/>
              <a:gd name="connsiteY406" fmla="*/ 622296 h 4516366"/>
              <a:gd name="connsiteX407" fmla="*/ 146084 w 9353304"/>
              <a:gd name="connsiteY407" fmla="*/ 624663 h 4516366"/>
              <a:gd name="connsiteX408" fmla="*/ 245813 w 9353304"/>
              <a:gd name="connsiteY408" fmla="*/ 710612 h 4516366"/>
              <a:gd name="connsiteX409" fmla="*/ 254014 w 9353304"/>
              <a:gd name="connsiteY409" fmla="*/ 757083 h 4516366"/>
              <a:gd name="connsiteX410" fmla="*/ 254014 w 9353304"/>
              <a:gd name="connsiteY410" fmla="*/ 1224252 h 4516366"/>
              <a:gd name="connsiteX411" fmla="*/ 383041 w 9353304"/>
              <a:gd name="connsiteY411" fmla="*/ 1353279 h 4516366"/>
              <a:gd name="connsiteX412" fmla="*/ 383040 w 9353304"/>
              <a:gd name="connsiteY412" fmla="*/ 1353280 h 4516366"/>
              <a:gd name="connsiteX413" fmla="*/ 512067 w 9353304"/>
              <a:gd name="connsiteY413" fmla="*/ 1224253 h 4516366"/>
              <a:gd name="connsiteX414" fmla="*/ 512067 w 9353304"/>
              <a:gd name="connsiteY414" fmla="*/ 524640 h 4516366"/>
              <a:gd name="connsiteX415" fmla="*/ 534621 w 9353304"/>
              <a:gd name="connsiteY415" fmla="*/ 485327 h 4516366"/>
              <a:gd name="connsiteX416" fmla="*/ 611686 w 9353304"/>
              <a:gd name="connsiteY416" fmla="*/ 438883 h 4516366"/>
              <a:gd name="connsiteX417" fmla="*/ 635166 w 9353304"/>
              <a:gd name="connsiteY417" fmla="*/ 436516 h 4516366"/>
              <a:gd name="connsiteX418" fmla="*/ 635166 w 9353304"/>
              <a:gd name="connsiteY418" fmla="*/ 435778 h 4516366"/>
              <a:gd name="connsiteX419" fmla="*/ 683236 w 9353304"/>
              <a:gd name="connsiteY419" fmla="*/ 426074 h 4516366"/>
              <a:gd name="connsiteX420" fmla="*/ 762039 w 9353304"/>
              <a:gd name="connsiteY420" fmla="*/ 307186 h 4516366"/>
              <a:gd name="connsiteX421" fmla="*/ 762039 w 9353304"/>
              <a:gd name="connsiteY421" fmla="*/ 95924 h 4516366"/>
              <a:gd name="connsiteX422" fmla="*/ 765495 w 9353304"/>
              <a:gd name="connsiteY422" fmla="*/ 78804 h 4516366"/>
              <a:gd name="connsiteX423" fmla="*/ 884382 w 9353304"/>
              <a:gd name="connsiteY423" fmla="*/ 0 h 4516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</a:cxnLst>
            <a:rect l="l" t="t" r="r" b="b"/>
            <a:pathLst>
              <a:path w="9353304" h="4516366">
                <a:moveTo>
                  <a:pt x="3667965" y="3780368"/>
                </a:moveTo>
                <a:lnTo>
                  <a:pt x="3665122" y="3781236"/>
                </a:lnTo>
                <a:lnTo>
                  <a:pt x="3665516" y="3781202"/>
                </a:lnTo>
                <a:close/>
                <a:moveTo>
                  <a:pt x="1906603" y="3435046"/>
                </a:moveTo>
                <a:lnTo>
                  <a:pt x="1903760" y="3435914"/>
                </a:lnTo>
                <a:lnTo>
                  <a:pt x="1904154" y="3435880"/>
                </a:lnTo>
                <a:close/>
                <a:moveTo>
                  <a:pt x="5145170" y="3313683"/>
                </a:moveTo>
                <a:lnTo>
                  <a:pt x="5147619" y="3314517"/>
                </a:lnTo>
                <a:lnTo>
                  <a:pt x="5148013" y="3314551"/>
                </a:lnTo>
                <a:close/>
                <a:moveTo>
                  <a:pt x="145219" y="3099418"/>
                </a:moveTo>
                <a:lnTo>
                  <a:pt x="142376" y="3100286"/>
                </a:lnTo>
                <a:lnTo>
                  <a:pt x="142770" y="3100252"/>
                </a:lnTo>
                <a:close/>
                <a:moveTo>
                  <a:pt x="1148720" y="2807586"/>
                </a:moveTo>
                <a:lnTo>
                  <a:pt x="1145878" y="2808454"/>
                </a:lnTo>
                <a:lnTo>
                  <a:pt x="1146272" y="2808420"/>
                </a:lnTo>
                <a:close/>
                <a:moveTo>
                  <a:pt x="7320034" y="1299734"/>
                </a:moveTo>
                <a:lnTo>
                  <a:pt x="7320035" y="1299738"/>
                </a:lnTo>
                <a:cubicBezTo>
                  <a:pt x="7320035" y="2178603"/>
                  <a:pt x="7320034" y="3057467"/>
                  <a:pt x="7320034" y="3936332"/>
                </a:cubicBezTo>
                <a:cubicBezTo>
                  <a:pt x="7320034" y="4007592"/>
                  <a:pt x="7262267" y="4065359"/>
                  <a:pt x="7191007" y="4065359"/>
                </a:cubicBezTo>
                <a:lnTo>
                  <a:pt x="7191008" y="4065358"/>
                </a:lnTo>
                <a:cubicBezTo>
                  <a:pt x="7119748" y="4065358"/>
                  <a:pt x="7061981" y="4007591"/>
                  <a:pt x="7061981" y="3936331"/>
                </a:cubicBezTo>
                <a:lnTo>
                  <a:pt x="7061981" y="1454195"/>
                </a:lnTo>
                <a:cubicBezTo>
                  <a:pt x="7061981" y="1525455"/>
                  <a:pt x="7119748" y="1583222"/>
                  <a:pt x="7191008" y="1583222"/>
                </a:cubicBezTo>
                <a:lnTo>
                  <a:pt x="7191007" y="1583223"/>
                </a:lnTo>
                <a:cubicBezTo>
                  <a:pt x="7262267" y="1583223"/>
                  <a:pt x="7320034" y="1525456"/>
                  <a:pt x="7320034" y="1454196"/>
                </a:cubicBezTo>
                <a:close/>
                <a:moveTo>
                  <a:pt x="3667965" y="1298232"/>
                </a:moveTo>
                <a:lnTo>
                  <a:pt x="3665516" y="1299066"/>
                </a:lnTo>
                <a:lnTo>
                  <a:pt x="3665122" y="1299100"/>
                </a:lnTo>
                <a:close/>
                <a:moveTo>
                  <a:pt x="7061980" y="1280382"/>
                </a:moveTo>
                <a:lnTo>
                  <a:pt x="7061981" y="1280386"/>
                </a:lnTo>
                <a:lnTo>
                  <a:pt x="7061980" y="3952854"/>
                </a:lnTo>
                <a:lnTo>
                  <a:pt x="7051842" y="3902635"/>
                </a:lnTo>
                <a:cubicBezTo>
                  <a:pt x="7032254" y="3856325"/>
                  <a:pt x="6986399" y="3823831"/>
                  <a:pt x="6932954" y="3823831"/>
                </a:cubicBezTo>
                <a:cubicBezTo>
                  <a:pt x="6879509" y="3823831"/>
                  <a:pt x="6833654" y="3856325"/>
                  <a:pt x="6814067" y="3902635"/>
                </a:cubicBezTo>
                <a:lnTo>
                  <a:pt x="6804303" y="3950996"/>
                </a:lnTo>
                <a:lnTo>
                  <a:pt x="6804303" y="4036335"/>
                </a:lnTo>
                <a:cubicBezTo>
                  <a:pt x="6804303" y="4107595"/>
                  <a:pt x="6746536" y="4165362"/>
                  <a:pt x="6675276" y="4165362"/>
                </a:cubicBezTo>
                <a:lnTo>
                  <a:pt x="6675277" y="4165361"/>
                </a:lnTo>
                <a:cubicBezTo>
                  <a:pt x="6604017" y="4165361"/>
                  <a:pt x="6546250" y="4107594"/>
                  <a:pt x="6546250" y="4036334"/>
                </a:cubicBezTo>
                <a:lnTo>
                  <a:pt x="6546250" y="1554198"/>
                </a:lnTo>
                <a:cubicBezTo>
                  <a:pt x="6546250" y="1625458"/>
                  <a:pt x="6604017" y="1683225"/>
                  <a:pt x="6675277" y="1683225"/>
                </a:cubicBezTo>
                <a:lnTo>
                  <a:pt x="6675276" y="1683226"/>
                </a:lnTo>
                <a:cubicBezTo>
                  <a:pt x="6746536" y="1683226"/>
                  <a:pt x="6804303" y="1625459"/>
                  <a:pt x="6804303" y="1554199"/>
                </a:cubicBezTo>
                <a:lnTo>
                  <a:pt x="6804303" y="1468860"/>
                </a:lnTo>
                <a:lnTo>
                  <a:pt x="6814067" y="1420499"/>
                </a:lnTo>
                <a:cubicBezTo>
                  <a:pt x="6833654" y="1374189"/>
                  <a:pt x="6879509" y="1341695"/>
                  <a:pt x="6932954" y="1341695"/>
                </a:cubicBezTo>
                <a:cubicBezTo>
                  <a:pt x="6986399" y="1341695"/>
                  <a:pt x="7032254" y="1374189"/>
                  <a:pt x="7051842" y="1420499"/>
                </a:cubicBezTo>
                <a:lnTo>
                  <a:pt x="7061980" y="1470718"/>
                </a:lnTo>
                <a:close/>
                <a:moveTo>
                  <a:pt x="1906603" y="952910"/>
                </a:moveTo>
                <a:lnTo>
                  <a:pt x="1904154" y="953744"/>
                </a:lnTo>
                <a:lnTo>
                  <a:pt x="1903760" y="953778"/>
                </a:lnTo>
                <a:close/>
                <a:moveTo>
                  <a:pt x="8600713" y="896365"/>
                </a:moveTo>
                <a:lnTo>
                  <a:pt x="8600714" y="896369"/>
                </a:lnTo>
                <a:lnTo>
                  <a:pt x="8600713" y="3568837"/>
                </a:lnTo>
                <a:lnTo>
                  <a:pt x="8590575" y="3518618"/>
                </a:lnTo>
                <a:cubicBezTo>
                  <a:pt x="8570987" y="3472308"/>
                  <a:pt x="8525132" y="3439814"/>
                  <a:pt x="8471687" y="3439814"/>
                </a:cubicBezTo>
                <a:cubicBezTo>
                  <a:pt x="8418242" y="3439814"/>
                  <a:pt x="8372387" y="3472308"/>
                  <a:pt x="8352800" y="3518618"/>
                </a:cubicBezTo>
                <a:lnTo>
                  <a:pt x="8343036" y="3566978"/>
                </a:lnTo>
                <a:lnTo>
                  <a:pt x="8343036" y="4153380"/>
                </a:lnTo>
                <a:cubicBezTo>
                  <a:pt x="8343036" y="4224640"/>
                  <a:pt x="8285269" y="4282407"/>
                  <a:pt x="8214009" y="4282407"/>
                </a:cubicBezTo>
                <a:lnTo>
                  <a:pt x="8214010" y="4282406"/>
                </a:lnTo>
                <a:cubicBezTo>
                  <a:pt x="8142750" y="4282406"/>
                  <a:pt x="8084983" y="4224639"/>
                  <a:pt x="8084983" y="4153379"/>
                </a:cubicBezTo>
                <a:lnTo>
                  <a:pt x="8084983" y="1671243"/>
                </a:lnTo>
                <a:cubicBezTo>
                  <a:pt x="8084983" y="1742503"/>
                  <a:pt x="8142750" y="1800270"/>
                  <a:pt x="8214010" y="1800270"/>
                </a:cubicBezTo>
                <a:lnTo>
                  <a:pt x="8214009" y="1800271"/>
                </a:lnTo>
                <a:cubicBezTo>
                  <a:pt x="8285269" y="1800271"/>
                  <a:pt x="8343036" y="1742504"/>
                  <a:pt x="8343036" y="1671244"/>
                </a:cubicBezTo>
                <a:lnTo>
                  <a:pt x="8343036" y="1084842"/>
                </a:lnTo>
                <a:lnTo>
                  <a:pt x="8352800" y="1036482"/>
                </a:lnTo>
                <a:cubicBezTo>
                  <a:pt x="8372387" y="990172"/>
                  <a:pt x="8418242" y="957678"/>
                  <a:pt x="8471687" y="957678"/>
                </a:cubicBezTo>
                <a:cubicBezTo>
                  <a:pt x="8525132" y="957678"/>
                  <a:pt x="8570987" y="990172"/>
                  <a:pt x="8590575" y="1036482"/>
                </a:cubicBezTo>
                <a:lnTo>
                  <a:pt x="8600713" y="1086701"/>
                </a:lnTo>
                <a:close/>
                <a:moveTo>
                  <a:pt x="5145170" y="831547"/>
                </a:moveTo>
                <a:lnTo>
                  <a:pt x="5148013" y="832415"/>
                </a:lnTo>
                <a:lnTo>
                  <a:pt x="5147619" y="832381"/>
                </a:lnTo>
                <a:close/>
                <a:moveTo>
                  <a:pt x="145219" y="617282"/>
                </a:moveTo>
                <a:lnTo>
                  <a:pt x="142770" y="618116"/>
                </a:lnTo>
                <a:lnTo>
                  <a:pt x="142376" y="618150"/>
                </a:lnTo>
                <a:close/>
                <a:moveTo>
                  <a:pt x="8979456" y="554677"/>
                </a:moveTo>
                <a:cubicBezTo>
                  <a:pt x="9019540" y="554677"/>
                  <a:pt x="9055354" y="572955"/>
                  <a:pt x="9079020" y="601631"/>
                </a:cubicBezTo>
                <a:lnTo>
                  <a:pt x="9095250" y="628382"/>
                </a:lnTo>
                <a:lnTo>
                  <a:pt x="9095250" y="1251118"/>
                </a:lnTo>
                <a:cubicBezTo>
                  <a:pt x="9095250" y="1322378"/>
                  <a:pt x="9153017" y="1380145"/>
                  <a:pt x="9224277" y="1380145"/>
                </a:cubicBezTo>
                <a:lnTo>
                  <a:pt x="9224276" y="1380146"/>
                </a:lnTo>
                <a:cubicBezTo>
                  <a:pt x="9295536" y="1380146"/>
                  <a:pt x="9353303" y="1322379"/>
                  <a:pt x="9353303" y="1251119"/>
                </a:cubicBezTo>
                <a:lnTo>
                  <a:pt x="9353303" y="859000"/>
                </a:lnTo>
                <a:lnTo>
                  <a:pt x="9353304" y="859004"/>
                </a:lnTo>
                <a:cubicBezTo>
                  <a:pt x="9353304" y="1817086"/>
                  <a:pt x="9353303" y="2775171"/>
                  <a:pt x="9353303" y="3733255"/>
                </a:cubicBezTo>
                <a:cubicBezTo>
                  <a:pt x="9353303" y="3804515"/>
                  <a:pt x="9295536" y="3862282"/>
                  <a:pt x="9224276" y="3862282"/>
                </a:cubicBezTo>
                <a:lnTo>
                  <a:pt x="9224277" y="3862281"/>
                </a:lnTo>
                <a:cubicBezTo>
                  <a:pt x="9153017" y="3862281"/>
                  <a:pt x="9095250" y="3804514"/>
                  <a:pt x="9095250" y="3733254"/>
                </a:cubicBezTo>
                <a:lnTo>
                  <a:pt x="9095250" y="3110518"/>
                </a:lnTo>
                <a:lnTo>
                  <a:pt x="9079020" y="3083767"/>
                </a:lnTo>
                <a:cubicBezTo>
                  <a:pt x="9055354" y="3055091"/>
                  <a:pt x="9019540" y="3036813"/>
                  <a:pt x="8979456" y="3036813"/>
                </a:cubicBezTo>
                <a:cubicBezTo>
                  <a:pt x="8926011" y="3036813"/>
                  <a:pt x="8880156" y="3069307"/>
                  <a:pt x="8860569" y="3115617"/>
                </a:cubicBezTo>
                <a:lnTo>
                  <a:pt x="8858767" y="3124540"/>
                </a:lnTo>
                <a:lnTo>
                  <a:pt x="8858767" y="3552315"/>
                </a:lnTo>
                <a:cubicBezTo>
                  <a:pt x="8858767" y="3623575"/>
                  <a:pt x="8801000" y="3681342"/>
                  <a:pt x="8729740" y="3681342"/>
                </a:cubicBezTo>
                <a:lnTo>
                  <a:pt x="8729741" y="3681341"/>
                </a:lnTo>
                <a:cubicBezTo>
                  <a:pt x="8658481" y="3681341"/>
                  <a:pt x="8600714" y="3623574"/>
                  <a:pt x="8600714" y="3552314"/>
                </a:cubicBezTo>
                <a:lnTo>
                  <a:pt x="8600714" y="1070178"/>
                </a:lnTo>
                <a:cubicBezTo>
                  <a:pt x="8600714" y="1141438"/>
                  <a:pt x="8658481" y="1199205"/>
                  <a:pt x="8729741" y="1199205"/>
                </a:cubicBezTo>
                <a:lnTo>
                  <a:pt x="8729740" y="1199206"/>
                </a:lnTo>
                <a:cubicBezTo>
                  <a:pt x="8801000" y="1199206"/>
                  <a:pt x="8858767" y="1141439"/>
                  <a:pt x="8858767" y="1070179"/>
                </a:cubicBezTo>
                <a:lnTo>
                  <a:pt x="8858767" y="642404"/>
                </a:lnTo>
                <a:lnTo>
                  <a:pt x="8860569" y="633481"/>
                </a:lnTo>
                <a:cubicBezTo>
                  <a:pt x="8880156" y="587171"/>
                  <a:pt x="8926011" y="554677"/>
                  <a:pt x="8979456" y="554677"/>
                </a:cubicBezTo>
                <a:close/>
                <a:moveTo>
                  <a:pt x="7449062" y="554677"/>
                </a:moveTo>
                <a:cubicBezTo>
                  <a:pt x="7502507" y="554677"/>
                  <a:pt x="7548362" y="587171"/>
                  <a:pt x="7567950" y="633481"/>
                </a:cubicBezTo>
                <a:lnTo>
                  <a:pt x="7575418" y="670474"/>
                </a:lnTo>
                <a:lnTo>
                  <a:pt x="7575418" y="1050826"/>
                </a:lnTo>
                <a:cubicBezTo>
                  <a:pt x="7575418" y="1122086"/>
                  <a:pt x="7633185" y="1179853"/>
                  <a:pt x="7704445" y="1179853"/>
                </a:cubicBezTo>
                <a:lnTo>
                  <a:pt x="7704444" y="1179854"/>
                </a:lnTo>
                <a:cubicBezTo>
                  <a:pt x="7775704" y="1179854"/>
                  <a:pt x="7833471" y="1122087"/>
                  <a:pt x="7833471" y="1050827"/>
                </a:cubicBezTo>
                <a:lnTo>
                  <a:pt x="7833471" y="741881"/>
                </a:lnTo>
                <a:lnTo>
                  <a:pt x="7837069" y="724062"/>
                </a:lnTo>
                <a:cubicBezTo>
                  <a:pt x="7856656" y="677752"/>
                  <a:pt x="7902511" y="645258"/>
                  <a:pt x="7955956" y="645258"/>
                </a:cubicBezTo>
                <a:cubicBezTo>
                  <a:pt x="8009401" y="645258"/>
                  <a:pt x="8055256" y="677752"/>
                  <a:pt x="8074844" y="724062"/>
                </a:cubicBezTo>
                <a:lnTo>
                  <a:pt x="8084982" y="774281"/>
                </a:lnTo>
                <a:lnTo>
                  <a:pt x="8084982" y="583945"/>
                </a:lnTo>
                <a:lnTo>
                  <a:pt x="8084983" y="583949"/>
                </a:lnTo>
                <a:lnTo>
                  <a:pt x="8084982" y="3256417"/>
                </a:lnTo>
                <a:lnTo>
                  <a:pt x="8074844" y="3206198"/>
                </a:lnTo>
                <a:cubicBezTo>
                  <a:pt x="8055256" y="3159888"/>
                  <a:pt x="8009401" y="3127394"/>
                  <a:pt x="7955956" y="3127394"/>
                </a:cubicBezTo>
                <a:cubicBezTo>
                  <a:pt x="7902511" y="3127394"/>
                  <a:pt x="7856656" y="3159888"/>
                  <a:pt x="7837069" y="3206198"/>
                </a:cubicBezTo>
                <a:lnTo>
                  <a:pt x="7833471" y="3224017"/>
                </a:lnTo>
                <a:lnTo>
                  <a:pt x="7833471" y="3532963"/>
                </a:lnTo>
                <a:cubicBezTo>
                  <a:pt x="7833471" y="3604223"/>
                  <a:pt x="7775704" y="3661990"/>
                  <a:pt x="7704444" y="3661990"/>
                </a:cubicBezTo>
                <a:lnTo>
                  <a:pt x="7704445" y="3661989"/>
                </a:lnTo>
                <a:cubicBezTo>
                  <a:pt x="7633185" y="3661989"/>
                  <a:pt x="7575418" y="3604222"/>
                  <a:pt x="7575418" y="3532962"/>
                </a:cubicBezTo>
                <a:lnTo>
                  <a:pt x="7575418" y="3152610"/>
                </a:lnTo>
                <a:lnTo>
                  <a:pt x="7567950" y="3115617"/>
                </a:lnTo>
                <a:cubicBezTo>
                  <a:pt x="7548362" y="3069307"/>
                  <a:pt x="7502507" y="3036813"/>
                  <a:pt x="7449062" y="3036813"/>
                </a:cubicBezTo>
                <a:cubicBezTo>
                  <a:pt x="7377802" y="3036813"/>
                  <a:pt x="7320035" y="3094580"/>
                  <a:pt x="7320035" y="3165840"/>
                </a:cubicBezTo>
                <a:lnTo>
                  <a:pt x="7320035" y="1299738"/>
                </a:lnTo>
                <a:lnTo>
                  <a:pt x="7320035" y="683704"/>
                </a:lnTo>
                <a:cubicBezTo>
                  <a:pt x="7320035" y="612444"/>
                  <a:pt x="7377802" y="554677"/>
                  <a:pt x="7449062" y="554677"/>
                </a:cubicBezTo>
                <a:close/>
                <a:moveTo>
                  <a:pt x="1148720" y="325450"/>
                </a:moveTo>
                <a:lnTo>
                  <a:pt x="1146272" y="326284"/>
                </a:lnTo>
                <a:lnTo>
                  <a:pt x="1145878" y="326318"/>
                </a:lnTo>
                <a:close/>
                <a:moveTo>
                  <a:pt x="884382" y="0"/>
                </a:moveTo>
                <a:cubicBezTo>
                  <a:pt x="937827" y="0"/>
                  <a:pt x="983682" y="32494"/>
                  <a:pt x="1003270" y="78804"/>
                </a:cubicBezTo>
                <a:lnTo>
                  <a:pt x="1003501" y="79948"/>
                </a:lnTo>
                <a:lnTo>
                  <a:pt x="1003501" y="201368"/>
                </a:lnTo>
                <a:cubicBezTo>
                  <a:pt x="1003501" y="254813"/>
                  <a:pt x="1035995" y="300668"/>
                  <a:pt x="1082305" y="320256"/>
                </a:cubicBezTo>
                <a:lnTo>
                  <a:pt x="1126105" y="329098"/>
                </a:lnTo>
                <a:lnTo>
                  <a:pt x="1126105" y="330464"/>
                </a:lnTo>
                <a:lnTo>
                  <a:pt x="1149585" y="332831"/>
                </a:lnTo>
                <a:cubicBezTo>
                  <a:pt x="1195784" y="342284"/>
                  <a:pt x="1233395" y="375304"/>
                  <a:pt x="1249314" y="418780"/>
                </a:cubicBezTo>
                <a:lnTo>
                  <a:pt x="1257516" y="465251"/>
                </a:lnTo>
                <a:lnTo>
                  <a:pt x="1257516" y="932420"/>
                </a:lnTo>
                <a:cubicBezTo>
                  <a:pt x="1257516" y="1003680"/>
                  <a:pt x="1315283" y="1061447"/>
                  <a:pt x="1386543" y="1061447"/>
                </a:cubicBezTo>
                <a:lnTo>
                  <a:pt x="1386542" y="1061448"/>
                </a:lnTo>
                <a:cubicBezTo>
                  <a:pt x="1457802" y="1061448"/>
                  <a:pt x="1515570" y="1003681"/>
                  <a:pt x="1515570" y="932421"/>
                </a:cubicBezTo>
                <a:lnTo>
                  <a:pt x="1515570" y="668041"/>
                </a:lnTo>
                <a:lnTo>
                  <a:pt x="1517511" y="658421"/>
                </a:lnTo>
                <a:cubicBezTo>
                  <a:pt x="1537099" y="612111"/>
                  <a:pt x="1582954" y="579617"/>
                  <a:pt x="1636399" y="579617"/>
                </a:cubicBezTo>
                <a:cubicBezTo>
                  <a:pt x="1689845" y="579617"/>
                  <a:pt x="1735700" y="612111"/>
                  <a:pt x="1755288" y="658421"/>
                </a:cubicBezTo>
                <a:lnTo>
                  <a:pt x="1761384" y="688617"/>
                </a:lnTo>
                <a:lnTo>
                  <a:pt x="1761384" y="828828"/>
                </a:lnTo>
                <a:cubicBezTo>
                  <a:pt x="1761384" y="882273"/>
                  <a:pt x="1793877" y="928128"/>
                  <a:pt x="1840188" y="947716"/>
                </a:cubicBezTo>
                <a:lnTo>
                  <a:pt x="1883988" y="956558"/>
                </a:lnTo>
                <a:lnTo>
                  <a:pt x="1883988" y="957924"/>
                </a:lnTo>
                <a:lnTo>
                  <a:pt x="1907468" y="960291"/>
                </a:lnTo>
                <a:cubicBezTo>
                  <a:pt x="1953665" y="969744"/>
                  <a:pt x="1991277" y="1002764"/>
                  <a:pt x="2007197" y="1046240"/>
                </a:cubicBezTo>
                <a:lnTo>
                  <a:pt x="2015397" y="1092711"/>
                </a:lnTo>
                <a:lnTo>
                  <a:pt x="2015397" y="1559880"/>
                </a:lnTo>
                <a:cubicBezTo>
                  <a:pt x="2015397" y="1631140"/>
                  <a:pt x="2073164" y="1688907"/>
                  <a:pt x="2144425" y="1688907"/>
                </a:cubicBezTo>
                <a:lnTo>
                  <a:pt x="2144424" y="1688908"/>
                </a:lnTo>
                <a:cubicBezTo>
                  <a:pt x="2215684" y="1688908"/>
                  <a:pt x="2273451" y="1631141"/>
                  <a:pt x="2273451" y="1559881"/>
                </a:cubicBezTo>
                <a:lnTo>
                  <a:pt x="2273451" y="1387955"/>
                </a:lnTo>
                <a:lnTo>
                  <a:pt x="2277495" y="1365040"/>
                </a:lnTo>
                <a:cubicBezTo>
                  <a:pt x="2293413" y="1321564"/>
                  <a:pt x="2331025" y="1288544"/>
                  <a:pt x="2377224" y="1279091"/>
                </a:cubicBezTo>
                <a:lnTo>
                  <a:pt x="2400704" y="1276724"/>
                </a:lnTo>
                <a:lnTo>
                  <a:pt x="2400704" y="1275986"/>
                </a:lnTo>
                <a:lnTo>
                  <a:pt x="2448773" y="1266282"/>
                </a:lnTo>
                <a:cubicBezTo>
                  <a:pt x="2495082" y="1246694"/>
                  <a:pt x="2527576" y="1200839"/>
                  <a:pt x="2527576" y="1147394"/>
                </a:cubicBezTo>
                <a:lnTo>
                  <a:pt x="2527576" y="1021827"/>
                </a:lnTo>
                <a:lnTo>
                  <a:pt x="2549364" y="983850"/>
                </a:lnTo>
                <a:cubicBezTo>
                  <a:pt x="2568647" y="960484"/>
                  <a:pt x="2595630" y="943708"/>
                  <a:pt x="2626428" y="937406"/>
                </a:cubicBezTo>
                <a:lnTo>
                  <a:pt x="2649908" y="935039"/>
                </a:lnTo>
                <a:lnTo>
                  <a:pt x="2649908" y="934301"/>
                </a:lnTo>
                <a:lnTo>
                  <a:pt x="2697978" y="924597"/>
                </a:lnTo>
                <a:cubicBezTo>
                  <a:pt x="2744287" y="905009"/>
                  <a:pt x="2776780" y="859154"/>
                  <a:pt x="2776780" y="805709"/>
                </a:cubicBezTo>
                <a:lnTo>
                  <a:pt x="2776781" y="660766"/>
                </a:lnTo>
                <a:lnTo>
                  <a:pt x="2777254" y="658421"/>
                </a:lnTo>
                <a:cubicBezTo>
                  <a:pt x="2796841" y="612111"/>
                  <a:pt x="2842696" y="579617"/>
                  <a:pt x="2896141" y="579617"/>
                </a:cubicBezTo>
                <a:cubicBezTo>
                  <a:pt x="2949586" y="579617"/>
                  <a:pt x="2995441" y="612111"/>
                  <a:pt x="3015030" y="658421"/>
                </a:cubicBezTo>
                <a:lnTo>
                  <a:pt x="3020250" y="684282"/>
                </a:lnTo>
                <a:lnTo>
                  <a:pt x="3020250" y="1323655"/>
                </a:lnTo>
                <a:cubicBezTo>
                  <a:pt x="3020250" y="1394915"/>
                  <a:pt x="3078017" y="1452682"/>
                  <a:pt x="3149278" y="1452682"/>
                </a:cubicBezTo>
                <a:lnTo>
                  <a:pt x="3149277" y="1452683"/>
                </a:lnTo>
                <a:cubicBezTo>
                  <a:pt x="3220537" y="1452683"/>
                  <a:pt x="3278304" y="1394916"/>
                  <a:pt x="3278304" y="1323656"/>
                </a:cubicBezTo>
                <a:lnTo>
                  <a:pt x="3278304" y="1102220"/>
                </a:lnTo>
                <a:lnTo>
                  <a:pt x="3279457" y="1096508"/>
                </a:lnTo>
                <a:cubicBezTo>
                  <a:pt x="3299043" y="1050198"/>
                  <a:pt x="3344899" y="1017704"/>
                  <a:pt x="3398344" y="1017704"/>
                </a:cubicBezTo>
                <a:cubicBezTo>
                  <a:pt x="3451789" y="1017704"/>
                  <a:pt x="3497644" y="1050198"/>
                  <a:pt x="3517232" y="1096508"/>
                </a:cubicBezTo>
                <a:lnTo>
                  <a:pt x="3522746" y="1123820"/>
                </a:lnTo>
                <a:lnTo>
                  <a:pt x="3522746" y="1174150"/>
                </a:lnTo>
                <a:cubicBezTo>
                  <a:pt x="3522746" y="1227595"/>
                  <a:pt x="3555240" y="1273450"/>
                  <a:pt x="3601550" y="1293038"/>
                </a:cubicBezTo>
                <a:lnTo>
                  <a:pt x="3645350" y="1301880"/>
                </a:lnTo>
                <a:lnTo>
                  <a:pt x="3645350" y="1303246"/>
                </a:lnTo>
                <a:lnTo>
                  <a:pt x="3668830" y="1305613"/>
                </a:lnTo>
                <a:cubicBezTo>
                  <a:pt x="3715028" y="1315066"/>
                  <a:pt x="3752640" y="1348086"/>
                  <a:pt x="3768559" y="1391562"/>
                </a:cubicBezTo>
                <a:lnTo>
                  <a:pt x="3776760" y="1438033"/>
                </a:lnTo>
                <a:lnTo>
                  <a:pt x="3776760" y="1905202"/>
                </a:lnTo>
                <a:cubicBezTo>
                  <a:pt x="3776760" y="1976462"/>
                  <a:pt x="3834527" y="2034229"/>
                  <a:pt x="3905787" y="2034229"/>
                </a:cubicBezTo>
                <a:lnTo>
                  <a:pt x="3905786" y="2034230"/>
                </a:lnTo>
                <a:cubicBezTo>
                  <a:pt x="3977046" y="2034230"/>
                  <a:pt x="4034813" y="1976463"/>
                  <a:pt x="4034813" y="1905203"/>
                </a:cubicBezTo>
                <a:lnTo>
                  <a:pt x="4034813" y="1659178"/>
                </a:lnTo>
                <a:lnTo>
                  <a:pt x="4038951" y="1638685"/>
                </a:lnTo>
                <a:cubicBezTo>
                  <a:pt x="4058538" y="1592375"/>
                  <a:pt x="4104393" y="1559881"/>
                  <a:pt x="4157838" y="1559881"/>
                </a:cubicBezTo>
                <a:cubicBezTo>
                  <a:pt x="4211281" y="1559881"/>
                  <a:pt x="4257136" y="1592375"/>
                  <a:pt x="4276724" y="1638685"/>
                </a:cubicBezTo>
                <a:lnTo>
                  <a:pt x="4278550" y="1647730"/>
                </a:lnTo>
                <a:lnTo>
                  <a:pt x="4278550" y="1759088"/>
                </a:lnTo>
                <a:cubicBezTo>
                  <a:pt x="4278550" y="1830348"/>
                  <a:pt x="4336317" y="1888115"/>
                  <a:pt x="4407577" y="1888115"/>
                </a:cubicBezTo>
                <a:lnTo>
                  <a:pt x="4407576" y="1888116"/>
                </a:lnTo>
                <a:cubicBezTo>
                  <a:pt x="4478836" y="1888116"/>
                  <a:pt x="4536603" y="1830349"/>
                  <a:pt x="4536603" y="1759089"/>
                </a:cubicBezTo>
                <a:lnTo>
                  <a:pt x="4536603" y="1151654"/>
                </a:lnTo>
                <a:lnTo>
                  <a:pt x="4542703" y="1121438"/>
                </a:lnTo>
                <a:cubicBezTo>
                  <a:pt x="4562291" y="1075128"/>
                  <a:pt x="4608146" y="1042634"/>
                  <a:pt x="4661591" y="1042634"/>
                </a:cubicBezTo>
                <a:cubicBezTo>
                  <a:pt x="4701675" y="1042634"/>
                  <a:pt x="4737489" y="1060912"/>
                  <a:pt x="4761155" y="1089588"/>
                </a:cubicBezTo>
                <a:lnTo>
                  <a:pt x="4778322" y="1117883"/>
                </a:lnTo>
                <a:lnTo>
                  <a:pt x="4778322" y="1438518"/>
                </a:lnTo>
                <a:cubicBezTo>
                  <a:pt x="4778322" y="1509778"/>
                  <a:pt x="4836089" y="1567545"/>
                  <a:pt x="4907349" y="1567545"/>
                </a:cubicBezTo>
                <a:lnTo>
                  <a:pt x="4907348" y="1567544"/>
                </a:lnTo>
                <a:cubicBezTo>
                  <a:pt x="4978608" y="1567544"/>
                  <a:pt x="5036375" y="1509777"/>
                  <a:pt x="5036375" y="1438517"/>
                </a:cubicBezTo>
                <a:lnTo>
                  <a:pt x="5036375" y="971348"/>
                </a:lnTo>
                <a:lnTo>
                  <a:pt x="5044576" y="924877"/>
                </a:lnTo>
                <a:cubicBezTo>
                  <a:pt x="5060495" y="881401"/>
                  <a:pt x="5098107" y="848381"/>
                  <a:pt x="5144305" y="838928"/>
                </a:cubicBezTo>
                <a:lnTo>
                  <a:pt x="5167785" y="836561"/>
                </a:lnTo>
                <a:lnTo>
                  <a:pt x="5167785" y="835195"/>
                </a:lnTo>
                <a:lnTo>
                  <a:pt x="5211585" y="826353"/>
                </a:lnTo>
                <a:cubicBezTo>
                  <a:pt x="5257895" y="806765"/>
                  <a:pt x="5290389" y="760910"/>
                  <a:pt x="5290389" y="707465"/>
                </a:cubicBezTo>
                <a:lnTo>
                  <a:pt x="5290389" y="631337"/>
                </a:lnTo>
                <a:lnTo>
                  <a:pt x="5316595" y="592468"/>
                </a:lnTo>
                <a:cubicBezTo>
                  <a:pt x="5339944" y="569119"/>
                  <a:pt x="5372201" y="554677"/>
                  <a:pt x="5407831" y="554677"/>
                </a:cubicBezTo>
                <a:cubicBezTo>
                  <a:pt x="5447914" y="554677"/>
                  <a:pt x="5483729" y="572955"/>
                  <a:pt x="5507394" y="601631"/>
                </a:cubicBezTo>
                <a:lnTo>
                  <a:pt x="5523625" y="628382"/>
                </a:lnTo>
                <a:lnTo>
                  <a:pt x="5523625" y="1251118"/>
                </a:lnTo>
                <a:cubicBezTo>
                  <a:pt x="5523625" y="1322378"/>
                  <a:pt x="5581392" y="1380145"/>
                  <a:pt x="5652652" y="1380145"/>
                </a:cubicBezTo>
                <a:lnTo>
                  <a:pt x="5652651" y="1380146"/>
                </a:lnTo>
                <a:cubicBezTo>
                  <a:pt x="5723911" y="1380146"/>
                  <a:pt x="5781678" y="1322379"/>
                  <a:pt x="5781678" y="1251119"/>
                </a:cubicBezTo>
                <a:lnTo>
                  <a:pt x="5781678" y="958319"/>
                </a:lnTo>
                <a:lnTo>
                  <a:pt x="5791441" y="909959"/>
                </a:lnTo>
                <a:cubicBezTo>
                  <a:pt x="5811029" y="863649"/>
                  <a:pt x="5856884" y="831155"/>
                  <a:pt x="5910329" y="831155"/>
                </a:cubicBezTo>
                <a:cubicBezTo>
                  <a:pt x="5963774" y="831155"/>
                  <a:pt x="6009629" y="863649"/>
                  <a:pt x="6029217" y="909959"/>
                </a:cubicBezTo>
                <a:lnTo>
                  <a:pt x="6036685" y="946952"/>
                </a:lnTo>
                <a:lnTo>
                  <a:pt x="6036685" y="1016695"/>
                </a:lnTo>
                <a:lnTo>
                  <a:pt x="6039356" y="1029925"/>
                </a:lnTo>
                <a:lnTo>
                  <a:pt x="6039356" y="1088389"/>
                </a:lnTo>
                <a:lnTo>
                  <a:pt x="6045258" y="1059156"/>
                </a:lnTo>
                <a:lnTo>
                  <a:pt x="6046825" y="1066918"/>
                </a:lnTo>
                <a:cubicBezTo>
                  <a:pt x="6066412" y="1113228"/>
                  <a:pt x="6112267" y="1145722"/>
                  <a:pt x="6165712" y="1145722"/>
                </a:cubicBezTo>
                <a:lnTo>
                  <a:pt x="6165711" y="1145723"/>
                </a:lnTo>
                <a:cubicBezTo>
                  <a:pt x="6219156" y="1145723"/>
                  <a:pt x="6265011" y="1113229"/>
                  <a:pt x="6284599" y="1066919"/>
                </a:cubicBezTo>
                <a:lnTo>
                  <a:pt x="6286167" y="1059154"/>
                </a:lnTo>
                <a:lnTo>
                  <a:pt x="6288196" y="1069209"/>
                </a:lnTo>
                <a:lnTo>
                  <a:pt x="6288196" y="1049101"/>
                </a:lnTo>
                <a:lnTo>
                  <a:pt x="6294738" y="1016696"/>
                </a:lnTo>
                <a:lnTo>
                  <a:pt x="6294738" y="927778"/>
                </a:lnTo>
                <a:lnTo>
                  <a:pt x="6298336" y="909959"/>
                </a:lnTo>
                <a:cubicBezTo>
                  <a:pt x="6317923" y="863649"/>
                  <a:pt x="6363778" y="831155"/>
                  <a:pt x="6417223" y="831155"/>
                </a:cubicBezTo>
                <a:cubicBezTo>
                  <a:pt x="6470668" y="831155"/>
                  <a:pt x="6516523" y="863649"/>
                  <a:pt x="6536111" y="909959"/>
                </a:cubicBezTo>
                <a:lnTo>
                  <a:pt x="6546249" y="960178"/>
                </a:lnTo>
                <a:lnTo>
                  <a:pt x="6546249" y="769842"/>
                </a:lnTo>
                <a:lnTo>
                  <a:pt x="6546250" y="769846"/>
                </a:lnTo>
                <a:lnTo>
                  <a:pt x="6546249" y="3442314"/>
                </a:lnTo>
                <a:lnTo>
                  <a:pt x="6536111" y="3392095"/>
                </a:lnTo>
                <a:cubicBezTo>
                  <a:pt x="6516523" y="3345785"/>
                  <a:pt x="6470668" y="3313291"/>
                  <a:pt x="6417223" y="3313291"/>
                </a:cubicBezTo>
                <a:cubicBezTo>
                  <a:pt x="6363778" y="3313291"/>
                  <a:pt x="6317923" y="3345785"/>
                  <a:pt x="6298336" y="3392095"/>
                </a:cubicBezTo>
                <a:lnTo>
                  <a:pt x="6294738" y="3409914"/>
                </a:lnTo>
                <a:lnTo>
                  <a:pt x="6294738" y="3498832"/>
                </a:lnTo>
                <a:cubicBezTo>
                  <a:pt x="6294738" y="3570092"/>
                  <a:pt x="6236971" y="3627859"/>
                  <a:pt x="6165711" y="3627859"/>
                </a:cubicBezTo>
                <a:lnTo>
                  <a:pt x="6165712" y="3627858"/>
                </a:lnTo>
                <a:cubicBezTo>
                  <a:pt x="6094452" y="3627858"/>
                  <a:pt x="6036685" y="3570091"/>
                  <a:pt x="6036685" y="3498831"/>
                </a:cubicBezTo>
                <a:lnTo>
                  <a:pt x="6036685" y="3429088"/>
                </a:lnTo>
                <a:lnTo>
                  <a:pt x="6029217" y="3392095"/>
                </a:lnTo>
                <a:cubicBezTo>
                  <a:pt x="6009629" y="3345785"/>
                  <a:pt x="5963774" y="3313291"/>
                  <a:pt x="5910329" y="3313291"/>
                </a:cubicBezTo>
                <a:cubicBezTo>
                  <a:pt x="5856884" y="3313291"/>
                  <a:pt x="5811029" y="3345785"/>
                  <a:pt x="5791441" y="3392095"/>
                </a:cubicBezTo>
                <a:lnTo>
                  <a:pt x="5781678" y="3440455"/>
                </a:lnTo>
                <a:lnTo>
                  <a:pt x="5781678" y="3733255"/>
                </a:lnTo>
                <a:cubicBezTo>
                  <a:pt x="5781678" y="3804515"/>
                  <a:pt x="5723911" y="3862282"/>
                  <a:pt x="5652651" y="3862282"/>
                </a:cubicBezTo>
                <a:lnTo>
                  <a:pt x="5652652" y="3862281"/>
                </a:lnTo>
                <a:cubicBezTo>
                  <a:pt x="5581392" y="3862281"/>
                  <a:pt x="5523625" y="3804514"/>
                  <a:pt x="5523625" y="3733254"/>
                </a:cubicBezTo>
                <a:lnTo>
                  <a:pt x="5523625" y="3110518"/>
                </a:lnTo>
                <a:lnTo>
                  <a:pt x="5507394" y="3083767"/>
                </a:lnTo>
                <a:cubicBezTo>
                  <a:pt x="5483729" y="3055091"/>
                  <a:pt x="5447914" y="3036813"/>
                  <a:pt x="5407831" y="3036813"/>
                </a:cubicBezTo>
                <a:cubicBezTo>
                  <a:pt x="5372201" y="3036813"/>
                  <a:pt x="5339944" y="3051255"/>
                  <a:pt x="5316595" y="3074604"/>
                </a:cubicBezTo>
                <a:lnTo>
                  <a:pt x="5290389" y="3113473"/>
                </a:lnTo>
                <a:lnTo>
                  <a:pt x="5290389" y="3189601"/>
                </a:lnTo>
                <a:cubicBezTo>
                  <a:pt x="5290389" y="3243046"/>
                  <a:pt x="5257895" y="3288901"/>
                  <a:pt x="5211585" y="3308489"/>
                </a:cubicBezTo>
                <a:lnTo>
                  <a:pt x="5167785" y="3317331"/>
                </a:lnTo>
                <a:lnTo>
                  <a:pt x="5167785" y="3318697"/>
                </a:lnTo>
                <a:lnTo>
                  <a:pt x="5144305" y="3321064"/>
                </a:lnTo>
                <a:cubicBezTo>
                  <a:pt x="5098107" y="3330517"/>
                  <a:pt x="5060495" y="3363537"/>
                  <a:pt x="5044576" y="3407013"/>
                </a:cubicBezTo>
                <a:lnTo>
                  <a:pt x="5036375" y="3453484"/>
                </a:lnTo>
                <a:lnTo>
                  <a:pt x="5036375" y="3920653"/>
                </a:lnTo>
                <a:cubicBezTo>
                  <a:pt x="5036375" y="3991913"/>
                  <a:pt x="4978608" y="4049680"/>
                  <a:pt x="4907348" y="4049680"/>
                </a:cubicBezTo>
                <a:lnTo>
                  <a:pt x="4907349" y="4049681"/>
                </a:lnTo>
                <a:cubicBezTo>
                  <a:pt x="4836089" y="4049681"/>
                  <a:pt x="4778322" y="3991914"/>
                  <a:pt x="4778322" y="3920654"/>
                </a:cubicBezTo>
                <a:lnTo>
                  <a:pt x="4778322" y="3600019"/>
                </a:lnTo>
                <a:lnTo>
                  <a:pt x="4761155" y="3571724"/>
                </a:lnTo>
                <a:cubicBezTo>
                  <a:pt x="4737489" y="3543048"/>
                  <a:pt x="4701675" y="3524770"/>
                  <a:pt x="4661591" y="3524770"/>
                </a:cubicBezTo>
                <a:cubicBezTo>
                  <a:pt x="4608146" y="3524770"/>
                  <a:pt x="4562291" y="3557264"/>
                  <a:pt x="4542703" y="3603574"/>
                </a:cubicBezTo>
                <a:lnTo>
                  <a:pt x="4536603" y="3633790"/>
                </a:lnTo>
                <a:lnTo>
                  <a:pt x="4536603" y="4241225"/>
                </a:lnTo>
                <a:cubicBezTo>
                  <a:pt x="4536603" y="4312485"/>
                  <a:pt x="4478836" y="4370252"/>
                  <a:pt x="4407576" y="4370252"/>
                </a:cubicBezTo>
                <a:lnTo>
                  <a:pt x="4407577" y="4370251"/>
                </a:lnTo>
                <a:cubicBezTo>
                  <a:pt x="4336317" y="4370251"/>
                  <a:pt x="4278550" y="4312484"/>
                  <a:pt x="4278550" y="4241224"/>
                </a:cubicBezTo>
                <a:lnTo>
                  <a:pt x="4278550" y="4129866"/>
                </a:lnTo>
                <a:lnTo>
                  <a:pt x="4276724" y="4120821"/>
                </a:lnTo>
                <a:cubicBezTo>
                  <a:pt x="4257136" y="4074511"/>
                  <a:pt x="4211281" y="4042017"/>
                  <a:pt x="4157838" y="4042017"/>
                </a:cubicBezTo>
                <a:cubicBezTo>
                  <a:pt x="4104393" y="4042017"/>
                  <a:pt x="4058538" y="4074511"/>
                  <a:pt x="4038951" y="4120821"/>
                </a:cubicBezTo>
                <a:lnTo>
                  <a:pt x="4034813" y="4141314"/>
                </a:lnTo>
                <a:lnTo>
                  <a:pt x="4034813" y="4387339"/>
                </a:lnTo>
                <a:cubicBezTo>
                  <a:pt x="4034813" y="4458599"/>
                  <a:pt x="3977046" y="4516366"/>
                  <a:pt x="3905786" y="4516366"/>
                </a:cubicBezTo>
                <a:lnTo>
                  <a:pt x="3905787" y="4516365"/>
                </a:lnTo>
                <a:cubicBezTo>
                  <a:pt x="3834527" y="4516365"/>
                  <a:pt x="3776760" y="4458598"/>
                  <a:pt x="3776760" y="4387338"/>
                </a:cubicBezTo>
                <a:lnTo>
                  <a:pt x="3776760" y="3920169"/>
                </a:lnTo>
                <a:lnTo>
                  <a:pt x="3768559" y="3873698"/>
                </a:lnTo>
                <a:cubicBezTo>
                  <a:pt x="3752640" y="3830222"/>
                  <a:pt x="3715028" y="3797202"/>
                  <a:pt x="3668830" y="3787749"/>
                </a:cubicBezTo>
                <a:lnTo>
                  <a:pt x="3645350" y="3785382"/>
                </a:lnTo>
                <a:lnTo>
                  <a:pt x="3645350" y="3784016"/>
                </a:lnTo>
                <a:lnTo>
                  <a:pt x="3601550" y="3775174"/>
                </a:lnTo>
                <a:cubicBezTo>
                  <a:pt x="3555240" y="3755586"/>
                  <a:pt x="3522746" y="3709731"/>
                  <a:pt x="3522746" y="3656286"/>
                </a:cubicBezTo>
                <a:lnTo>
                  <a:pt x="3522746" y="3605956"/>
                </a:lnTo>
                <a:lnTo>
                  <a:pt x="3517232" y="3578644"/>
                </a:lnTo>
                <a:cubicBezTo>
                  <a:pt x="3497644" y="3532334"/>
                  <a:pt x="3451789" y="3499840"/>
                  <a:pt x="3398344" y="3499840"/>
                </a:cubicBezTo>
                <a:cubicBezTo>
                  <a:pt x="3344899" y="3499840"/>
                  <a:pt x="3299043" y="3532334"/>
                  <a:pt x="3279457" y="3578644"/>
                </a:cubicBezTo>
                <a:lnTo>
                  <a:pt x="3278304" y="3584356"/>
                </a:lnTo>
                <a:lnTo>
                  <a:pt x="3278304" y="3805792"/>
                </a:lnTo>
                <a:cubicBezTo>
                  <a:pt x="3278304" y="3877052"/>
                  <a:pt x="3220537" y="3934819"/>
                  <a:pt x="3149277" y="3934819"/>
                </a:cubicBezTo>
                <a:lnTo>
                  <a:pt x="3149278" y="3934818"/>
                </a:lnTo>
                <a:cubicBezTo>
                  <a:pt x="3078017" y="3934818"/>
                  <a:pt x="3020250" y="3877051"/>
                  <a:pt x="3020250" y="3805791"/>
                </a:cubicBezTo>
                <a:lnTo>
                  <a:pt x="3020250" y="3166418"/>
                </a:lnTo>
                <a:lnTo>
                  <a:pt x="3015030" y="3140557"/>
                </a:lnTo>
                <a:cubicBezTo>
                  <a:pt x="2995441" y="3094247"/>
                  <a:pt x="2949586" y="3061753"/>
                  <a:pt x="2896141" y="3061753"/>
                </a:cubicBezTo>
                <a:cubicBezTo>
                  <a:pt x="2842696" y="3061753"/>
                  <a:pt x="2796841" y="3094247"/>
                  <a:pt x="2777254" y="3140557"/>
                </a:cubicBezTo>
                <a:lnTo>
                  <a:pt x="2776781" y="3142902"/>
                </a:lnTo>
                <a:lnTo>
                  <a:pt x="2776780" y="3287845"/>
                </a:lnTo>
                <a:cubicBezTo>
                  <a:pt x="2776780" y="3341290"/>
                  <a:pt x="2744287" y="3387145"/>
                  <a:pt x="2697978" y="3406733"/>
                </a:cubicBezTo>
                <a:lnTo>
                  <a:pt x="2649908" y="3416437"/>
                </a:lnTo>
                <a:lnTo>
                  <a:pt x="2649908" y="3417175"/>
                </a:lnTo>
                <a:lnTo>
                  <a:pt x="2626428" y="3419542"/>
                </a:lnTo>
                <a:cubicBezTo>
                  <a:pt x="2595630" y="3425844"/>
                  <a:pt x="2568647" y="3442620"/>
                  <a:pt x="2549364" y="3465986"/>
                </a:cubicBezTo>
                <a:lnTo>
                  <a:pt x="2527576" y="3503963"/>
                </a:lnTo>
                <a:lnTo>
                  <a:pt x="2527576" y="3629530"/>
                </a:lnTo>
                <a:cubicBezTo>
                  <a:pt x="2527576" y="3682975"/>
                  <a:pt x="2495082" y="3728830"/>
                  <a:pt x="2448773" y="3748418"/>
                </a:cubicBezTo>
                <a:lnTo>
                  <a:pt x="2400704" y="3758122"/>
                </a:lnTo>
                <a:lnTo>
                  <a:pt x="2400704" y="3758860"/>
                </a:lnTo>
                <a:lnTo>
                  <a:pt x="2377224" y="3761227"/>
                </a:lnTo>
                <a:cubicBezTo>
                  <a:pt x="2331025" y="3770680"/>
                  <a:pt x="2293413" y="3803700"/>
                  <a:pt x="2277495" y="3847176"/>
                </a:cubicBezTo>
                <a:lnTo>
                  <a:pt x="2273451" y="3870091"/>
                </a:lnTo>
                <a:lnTo>
                  <a:pt x="2273451" y="4042017"/>
                </a:lnTo>
                <a:cubicBezTo>
                  <a:pt x="2273451" y="4113277"/>
                  <a:pt x="2215684" y="4171044"/>
                  <a:pt x="2144424" y="4171044"/>
                </a:cubicBezTo>
                <a:lnTo>
                  <a:pt x="2144425" y="4171043"/>
                </a:lnTo>
                <a:cubicBezTo>
                  <a:pt x="2073164" y="4171043"/>
                  <a:pt x="2015397" y="4113276"/>
                  <a:pt x="2015397" y="4042016"/>
                </a:cubicBezTo>
                <a:lnTo>
                  <a:pt x="2015397" y="3574847"/>
                </a:lnTo>
                <a:lnTo>
                  <a:pt x="2007197" y="3528376"/>
                </a:lnTo>
                <a:cubicBezTo>
                  <a:pt x="1991277" y="3484900"/>
                  <a:pt x="1953665" y="3451880"/>
                  <a:pt x="1907468" y="3442427"/>
                </a:cubicBezTo>
                <a:lnTo>
                  <a:pt x="1883988" y="3440060"/>
                </a:lnTo>
                <a:lnTo>
                  <a:pt x="1883988" y="3438694"/>
                </a:lnTo>
                <a:lnTo>
                  <a:pt x="1840188" y="3429852"/>
                </a:lnTo>
                <a:cubicBezTo>
                  <a:pt x="1793877" y="3410264"/>
                  <a:pt x="1761384" y="3364409"/>
                  <a:pt x="1761384" y="3310964"/>
                </a:cubicBezTo>
                <a:lnTo>
                  <a:pt x="1761384" y="3170753"/>
                </a:lnTo>
                <a:lnTo>
                  <a:pt x="1755288" y="3140557"/>
                </a:lnTo>
                <a:cubicBezTo>
                  <a:pt x="1735700" y="3094247"/>
                  <a:pt x="1689845" y="3061753"/>
                  <a:pt x="1636399" y="3061753"/>
                </a:cubicBezTo>
                <a:cubicBezTo>
                  <a:pt x="1582954" y="3061753"/>
                  <a:pt x="1537099" y="3094247"/>
                  <a:pt x="1517511" y="3140557"/>
                </a:cubicBezTo>
                <a:lnTo>
                  <a:pt x="1515570" y="3150177"/>
                </a:lnTo>
                <a:lnTo>
                  <a:pt x="1515570" y="3414557"/>
                </a:lnTo>
                <a:cubicBezTo>
                  <a:pt x="1515570" y="3485817"/>
                  <a:pt x="1457802" y="3543584"/>
                  <a:pt x="1386542" y="3543584"/>
                </a:cubicBezTo>
                <a:lnTo>
                  <a:pt x="1386543" y="3543583"/>
                </a:lnTo>
                <a:cubicBezTo>
                  <a:pt x="1315283" y="3543583"/>
                  <a:pt x="1257516" y="3485816"/>
                  <a:pt x="1257516" y="3414556"/>
                </a:cubicBezTo>
                <a:lnTo>
                  <a:pt x="1257516" y="2947387"/>
                </a:lnTo>
                <a:lnTo>
                  <a:pt x="1249314" y="2900916"/>
                </a:lnTo>
                <a:cubicBezTo>
                  <a:pt x="1233395" y="2857440"/>
                  <a:pt x="1195784" y="2824420"/>
                  <a:pt x="1149585" y="2814967"/>
                </a:cubicBezTo>
                <a:lnTo>
                  <a:pt x="1126105" y="2812600"/>
                </a:lnTo>
                <a:lnTo>
                  <a:pt x="1126105" y="2811234"/>
                </a:lnTo>
                <a:lnTo>
                  <a:pt x="1082305" y="2802392"/>
                </a:lnTo>
                <a:cubicBezTo>
                  <a:pt x="1035995" y="2782804"/>
                  <a:pt x="1003501" y="2736949"/>
                  <a:pt x="1003501" y="2683504"/>
                </a:cubicBezTo>
                <a:lnTo>
                  <a:pt x="1003501" y="2562084"/>
                </a:lnTo>
                <a:lnTo>
                  <a:pt x="1003270" y="2560940"/>
                </a:lnTo>
                <a:cubicBezTo>
                  <a:pt x="983682" y="2514630"/>
                  <a:pt x="937827" y="2482136"/>
                  <a:pt x="884382" y="2482136"/>
                </a:cubicBezTo>
                <a:cubicBezTo>
                  <a:pt x="830937" y="2482136"/>
                  <a:pt x="785082" y="2514630"/>
                  <a:pt x="765495" y="2560940"/>
                </a:cubicBezTo>
                <a:lnTo>
                  <a:pt x="762039" y="2578060"/>
                </a:lnTo>
                <a:lnTo>
                  <a:pt x="762039" y="2789322"/>
                </a:lnTo>
                <a:cubicBezTo>
                  <a:pt x="762039" y="2842767"/>
                  <a:pt x="729545" y="2888622"/>
                  <a:pt x="683236" y="2908210"/>
                </a:cubicBezTo>
                <a:lnTo>
                  <a:pt x="635166" y="2917914"/>
                </a:lnTo>
                <a:lnTo>
                  <a:pt x="635166" y="2918652"/>
                </a:lnTo>
                <a:lnTo>
                  <a:pt x="611686" y="2921019"/>
                </a:lnTo>
                <a:cubicBezTo>
                  <a:pt x="580887" y="2927321"/>
                  <a:pt x="553905" y="2944097"/>
                  <a:pt x="534621" y="2967463"/>
                </a:cubicBezTo>
                <a:lnTo>
                  <a:pt x="512067" y="3006776"/>
                </a:lnTo>
                <a:lnTo>
                  <a:pt x="512067" y="3706389"/>
                </a:lnTo>
                <a:cubicBezTo>
                  <a:pt x="512067" y="3777649"/>
                  <a:pt x="454300" y="3835416"/>
                  <a:pt x="383040" y="3835416"/>
                </a:cubicBezTo>
                <a:lnTo>
                  <a:pt x="383041" y="3835415"/>
                </a:lnTo>
                <a:cubicBezTo>
                  <a:pt x="311781" y="3835415"/>
                  <a:pt x="254014" y="3777648"/>
                  <a:pt x="254014" y="3706388"/>
                </a:cubicBezTo>
                <a:lnTo>
                  <a:pt x="254014" y="3239219"/>
                </a:lnTo>
                <a:lnTo>
                  <a:pt x="245813" y="3192748"/>
                </a:lnTo>
                <a:cubicBezTo>
                  <a:pt x="229894" y="3149272"/>
                  <a:pt x="192282" y="3116252"/>
                  <a:pt x="146084" y="3106799"/>
                </a:cubicBezTo>
                <a:lnTo>
                  <a:pt x="122604" y="3104432"/>
                </a:lnTo>
                <a:lnTo>
                  <a:pt x="122604" y="3103066"/>
                </a:lnTo>
                <a:lnTo>
                  <a:pt x="78804" y="3094224"/>
                </a:lnTo>
                <a:cubicBezTo>
                  <a:pt x="32494" y="3074636"/>
                  <a:pt x="0" y="3028781"/>
                  <a:pt x="0" y="2975336"/>
                </a:cubicBezTo>
                <a:lnTo>
                  <a:pt x="0" y="493200"/>
                </a:lnTo>
                <a:cubicBezTo>
                  <a:pt x="0" y="546645"/>
                  <a:pt x="32494" y="592500"/>
                  <a:pt x="78804" y="612088"/>
                </a:cubicBezTo>
                <a:lnTo>
                  <a:pt x="122604" y="620930"/>
                </a:lnTo>
                <a:lnTo>
                  <a:pt x="122604" y="622296"/>
                </a:lnTo>
                <a:lnTo>
                  <a:pt x="146084" y="624663"/>
                </a:lnTo>
                <a:cubicBezTo>
                  <a:pt x="192282" y="634116"/>
                  <a:pt x="229894" y="667136"/>
                  <a:pt x="245813" y="710612"/>
                </a:cubicBezTo>
                <a:lnTo>
                  <a:pt x="254014" y="757083"/>
                </a:lnTo>
                <a:lnTo>
                  <a:pt x="254014" y="1224252"/>
                </a:lnTo>
                <a:cubicBezTo>
                  <a:pt x="254014" y="1295512"/>
                  <a:pt x="311781" y="1353279"/>
                  <a:pt x="383041" y="1353279"/>
                </a:cubicBezTo>
                <a:lnTo>
                  <a:pt x="383040" y="1353280"/>
                </a:lnTo>
                <a:cubicBezTo>
                  <a:pt x="454300" y="1353280"/>
                  <a:pt x="512067" y="1295513"/>
                  <a:pt x="512067" y="1224253"/>
                </a:cubicBezTo>
                <a:lnTo>
                  <a:pt x="512067" y="524640"/>
                </a:lnTo>
                <a:lnTo>
                  <a:pt x="534621" y="485327"/>
                </a:lnTo>
                <a:cubicBezTo>
                  <a:pt x="553905" y="461961"/>
                  <a:pt x="580887" y="445185"/>
                  <a:pt x="611686" y="438883"/>
                </a:cubicBezTo>
                <a:lnTo>
                  <a:pt x="635166" y="436516"/>
                </a:lnTo>
                <a:lnTo>
                  <a:pt x="635166" y="435778"/>
                </a:lnTo>
                <a:lnTo>
                  <a:pt x="683236" y="426074"/>
                </a:lnTo>
                <a:cubicBezTo>
                  <a:pt x="729545" y="406486"/>
                  <a:pt x="762039" y="360631"/>
                  <a:pt x="762039" y="307186"/>
                </a:cubicBezTo>
                <a:lnTo>
                  <a:pt x="762039" y="95924"/>
                </a:lnTo>
                <a:lnTo>
                  <a:pt x="765495" y="78804"/>
                </a:lnTo>
                <a:cubicBezTo>
                  <a:pt x="785082" y="32494"/>
                  <a:pt x="830937" y="0"/>
                  <a:pt x="884382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94946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theme" Target="../theme/theme2.xml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 userDrawn="1"/>
        </p:nvSpPr>
        <p:spPr>
          <a:xfrm rot="5400000">
            <a:off x="8673921" y="124852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número de diapositiva 2"/>
          <p:cNvSpPr txBox="1">
            <a:spLocks/>
          </p:cNvSpPr>
          <p:nvPr userDrawn="1"/>
        </p:nvSpPr>
        <p:spPr>
          <a:xfrm>
            <a:off x="8531443" y="97609"/>
            <a:ext cx="55208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r" defTabSz="6858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F07BE554-3CE7-8242-A245-007F6C5FBC95}" type="slidenum">
              <a:rPr lang="es-ES_tradnl" sz="1100" smtClean="0">
                <a:solidFill>
                  <a:schemeClr val="bg1"/>
                </a:solidFill>
              </a:rPr>
              <a:pPr algn="ctr"/>
              <a:t>‹#›</a:t>
            </a:fld>
            <a:endParaRPr lang="es-ES_tradnl" sz="11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88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21" r:id="rId2"/>
    <p:sldLayoutId id="2147483720" r:id="rId3"/>
    <p:sldLayoutId id="2147483719" r:id="rId4"/>
    <p:sldLayoutId id="2147483713" r:id="rId5"/>
    <p:sldLayoutId id="2147483718" r:id="rId6"/>
    <p:sldLayoutId id="2147483717" r:id="rId7"/>
    <p:sldLayoutId id="2147483716" r:id="rId8"/>
    <p:sldLayoutId id="2147483715" r:id="rId9"/>
    <p:sldLayoutId id="2147483714" r:id="rId10"/>
    <p:sldLayoutId id="2147483711" r:id="rId11"/>
    <p:sldLayoutId id="2147483712" r:id="rId12"/>
    <p:sldLayoutId id="2147483727" r:id="rId13"/>
    <p:sldLayoutId id="2147483748" r:id="rId14"/>
    <p:sldLayoutId id="2147483750" r:id="rId15"/>
    <p:sldLayoutId id="2147483747" r:id="rId16"/>
    <p:sldLayoutId id="2147483749" r:id="rId17"/>
    <p:sldLayoutId id="2147483740" r:id="rId18"/>
    <p:sldLayoutId id="2147483741" r:id="rId19"/>
    <p:sldLayoutId id="2147483739" r:id="rId20"/>
    <p:sldLayoutId id="2147483746" r:id="rId21"/>
    <p:sldLayoutId id="2147483745" r:id="rId22"/>
    <p:sldLayoutId id="2147483742" r:id="rId23"/>
    <p:sldLayoutId id="2147483743" r:id="rId24"/>
    <p:sldLayoutId id="2147483744" r:id="rId25"/>
    <p:sldLayoutId id="2147483738" r:id="rId26"/>
    <p:sldLayoutId id="2147483737" r:id="rId27"/>
    <p:sldLayoutId id="2147483726" r:id="rId28"/>
    <p:sldLayoutId id="2147483722" r:id="rId29"/>
    <p:sldLayoutId id="2147483723" r:id="rId30"/>
    <p:sldLayoutId id="2147483725" r:id="rId31"/>
    <p:sldLayoutId id="2147483724" r:id="rId32"/>
    <p:sldLayoutId id="2147483735" r:id="rId33"/>
    <p:sldLayoutId id="2147483734" r:id="rId3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465" userDrawn="1">
          <p15:clr>
            <a:srgbClr val="F26B43"/>
          </p15:clr>
        </p15:guide>
        <p15:guide id="4" pos="295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0404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28" r:id="rId2"/>
    <p:sldLayoutId id="2147483733" r:id="rId3"/>
    <p:sldLayoutId id="2147483729" r:id="rId4"/>
    <p:sldLayoutId id="2147483730" r:id="rId5"/>
    <p:sldLayoutId id="2147483731" r:id="rId6"/>
    <p:sldLayoutId id="2147483732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4" Type="http://schemas.openxmlformats.org/officeDocument/2006/relationships/chart" Target="../charts/chart8.xml"/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texto 13"/>
          <p:cNvSpPr txBox="1">
            <a:spLocks/>
          </p:cNvSpPr>
          <p:nvPr/>
        </p:nvSpPr>
        <p:spPr>
          <a:xfrm>
            <a:off x="2926080" y="2214336"/>
            <a:ext cx="3291840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Epsilon</a:t>
            </a:r>
            <a:endParaRPr lang="es-ES_tradnl" sz="5000">
              <a:solidFill>
                <a:schemeClr val="tx1">
                  <a:lumMod val="50000"/>
                  <a:lumOff val="50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3204839" y="2831978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 smtClean="0">
                <a:solidFill>
                  <a:schemeClr val="accent2"/>
                </a:solidFill>
              </a:rPr>
              <a:t>POWERPOINT </a:t>
            </a:r>
            <a:r>
              <a:rPr lang="en-US" sz="1000" dirty="0">
                <a:solidFill>
                  <a:schemeClr val="accent2"/>
                </a:solidFill>
              </a:rPr>
              <a:t>PRESENTATION</a:t>
            </a:r>
          </a:p>
        </p:txBody>
      </p:sp>
      <p:sp>
        <p:nvSpPr>
          <p:cNvPr id="48" name="Text Placeholder 23"/>
          <p:cNvSpPr txBox="1">
            <a:spLocks/>
          </p:cNvSpPr>
          <p:nvPr/>
        </p:nvSpPr>
        <p:spPr>
          <a:xfrm>
            <a:off x="2764464" y="3115607"/>
            <a:ext cx="3615072" cy="690505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32" name="Forma libre 31"/>
          <p:cNvSpPr/>
          <p:nvPr/>
        </p:nvSpPr>
        <p:spPr>
          <a:xfrm rot="5400000">
            <a:off x="4090110" y="1450932"/>
            <a:ext cx="590920" cy="652260"/>
          </a:xfrm>
          <a:custGeom>
            <a:avLst/>
            <a:gdLst>
              <a:gd name="connsiteX0" fmla="*/ 129027 w 759125"/>
              <a:gd name="connsiteY0" fmla="*/ 0 h 837924"/>
              <a:gd name="connsiteX1" fmla="*/ 258054 w 759125"/>
              <a:gd name="connsiteY1" fmla="*/ 129027 h 837924"/>
              <a:gd name="connsiteX2" fmla="*/ 258054 w 759125"/>
              <a:gd name="connsiteY2" fmla="*/ 310206 h 837924"/>
              <a:gd name="connsiteX3" fmla="*/ 260676 w 759125"/>
              <a:gd name="connsiteY3" fmla="*/ 297216 h 837924"/>
              <a:gd name="connsiteX4" fmla="*/ 379564 w 759125"/>
              <a:gd name="connsiteY4" fmla="*/ 218412 h 837924"/>
              <a:gd name="connsiteX5" fmla="*/ 498451 w 759125"/>
              <a:gd name="connsiteY5" fmla="*/ 297216 h 837924"/>
              <a:gd name="connsiteX6" fmla="*/ 501071 w 759125"/>
              <a:gd name="connsiteY6" fmla="*/ 310191 h 837924"/>
              <a:gd name="connsiteX7" fmla="*/ 501071 w 759125"/>
              <a:gd name="connsiteY7" fmla="*/ 129027 h 837924"/>
              <a:gd name="connsiteX8" fmla="*/ 630098 w 759125"/>
              <a:gd name="connsiteY8" fmla="*/ 0 h 837924"/>
              <a:gd name="connsiteX9" fmla="*/ 759125 w 759125"/>
              <a:gd name="connsiteY9" fmla="*/ 129027 h 837924"/>
              <a:gd name="connsiteX10" fmla="*/ 759125 w 759125"/>
              <a:gd name="connsiteY10" fmla="*/ 408036 h 837924"/>
              <a:gd name="connsiteX11" fmla="*/ 759124 w 759125"/>
              <a:gd name="connsiteY11" fmla="*/ 408036 h 837924"/>
              <a:gd name="connsiteX12" fmla="*/ 759124 w 759125"/>
              <a:gd name="connsiteY12" fmla="*/ 457699 h 837924"/>
              <a:gd name="connsiteX13" fmla="*/ 680321 w 759125"/>
              <a:gd name="connsiteY13" fmla="*/ 576587 h 837924"/>
              <a:gd name="connsiteX14" fmla="*/ 632251 w 759125"/>
              <a:gd name="connsiteY14" fmla="*/ 586291 h 837924"/>
              <a:gd name="connsiteX15" fmla="*/ 632251 w 759125"/>
              <a:gd name="connsiteY15" fmla="*/ 587029 h 837924"/>
              <a:gd name="connsiteX16" fmla="*/ 608771 w 759125"/>
              <a:gd name="connsiteY16" fmla="*/ 589396 h 837924"/>
              <a:gd name="connsiteX17" fmla="*/ 509042 w 759125"/>
              <a:gd name="connsiteY17" fmla="*/ 675345 h 837924"/>
              <a:gd name="connsiteX18" fmla="*/ 508590 w 759125"/>
              <a:gd name="connsiteY18" fmla="*/ 677907 h 837924"/>
              <a:gd name="connsiteX19" fmla="*/ 508590 w 759125"/>
              <a:gd name="connsiteY19" fmla="*/ 708897 h 837924"/>
              <a:gd name="connsiteX20" fmla="*/ 379563 w 759125"/>
              <a:gd name="connsiteY20" fmla="*/ 837924 h 837924"/>
              <a:gd name="connsiteX21" fmla="*/ 379564 w 759125"/>
              <a:gd name="connsiteY21" fmla="*/ 837923 h 837924"/>
              <a:gd name="connsiteX22" fmla="*/ 250537 w 759125"/>
              <a:gd name="connsiteY22" fmla="*/ 708896 h 837924"/>
              <a:gd name="connsiteX23" fmla="*/ 250537 w 759125"/>
              <a:gd name="connsiteY23" fmla="*/ 677919 h 837924"/>
              <a:gd name="connsiteX24" fmla="*/ 250083 w 759125"/>
              <a:gd name="connsiteY24" fmla="*/ 675345 h 837924"/>
              <a:gd name="connsiteX25" fmla="*/ 150354 w 759125"/>
              <a:gd name="connsiteY25" fmla="*/ 589396 h 837924"/>
              <a:gd name="connsiteX26" fmla="*/ 126874 w 759125"/>
              <a:gd name="connsiteY26" fmla="*/ 587029 h 837924"/>
              <a:gd name="connsiteX27" fmla="*/ 126874 w 759125"/>
              <a:gd name="connsiteY27" fmla="*/ 586291 h 837924"/>
              <a:gd name="connsiteX28" fmla="*/ 78804 w 759125"/>
              <a:gd name="connsiteY28" fmla="*/ 576587 h 837924"/>
              <a:gd name="connsiteX29" fmla="*/ 1 w 759125"/>
              <a:gd name="connsiteY29" fmla="*/ 457699 h 837924"/>
              <a:gd name="connsiteX30" fmla="*/ 1 w 759125"/>
              <a:gd name="connsiteY30" fmla="*/ 408036 h 837924"/>
              <a:gd name="connsiteX31" fmla="*/ 0 w 759125"/>
              <a:gd name="connsiteY31" fmla="*/ 408036 h 837924"/>
              <a:gd name="connsiteX32" fmla="*/ 0 w 759125"/>
              <a:gd name="connsiteY32" fmla="*/ 129027 h 837924"/>
              <a:gd name="connsiteX33" fmla="*/ 129027 w 759125"/>
              <a:gd name="connsiteY33" fmla="*/ 0 h 837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59125" h="837924">
                <a:moveTo>
                  <a:pt x="129027" y="0"/>
                </a:moveTo>
                <a:cubicBezTo>
                  <a:pt x="200287" y="0"/>
                  <a:pt x="258054" y="57767"/>
                  <a:pt x="258054" y="129027"/>
                </a:cubicBezTo>
                <a:lnTo>
                  <a:pt x="258054" y="310206"/>
                </a:lnTo>
                <a:lnTo>
                  <a:pt x="260676" y="297216"/>
                </a:lnTo>
                <a:cubicBezTo>
                  <a:pt x="280264" y="250906"/>
                  <a:pt x="326119" y="218412"/>
                  <a:pt x="379564" y="218412"/>
                </a:cubicBezTo>
                <a:cubicBezTo>
                  <a:pt x="433009" y="218412"/>
                  <a:pt x="478864" y="250906"/>
                  <a:pt x="498451" y="297216"/>
                </a:cubicBezTo>
                <a:lnTo>
                  <a:pt x="501071" y="310191"/>
                </a:lnTo>
                <a:lnTo>
                  <a:pt x="501071" y="129027"/>
                </a:lnTo>
                <a:cubicBezTo>
                  <a:pt x="501071" y="57767"/>
                  <a:pt x="558838" y="0"/>
                  <a:pt x="630098" y="0"/>
                </a:cubicBezTo>
                <a:cubicBezTo>
                  <a:pt x="701358" y="0"/>
                  <a:pt x="759125" y="57767"/>
                  <a:pt x="759125" y="129027"/>
                </a:cubicBezTo>
                <a:lnTo>
                  <a:pt x="759125" y="408036"/>
                </a:lnTo>
                <a:lnTo>
                  <a:pt x="759124" y="408036"/>
                </a:lnTo>
                <a:lnTo>
                  <a:pt x="759124" y="457699"/>
                </a:lnTo>
                <a:cubicBezTo>
                  <a:pt x="759124" y="511144"/>
                  <a:pt x="726630" y="556999"/>
                  <a:pt x="680321" y="576587"/>
                </a:cubicBezTo>
                <a:lnTo>
                  <a:pt x="632251" y="586291"/>
                </a:lnTo>
                <a:lnTo>
                  <a:pt x="632251" y="587029"/>
                </a:lnTo>
                <a:lnTo>
                  <a:pt x="608771" y="589396"/>
                </a:lnTo>
                <a:cubicBezTo>
                  <a:pt x="562573" y="598849"/>
                  <a:pt x="524961" y="631869"/>
                  <a:pt x="509042" y="675345"/>
                </a:cubicBezTo>
                <a:lnTo>
                  <a:pt x="508590" y="677907"/>
                </a:lnTo>
                <a:lnTo>
                  <a:pt x="508590" y="708897"/>
                </a:lnTo>
                <a:cubicBezTo>
                  <a:pt x="508590" y="780157"/>
                  <a:pt x="450823" y="837924"/>
                  <a:pt x="379563" y="837924"/>
                </a:cubicBezTo>
                <a:lnTo>
                  <a:pt x="379564" y="837923"/>
                </a:lnTo>
                <a:cubicBezTo>
                  <a:pt x="308304" y="837923"/>
                  <a:pt x="250537" y="780156"/>
                  <a:pt x="250537" y="708896"/>
                </a:cubicBezTo>
                <a:lnTo>
                  <a:pt x="250537" y="677919"/>
                </a:lnTo>
                <a:lnTo>
                  <a:pt x="250083" y="675345"/>
                </a:lnTo>
                <a:cubicBezTo>
                  <a:pt x="234164" y="631869"/>
                  <a:pt x="196552" y="598849"/>
                  <a:pt x="150354" y="589396"/>
                </a:cubicBezTo>
                <a:lnTo>
                  <a:pt x="126874" y="587029"/>
                </a:lnTo>
                <a:lnTo>
                  <a:pt x="126874" y="586291"/>
                </a:lnTo>
                <a:lnTo>
                  <a:pt x="78804" y="576587"/>
                </a:lnTo>
                <a:cubicBezTo>
                  <a:pt x="32495" y="556999"/>
                  <a:pt x="1" y="511144"/>
                  <a:pt x="1" y="457699"/>
                </a:cubicBezTo>
                <a:lnTo>
                  <a:pt x="1" y="408036"/>
                </a:lnTo>
                <a:lnTo>
                  <a:pt x="0" y="408036"/>
                </a:lnTo>
                <a:lnTo>
                  <a:pt x="0" y="129027"/>
                </a:lnTo>
                <a:cubicBezTo>
                  <a:pt x="0" y="57767"/>
                  <a:pt x="57767" y="0"/>
                  <a:pt x="12902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71121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rma libre 15"/>
          <p:cNvSpPr/>
          <p:nvPr/>
        </p:nvSpPr>
        <p:spPr>
          <a:xfrm flipV="1">
            <a:off x="-13683" y="294591"/>
            <a:ext cx="9353304" cy="4516366"/>
          </a:xfrm>
          <a:custGeom>
            <a:avLst/>
            <a:gdLst>
              <a:gd name="connsiteX0" fmla="*/ 3667965 w 9353304"/>
              <a:gd name="connsiteY0" fmla="*/ 3780368 h 4516366"/>
              <a:gd name="connsiteX1" fmla="*/ 3665122 w 9353304"/>
              <a:gd name="connsiteY1" fmla="*/ 3781236 h 4516366"/>
              <a:gd name="connsiteX2" fmla="*/ 3665516 w 9353304"/>
              <a:gd name="connsiteY2" fmla="*/ 3781202 h 4516366"/>
              <a:gd name="connsiteX3" fmla="*/ 1906603 w 9353304"/>
              <a:gd name="connsiteY3" fmla="*/ 3435046 h 4516366"/>
              <a:gd name="connsiteX4" fmla="*/ 1903760 w 9353304"/>
              <a:gd name="connsiteY4" fmla="*/ 3435914 h 4516366"/>
              <a:gd name="connsiteX5" fmla="*/ 1904154 w 9353304"/>
              <a:gd name="connsiteY5" fmla="*/ 3435880 h 4516366"/>
              <a:gd name="connsiteX6" fmla="*/ 5145170 w 9353304"/>
              <a:gd name="connsiteY6" fmla="*/ 3313683 h 4516366"/>
              <a:gd name="connsiteX7" fmla="*/ 5147619 w 9353304"/>
              <a:gd name="connsiteY7" fmla="*/ 3314517 h 4516366"/>
              <a:gd name="connsiteX8" fmla="*/ 5148013 w 9353304"/>
              <a:gd name="connsiteY8" fmla="*/ 3314551 h 4516366"/>
              <a:gd name="connsiteX9" fmla="*/ 145219 w 9353304"/>
              <a:gd name="connsiteY9" fmla="*/ 3099418 h 4516366"/>
              <a:gd name="connsiteX10" fmla="*/ 142376 w 9353304"/>
              <a:gd name="connsiteY10" fmla="*/ 3100286 h 4516366"/>
              <a:gd name="connsiteX11" fmla="*/ 142770 w 9353304"/>
              <a:gd name="connsiteY11" fmla="*/ 3100252 h 4516366"/>
              <a:gd name="connsiteX12" fmla="*/ 1148720 w 9353304"/>
              <a:gd name="connsiteY12" fmla="*/ 2807586 h 4516366"/>
              <a:gd name="connsiteX13" fmla="*/ 1145878 w 9353304"/>
              <a:gd name="connsiteY13" fmla="*/ 2808454 h 4516366"/>
              <a:gd name="connsiteX14" fmla="*/ 1146272 w 9353304"/>
              <a:gd name="connsiteY14" fmla="*/ 2808420 h 4516366"/>
              <a:gd name="connsiteX15" fmla="*/ 7320034 w 9353304"/>
              <a:gd name="connsiteY15" fmla="*/ 1299734 h 4516366"/>
              <a:gd name="connsiteX16" fmla="*/ 7320035 w 9353304"/>
              <a:gd name="connsiteY16" fmla="*/ 1299738 h 4516366"/>
              <a:gd name="connsiteX17" fmla="*/ 7320034 w 9353304"/>
              <a:gd name="connsiteY17" fmla="*/ 3936332 h 4516366"/>
              <a:gd name="connsiteX18" fmla="*/ 7191007 w 9353304"/>
              <a:gd name="connsiteY18" fmla="*/ 4065359 h 4516366"/>
              <a:gd name="connsiteX19" fmla="*/ 7191008 w 9353304"/>
              <a:gd name="connsiteY19" fmla="*/ 4065358 h 4516366"/>
              <a:gd name="connsiteX20" fmla="*/ 7061981 w 9353304"/>
              <a:gd name="connsiteY20" fmla="*/ 3936331 h 4516366"/>
              <a:gd name="connsiteX21" fmla="*/ 7061981 w 9353304"/>
              <a:gd name="connsiteY21" fmla="*/ 1454195 h 4516366"/>
              <a:gd name="connsiteX22" fmla="*/ 7191008 w 9353304"/>
              <a:gd name="connsiteY22" fmla="*/ 1583222 h 4516366"/>
              <a:gd name="connsiteX23" fmla="*/ 7191007 w 9353304"/>
              <a:gd name="connsiteY23" fmla="*/ 1583223 h 4516366"/>
              <a:gd name="connsiteX24" fmla="*/ 7320034 w 9353304"/>
              <a:gd name="connsiteY24" fmla="*/ 1454196 h 4516366"/>
              <a:gd name="connsiteX25" fmla="*/ 3667965 w 9353304"/>
              <a:gd name="connsiteY25" fmla="*/ 1298232 h 4516366"/>
              <a:gd name="connsiteX26" fmla="*/ 3665516 w 9353304"/>
              <a:gd name="connsiteY26" fmla="*/ 1299066 h 4516366"/>
              <a:gd name="connsiteX27" fmla="*/ 3665122 w 9353304"/>
              <a:gd name="connsiteY27" fmla="*/ 1299100 h 4516366"/>
              <a:gd name="connsiteX28" fmla="*/ 7061980 w 9353304"/>
              <a:gd name="connsiteY28" fmla="*/ 1280382 h 4516366"/>
              <a:gd name="connsiteX29" fmla="*/ 7061981 w 9353304"/>
              <a:gd name="connsiteY29" fmla="*/ 1280386 h 4516366"/>
              <a:gd name="connsiteX30" fmla="*/ 7061980 w 9353304"/>
              <a:gd name="connsiteY30" fmla="*/ 3952854 h 4516366"/>
              <a:gd name="connsiteX31" fmla="*/ 7051842 w 9353304"/>
              <a:gd name="connsiteY31" fmla="*/ 3902635 h 4516366"/>
              <a:gd name="connsiteX32" fmla="*/ 6932954 w 9353304"/>
              <a:gd name="connsiteY32" fmla="*/ 3823831 h 4516366"/>
              <a:gd name="connsiteX33" fmla="*/ 6814067 w 9353304"/>
              <a:gd name="connsiteY33" fmla="*/ 3902635 h 4516366"/>
              <a:gd name="connsiteX34" fmla="*/ 6804303 w 9353304"/>
              <a:gd name="connsiteY34" fmla="*/ 3950996 h 4516366"/>
              <a:gd name="connsiteX35" fmla="*/ 6804303 w 9353304"/>
              <a:gd name="connsiteY35" fmla="*/ 4036335 h 4516366"/>
              <a:gd name="connsiteX36" fmla="*/ 6675276 w 9353304"/>
              <a:gd name="connsiteY36" fmla="*/ 4165362 h 4516366"/>
              <a:gd name="connsiteX37" fmla="*/ 6675277 w 9353304"/>
              <a:gd name="connsiteY37" fmla="*/ 4165361 h 4516366"/>
              <a:gd name="connsiteX38" fmla="*/ 6546250 w 9353304"/>
              <a:gd name="connsiteY38" fmla="*/ 4036334 h 4516366"/>
              <a:gd name="connsiteX39" fmla="*/ 6546250 w 9353304"/>
              <a:gd name="connsiteY39" fmla="*/ 1554198 h 4516366"/>
              <a:gd name="connsiteX40" fmla="*/ 6675277 w 9353304"/>
              <a:gd name="connsiteY40" fmla="*/ 1683225 h 4516366"/>
              <a:gd name="connsiteX41" fmla="*/ 6675276 w 9353304"/>
              <a:gd name="connsiteY41" fmla="*/ 1683226 h 4516366"/>
              <a:gd name="connsiteX42" fmla="*/ 6804303 w 9353304"/>
              <a:gd name="connsiteY42" fmla="*/ 1554199 h 4516366"/>
              <a:gd name="connsiteX43" fmla="*/ 6804303 w 9353304"/>
              <a:gd name="connsiteY43" fmla="*/ 1468860 h 4516366"/>
              <a:gd name="connsiteX44" fmla="*/ 6814067 w 9353304"/>
              <a:gd name="connsiteY44" fmla="*/ 1420499 h 4516366"/>
              <a:gd name="connsiteX45" fmla="*/ 6932954 w 9353304"/>
              <a:gd name="connsiteY45" fmla="*/ 1341695 h 4516366"/>
              <a:gd name="connsiteX46" fmla="*/ 7051842 w 9353304"/>
              <a:gd name="connsiteY46" fmla="*/ 1420499 h 4516366"/>
              <a:gd name="connsiteX47" fmla="*/ 7061980 w 9353304"/>
              <a:gd name="connsiteY47" fmla="*/ 1470718 h 4516366"/>
              <a:gd name="connsiteX48" fmla="*/ 1906603 w 9353304"/>
              <a:gd name="connsiteY48" fmla="*/ 952910 h 4516366"/>
              <a:gd name="connsiteX49" fmla="*/ 1904154 w 9353304"/>
              <a:gd name="connsiteY49" fmla="*/ 953744 h 4516366"/>
              <a:gd name="connsiteX50" fmla="*/ 1903760 w 9353304"/>
              <a:gd name="connsiteY50" fmla="*/ 953778 h 4516366"/>
              <a:gd name="connsiteX51" fmla="*/ 8600713 w 9353304"/>
              <a:gd name="connsiteY51" fmla="*/ 896365 h 4516366"/>
              <a:gd name="connsiteX52" fmla="*/ 8600714 w 9353304"/>
              <a:gd name="connsiteY52" fmla="*/ 896369 h 4516366"/>
              <a:gd name="connsiteX53" fmla="*/ 8600713 w 9353304"/>
              <a:gd name="connsiteY53" fmla="*/ 3568837 h 4516366"/>
              <a:gd name="connsiteX54" fmla="*/ 8590575 w 9353304"/>
              <a:gd name="connsiteY54" fmla="*/ 3518618 h 4516366"/>
              <a:gd name="connsiteX55" fmla="*/ 8471687 w 9353304"/>
              <a:gd name="connsiteY55" fmla="*/ 3439814 h 4516366"/>
              <a:gd name="connsiteX56" fmla="*/ 8352800 w 9353304"/>
              <a:gd name="connsiteY56" fmla="*/ 3518618 h 4516366"/>
              <a:gd name="connsiteX57" fmla="*/ 8343036 w 9353304"/>
              <a:gd name="connsiteY57" fmla="*/ 3566978 h 4516366"/>
              <a:gd name="connsiteX58" fmla="*/ 8343036 w 9353304"/>
              <a:gd name="connsiteY58" fmla="*/ 4153380 h 4516366"/>
              <a:gd name="connsiteX59" fmla="*/ 8214009 w 9353304"/>
              <a:gd name="connsiteY59" fmla="*/ 4282407 h 4516366"/>
              <a:gd name="connsiteX60" fmla="*/ 8214010 w 9353304"/>
              <a:gd name="connsiteY60" fmla="*/ 4282406 h 4516366"/>
              <a:gd name="connsiteX61" fmla="*/ 8084983 w 9353304"/>
              <a:gd name="connsiteY61" fmla="*/ 4153379 h 4516366"/>
              <a:gd name="connsiteX62" fmla="*/ 8084983 w 9353304"/>
              <a:gd name="connsiteY62" fmla="*/ 1671243 h 4516366"/>
              <a:gd name="connsiteX63" fmla="*/ 8214010 w 9353304"/>
              <a:gd name="connsiteY63" fmla="*/ 1800270 h 4516366"/>
              <a:gd name="connsiteX64" fmla="*/ 8214009 w 9353304"/>
              <a:gd name="connsiteY64" fmla="*/ 1800271 h 4516366"/>
              <a:gd name="connsiteX65" fmla="*/ 8343036 w 9353304"/>
              <a:gd name="connsiteY65" fmla="*/ 1671244 h 4516366"/>
              <a:gd name="connsiteX66" fmla="*/ 8343036 w 9353304"/>
              <a:gd name="connsiteY66" fmla="*/ 1084842 h 4516366"/>
              <a:gd name="connsiteX67" fmla="*/ 8352800 w 9353304"/>
              <a:gd name="connsiteY67" fmla="*/ 1036482 h 4516366"/>
              <a:gd name="connsiteX68" fmla="*/ 8471687 w 9353304"/>
              <a:gd name="connsiteY68" fmla="*/ 957678 h 4516366"/>
              <a:gd name="connsiteX69" fmla="*/ 8590575 w 9353304"/>
              <a:gd name="connsiteY69" fmla="*/ 1036482 h 4516366"/>
              <a:gd name="connsiteX70" fmla="*/ 8600713 w 9353304"/>
              <a:gd name="connsiteY70" fmla="*/ 1086701 h 4516366"/>
              <a:gd name="connsiteX71" fmla="*/ 5145170 w 9353304"/>
              <a:gd name="connsiteY71" fmla="*/ 831547 h 4516366"/>
              <a:gd name="connsiteX72" fmla="*/ 5148013 w 9353304"/>
              <a:gd name="connsiteY72" fmla="*/ 832415 h 4516366"/>
              <a:gd name="connsiteX73" fmla="*/ 5147619 w 9353304"/>
              <a:gd name="connsiteY73" fmla="*/ 832381 h 4516366"/>
              <a:gd name="connsiteX74" fmla="*/ 145219 w 9353304"/>
              <a:gd name="connsiteY74" fmla="*/ 617282 h 4516366"/>
              <a:gd name="connsiteX75" fmla="*/ 142770 w 9353304"/>
              <a:gd name="connsiteY75" fmla="*/ 618116 h 4516366"/>
              <a:gd name="connsiteX76" fmla="*/ 142376 w 9353304"/>
              <a:gd name="connsiteY76" fmla="*/ 618150 h 4516366"/>
              <a:gd name="connsiteX77" fmla="*/ 8979456 w 9353304"/>
              <a:gd name="connsiteY77" fmla="*/ 554677 h 4516366"/>
              <a:gd name="connsiteX78" fmla="*/ 9079020 w 9353304"/>
              <a:gd name="connsiteY78" fmla="*/ 601631 h 4516366"/>
              <a:gd name="connsiteX79" fmla="*/ 9095250 w 9353304"/>
              <a:gd name="connsiteY79" fmla="*/ 628382 h 4516366"/>
              <a:gd name="connsiteX80" fmla="*/ 9095250 w 9353304"/>
              <a:gd name="connsiteY80" fmla="*/ 1251118 h 4516366"/>
              <a:gd name="connsiteX81" fmla="*/ 9224277 w 9353304"/>
              <a:gd name="connsiteY81" fmla="*/ 1380145 h 4516366"/>
              <a:gd name="connsiteX82" fmla="*/ 9224276 w 9353304"/>
              <a:gd name="connsiteY82" fmla="*/ 1380146 h 4516366"/>
              <a:gd name="connsiteX83" fmla="*/ 9353303 w 9353304"/>
              <a:gd name="connsiteY83" fmla="*/ 1251119 h 4516366"/>
              <a:gd name="connsiteX84" fmla="*/ 9353303 w 9353304"/>
              <a:gd name="connsiteY84" fmla="*/ 859000 h 4516366"/>
              <a:gd name="connsiteX85" fmla="*/ 9353304 w 9353304"/>
              <a:gd name="connsiteY85" fmla="*/ 859004 h 4516366"/>
              <a:gd name="connsiteX86" fmla="*/ 9353303 w 9353304"/>
              <a:gd name="connsiteY86" fmla="*/ 3733255 h 4516366"/>
              <a:gd name="connsiteX87" fmla="*/ 9224276 w 9353304"/>
              <a:gd name="connsiteY87" fmla="*/ 3862282 h 4516366"/>
              <a:gd name="connsiteX88" fmla="*/ 9224277 w 9353304"/>
              <a:gd name="connsiteY88" fmla="*/ 3862281 h 4516366"/>
              <a:gd name="connsiteX89" fmla="*/ 9095250 w 9353304"/>
              <a:gd name="connsiteY89" fmla="*/ 3733254 h 4516366"/>
              <a:gd name="connsiteX90" fmla="*/ 9095250 w 9353304"/>
              <a:gd name="connsiteY90" fmla="*/ 3110518 h 4516366"/>
              <a:gd name="connsiteX91" fmla="*/ 9079020 w 9353304"/>
              <a:gd name="connsiteY91" fmla="*/ 3083767 h 4516366"/>
              <a:gd name="connsiteX92" fmla="*/ 8979456 w 9353304"/>
              <a:gd name="connsiteY92" fmla="*/ 3036813 h 4516366"/>
              <a:gd name="connsiteX93" fmla="*/ 8860569 w 9353304"/>
              <a:gd name="connsiteY93" fmla="*/ 3115617 h 4516366"/>
              <a:gd name="connsiteX94" fmla="*/ 8858767 w 9353304"/>
              <a:gd name="connsiteY94" fmla="*/ 3124540 h 4516366"/>
              <a:gd name="connsiteX95" fmla="*/ 8858767 w 9353304"/>
              <a:gd name="connsiteY95" fmla="*/ 3552315 h 4516366"/>
              <a:gd name="connsiteX96" fmla="*/ 8729740 w 9353304"/>
              <a:gd name="connsiteY96" fmla="*/ 3681342 h 4516366"/>
              <a:gd name="connsiteX97" fmla="*/ 8729741 w 9353304"/>
              <a:gd name="connsiteY97" fmla="*/ 3681341 h 4516366"/>
              <a:gd name="connsiteX98" fmla="*/ 8600714 w 9353304"/>
              <a:gd name="connsiteY98" fmla="*/ 3552314 h 4516366"/>
              <a:gd name="connsiteX99" fmla="*/ 8600714 w 9353304"/>
              <a:gd name="connsiteY99" fmla="*/ 1070178 h 4516366"/>
              <a:gd name="connsiteX100" fmla="*/ 8729741 w 9353304"/>
              <a:gd name="connsiteY100" fmla="*/ 1199205 h 4516366"/>
              <a:gd name="connsiteX101" fmla="*/ 8729740 w 9353304"/>
              <a:gd name="connsiteY101" fmla="*/ 1199206 h 4516366"/>
              <a:gd name="connsiteX102" fmla="*/ 8858767 w 9353304"/>
              <a:gd name="connsiteY102" fmla="*/ 1070179 h 4516366"/>
              <a:gd name="connsiteX103" fmla="*/ 8858767 w 9353304"/>
              <a:gd name="connsiteY103" fmla="*/ 642404 h 4516366"/>
              <a:gd name="connsiteX104" fmla="*/ 8860569 w 9353304"/>
              <a:gd name="connsiteY104" fmla="*/ 633481 h 4516366"/>
              <a:gd name="connsiteX105" fmla="*/ 8979456 w 9353304"/>
              <a:gd name="connsiteY105" fmla="*/ 554677 h 4516366"/>
              <a:gd name="connsiteX106" fmla="*/ 7449062 w 9353304"/>
              <a:gd name="connsiteY106" fmla="*/ 554677 h 4516366"/>
              <a:gd name="connsiteX107" fmla="*/ 7567950 w 9353304"/>
              <a:gd name="connsiteY107" fmla="*/ 633481 h 4516366"/>
              <a:gd name="connsiteX108" fmla="*/ 7575418 w 9353304"/>
              <a:gd name="connsiteY108" fmla="*/ 670474 h 4516366"/>
              <a:gd name="connsiteX109" fmla="*/ 7575418 w 9353304"/>
              <a:gd name="connsiteY109" fmla="*/ 1050826 h 4516366"/>
              <a:gd name="connsiteX110" fmla="*/ 7704445 w 9353304"/>
              <a:gd name="connsiteY110" fmla="*/ 1179853 h 4516366"/>
              <a:gd name="connsiteX111" fmla="*/ 7704444 w 9353304"/>
              <a:gd name="connsiteY111" fmla="*/ 1179854 h 4516366"/>
              <a:gd name="connsiteX112" fmla="*/ 7833471 w 9353304"/>
              <a:gd name="connsiteY112" fmla="*/ 1050827 h 4516366"/>
              <a:gd name="connsiteX113" fmla="*/ 7833471 w 9353304"/>
              <a:gd name="connsiteY113" fmla="*/ 741881 h 4516366"/>
              <a:gd name="connsiteX114" fmla="*/ 7837069 w 9353304"/>
              <a:gd name="connsiteY114" fmla="*/ 724062 h 4516366"/>
              <a:gd name="connsiteX115" fmla="*/ 7955956 w 9353304"/>
              <a:gd name="connsiteY115" fmla="*/ 645258 h 4516366"/>
              <a:gd name="connsiteX116" fmla="*/ 8074844 w 9353304"/>
              <a:gd name="connsiteY116" fmla="*/ 724062 h 4516366"/>
              <a:gd name="connsiteX117" fmla="*/ 8084982 w 9353304"/>
              <a:gd name="connsiteY117" fmla="*/ 774281 h 4516366"/>
              <a:gd name="connsiteX118" fmla="*/ 8084982 w 9353304"/>
              <a:gd name="connsiteY118" fmla="*/ 583945 h 4516366"/>
              <a:gd name="connsiteX119" fmla="*/ 8084983 w 9353304"/>
              <a:gd name="connsiteY119" fmla="*/ 583949 h 4516366"/>
              <a:gd name="connsiteX120" fmla="*/ 8084982 w 9353304"/>
              <a:gd name="connsiteY120" fmla="*/ 3256417 h 4516366"/>
              <a:gd name="connsiteX121" fmla="*/ 8074844 w 9353304"/>
              <a:gd name="connsiteY121" fmla="*/ 3206198 h 4516366"/>
              <a:gd name="connsiteX122" fmla="*/ 7955956 w 9353304"/>
              <a:gd name="connsiteY122" fmla="*/ 3127394 h 4516366"/>
              <a:gd name="connsiteX123" fmla="*/ 7837069 w 9353304"/>
              <a:gd name="connsiteY123" fmla="*/ 3206198 h 4516366"/>
              <a:gd name="connsiteX124" fmla="*/ 7833471 w 9353304"/>
              <a:gd name="connsiteY124" fmla="*/ 3224017 h 4516366"/>
              <a:gd name="connsiteX125" fmla="*/ 7833471 w 9353304"/>
              <a:gd name="connsiteY125" fmla="*/ 3532963 h 4516366"/>
              <a:gd name="connsiteX126" fmla="*/ 7704444 w 9353304"/>
              <a:gd name="connsiteY126" fmla="*/ 3661990 h 4516366"/>
              <a:gd name="connsiteX127" fmla="*/ 7704445 w 9353304"/>
              <a:gd name="connsiteY127" fmla="*/ 3661989 h 4516366"/>
              <a:gd name="connsiteX128" fmla="*/ 7575418 w 9353304"/>
              <a:gd name="connsiteY128" fmla="*/ 3532962 h 4516366"/>
              <a:gd name="connsiteX129" fmla="*/ 7575418 w 9353304"/>
              <a:gd name="connsiteY129" fmla="*/ 3152610 h 4516366"/>
              <a:gd name="connsiteX130" fmla="*/ 7567950 w 9353304"/>
              <a:gd name="connsiteY130" fmla="*/ 3115617 h 4516366"/>
              <a:gd name="connsiteX131" fmla="*/ 7449062 w 9353304"/>
              <a:gd name="connsiteY131" fmla="*/ 3036813 h 4516366"/>
              <a:gd name="connsiteX132" fmla="*/ 7320035 w 9353304"/>
              <a:gd name="connsiteY132" fmla="*/ 3165840 h 4516366"/>
              <a:gd name="connsiteX133" fmla="*/ 7320035 w 9353304"/>
              <a:gd name="connsiteY133" fmla="*/ 1299738 h 4516366"/>
              <a:gd name="connsiteX134" fmla="*/ 7320035 w 9353304"/>
              <a:gd name="connsiteY134" fmla="*/ 683704 h 4516366"/>
              <a:gd name="connsiteX135" fmla="*/ 7449062 w 9353304"/>
              <a:gd name="connsiteY135" fmla="*/ 554677 h 4516366"/>
              <a:gd name="connsiteX136" fmla="*/ 1148720 w 9353304"/>
              <a:gd name="connsiteY136" fmla="*/ 325450 h 4516366"/>
              <a:gd name="connsiteX137" fmla="*/ 1146272 w 9353304"/>
              <a:gd name="connsiteY137" fmla="*/ 326284 h 4516366"/>
              <a:gd name="connsiteX138" fmla="*/ 1145878 w 9353304"/>
              <a:gd name="connsiteY138" fmla="*/ 326318 h 4516366"/>
              <a:gd name="connsiteX139" fmla="*/ 884382 w 9353304"/>
              <a:gd name="connsiteY139" fmla="*/ 0 h 4516366"/>
              <a:gd name="connsiteX140" fmla="*/ 1003270 w 9353304"/>
              <a:gd name="connsiteY140" fmla="*/ 78804 h 4516366"/>
              <a:gd name="connsiteX141" fmla="*/ 1003501 w 9353304"/>
              <a:gd name="connsiteY141" fmla="*/ 79948 h 4516366"/>
              <a:gd name="connsiteX142" fmla="*/ 1003501 w 9353304"/>
              <a:gd name="connsiteY142" fmla="*/ 201368 h 4516366"/>
              <a:gd name="connsiteX143" fmla="*/ 1082305 w 9353304"/>
              <a:gd name="connsiteY143" fmla="*/ 320256 h 4516366"/>
              <a:gd name="connsiteX144" fmla="*/ 1126105 w 9353304"/>
              <a:gd name="connsiteY144" fmla="*/ 329098 h 4516366"/>
              <a:gd name="connsiteX145" fmla="*/ 1126105 w 9353304"/>
              <a:gd name="connsiteY145" fmla="*/ 330464 h 4516366"/>
              <a:gd name="connsiteX146" fmla="*/ 1149585 w 9353304"/>
              <a:gd name="connsiteY146" fmla="*/ 332831 h 4516366"/>
              <a:gd name="connsiteX147" fmla="*/ 1249314 w 9353304"/>
              <a:gd name="connsiteY147" fmla="*/ 418780 h 4516366"/>
              <a:gd name="connsiteX148" fmla="*/ 1257516 w 9353304"/>
              <a:gd name="connsiteY148" fmla="*/ 465251 h 4516366"/>
              <a:gd name="connsiteX149" fmla="*/ 1257516 w 9353304"/>
              <a:gd name="connsiteY149" fmla="*/ 932420 h 4516366"/>
              <a:gd name="connsiteX150" fmla="*/ 1386543 w 9353304"/>
              <a:gd name="connsiteY150" fmla="*/ 1061447 h 4516366"/>
              <a:gd name="connsiteX151" fmla="*/ 1386542 w 9353304"/>
              <a:gd name="connsiteY151" fmla="*/ 1061448 h 4516366"/>
              <a:gd name="connsiteX152" fmla="*/ 1515570 w 9353304"/>
              <a:gd name="connsiteY152" fmla="*/ 932421 h 4516366"/>
              <a:gd name="connsiteX153" fmla="*/ 1515570 w 9353304"/>
              <a:gd name="connsiteY153" fmla="*/ 668041 h 4516366"/>
              <a:gd name="connsiteX154" fmla="*/ 1517511 w 9353304"/>
              <a:gd name="connsiteY154" fmla="*/ 658421 h 4516366"/>
              <a:gd name="connsiteX155" fmla="*/ 1636399 w 9353304"/>
              <a:gd name="connsiteY155" fmla="*/ 579617 h 4516366"/>
              <a:gd name="connsiteX156" fmla="*/ 1755288 w 9353304"/>
              <a:gd name="connsiteY156" fmla="*/ 658421 h 4516366"/>
              <a:gd name="connsiteX157" fmla="*/ 1761384 w 9353304"/>
              <a:gd name="connsiteY157" fmla="*/ 688617 h 4516366"/>
              <a:gd name="connsiteX158" fmla="*/ 1761384 w 9353304"/>
              <a:gd name="connsiteY158" fmla="*/ 828828 h 4516366"/>
              <a:gd name="connsiteX159" fmla="*/ 1840188 w 9353304"/>
              <a:gd name="connsiteY159" fmla="*/ 947716 h 4516366"/>
              <a:gd name="connsiteX160" fmla="*/ 1883988 w 9353304"/>
              <a:gd name="connsiteY160" fmla="*/ 956558 h 4516366"/>
              <a:gd name="connsiteX161" fmla="*/ 1883988 w 9353304"/>
              <a:gd name="connsiteY161" fmla="*/ 957924 h 4516366"/>
              <a:gd name="connsiteX162" fmla="*/ 1907468 w 9353304"/>
              <a:gd name="connsiteY162" fmla="*/ 960291 h 4516366"/>
              <a:gd name="connsiteX163" fmla="*/ 2007197 w 9353304"/>
              <a:gd name="connsiteY163" fmla="*/ 1046240 h 4516366"/>
              <a:gd name="connsiteX164" fmla="*/ 2015397 w 9353304"/>
              <a:gd name="connsiteY164" fmla="*/ 1092711 h 4516366"/>
              <a:gd name="connsiteX165" fmla="*/ 2015397 w 9353304"/>
              <a:gd name="connsiteY165" fmla="*/ 1559880 h 4516366"/>
              <a:gd name="connsiteX166" fmla="*/ 2144425 w 9353304"/>
              <a:gd name="connsiteY166" fmla="*/ 1688907 h 4516366"/>
              <a:gd name="connsiteX167" fmla="*/ 2144424 w 9353304"/>
              <a:gd name="connsiteY167" fmla="*/ 1688908 h 4516366"/>
              <a:gd name="connsiteX168" fmla="*/ 2273451 w 9353304"/>
              <a:gd name="connsiteY168" fmla="*/ 1559881 h 4516366"/>
              <a:gd name="connsiteX169" fmla="*/ 2273451 w 9353304"/>
              <a:gd name="connsiteY169" fmla="*/ 1387955 h 4516366"/>
              <a:gd name="connsiteX170" fmla="*/ 2277495 w 9353304"/>
              <a:gd name="connsiteY170" fmla="*/ 1365040 h 4516366"/>
              <a:gd name="connsiteX171" fmla="*/ 2377224 w 9353304"/>
              <a:gd name="connsiteY171" fmla="*/ 1279091 h 4516366"/>
              <a:gd name="connsiteX172" fmla="*/ 2400704 w 9353304"/>
              <a:gd name="connsiteY172" fmla="*/ 1276724 h 4516366"/>
              <a:gd name="connsiteX173" fmla="*/ 2400704 w 9353304"/>
              <a:gd name="connsiteY173" fmla="*/ 1275986 h 4516366"/>
              <a:gd name="connsiteX174" fmla="*/ 2448773 w 9353304"/>
              <a:gd name="connsiteY174" fmla="*/ 1266282 h 4516366"/>
              <a:gd name="connsiteX175" fmla="*/ 2527576 w 9353304"/>
              <a:gd name="connsiteY175" fmla="*/ 1147394 h 4516366"/>
              <a:gd name="connsiteX176" fmla="*/ 2527576 w 9353304"/>
              <a:gd name="connsiteY176" fmla="*/ 1021827 h 4516366"/>
              <a:gd name="connsiteX177" fmla="*/ 2549364 w 9353304"/>
              <a:gd name="connsiteY177" fmla="*/ 983850 h 4516366"/>
              <a:gd name="connsiteX178" fmla="*/ 2626428 w 9353304"/>
              <a:gd name="connsiteY178" fmla="*/ 937406 h 4516366"/>
              <a:gd name="connsiteX179" fmla="*/ 2649908 w 9353304"/>
              <a:gd name="connsiteY179" fmla="*/ 935039 h 4516366"/>
              <a:gd name="connsiteX180" fmla="*/ 2649908 w 9353304"/>
              <a:gd name="connsiteY180" fmla="*/ 934301 h 4516366"/>
              <a:gd name="connsiteX181" fmla="*/ 2697978 w 9353304"/>
              <a:gd name="connsiteY181" fmla="*/ 924597 h 4516366"/>
              <a:gd name="connsiteX182" fmla="*/ 2776780 w 9353304"/>
              <a:gd name="connsiteY182" fmla="*/ 805709 h 4516366"/>
              <a:gd name="connsiteX183" fmla="*/ 2776781 w 9353304"/>
              <a:gd name="connsiteY183" fmla="*/ 660766 h 4516366"/>
              <a:gd name="connsiteX184" fmla="*/ 2777254 w 9353304"/>
              <a:gd name="connsiteY184" fmla="*/ 658421 h 4516366"/>
              <a:gd name="connsiteX185" fmla="*/ 2896141 w 9353304"/>
              <a:gd name="connsiteY185" fmla="*/ 579617 h 4516366"/>
              <a:gd name="connsiteX186" fmla="*/ 3015030 w 9353304"/>
              <a:gd name="connsiteY186" fmla="*/ 658421 h 4516366"/>
              <a:gd name="connsiteX187" fmla="*/ 3020250 w 9353304"/>
              <a:gd name="connsiteY187" fmla="*/ 684282 h 4516366"/>
              <a:gd name="connsiteX188" fmla="*/ 3020250 w 9353304"/>
              <a:gd name="connsiteY188" fmla="*/ 1323655 h 4516366"/>
              <a:gd name="connsiteX189" fmla="*/ 3149278 w 9353304"/>
              <a:gd name="connsiteY189" fmla="*/ 1452682 h 4516366"/>
              <a:gd name="connsiteX190" fmla="*/ 3149277 w 9353304"/>
              <a:gd name="connsiteY190" fmla="*/ 1452683 h 4516366"/>
              <a:gd name="connsiteX191" fmla="*/ 3278304 w 9353304"/>
              <a:gd name="connsiteY191" fmla="*/ 1323656 h 4516366"/>
              <a:gd name="connsiteX192" fmla="*/ 3278304 w 9353304"/>
              <a:gd name="connsiteY192" fmla="*/ 1102220 h 4516366"/>
              <a:gd name="connsiteX193" fmla="*/ 3279457 w 9353304"/>
              <a:gd name="connsiteY193" fmla="*/ 1096508 h 4516366"/>
              <a:gd name="connsiteX194" fmla="*/ 3398344 w 9353304"/>
              <a:gd name="connsiteY194" fmla="*/ 1017704 h 4516366"/>
              <a:gd name="connsiteX195" fmla="*/ 3517232 w 9353304"/>
              <a:gd name="connsiteY195" fmla="*/ 1096508 h 4516366"/>
              <a:gd name="connsiteX196" fmla="*/ 3522746 w 9353304"/>
              <a:gd name="connsiteY196" fmla="*/ 1123820 h 4516366"/>
              <a:gd name="connsiteX197" fmla="*/ 3522746 w 9353304"/>
              <a:gd name="connsiteY197" fmla="*/ 1174150 h 4516366"/>
              <a:gd name="connsiteX198" fmla="*/ 3601550 w 9353304"/>
              <a:gd name="connsiteY198" fmla="*/ 1293038 h 4516366"/>
              <a:gd name="connsiteX199" fmla="*/ 3645350 w 9353304"/>
              <a:gd name="connsiteY199" fmla="*/ 1301880 h 4516366"/>
              <a:gd name="connsiteX200" fmla="*/ 3645350 w 9353304"/>
              <a:gd name="connsiteY200" fmla="*/ 1303246 h 4516366"/>
              <a:gd name="connsiteX201" fmla="*/ 3668830 w 9353304"/>
              <a:gd name="connsiteY201" fmla="*/ 1305613 h 4516366"/>
              <a:gd name="connsiteX202" fmla="*/ 3768559 w 9353304"/>
              <a:gd name="connsiteY202" fmla="*/ 1391562 h 4516366"/>
              <a:gd name="connsiteX203" fmla="*/ 3776760 w 9353304"/>
              <a:gd name="connsiteY203" fmla="*/ 1438033 h 4516366"/>
              <a:gd name="connsiteX204" fmla="*/ 3776760 w 9353304"/>
              <a:gd name="connsiteY204" fmla="*/ 1905202 h 4516366"/>
              <a:gd name="connsiteX205" fmla="*/ 3905787 w 9353304"/>
              <a:gd name="connsiteY205" fmla="*/ 2034229 h 4516366"/>
              <a:gd name="connsiteX206" fmla="*/ 3905786 w 9353304"/>
              <a:gd name="connsiteY206" fmla="*/ 2034230 h 4516366"/>
              <a:gd name="connsiteX207" fmla="*/ 4034813 w 9353304"/>
              <a:gd name="connsiteY207" fmla="*/ 1905203 h 4516366"/>
              <a:gd name="connsiteX208" fmla="*/ 4034813 w 9353304"/>
              <a:gd name="connsiteY208" fmla="*/ 1659178 h 4516366"/>
              <a:gd name="connsiteX209" fmla="*/ 4038951 w 9353304"/>
              <a:gd name="connsiteY209" fmla="*/ 1638685 h 4516366"/>
              <a:gd name="connsiteX210" fmla="*/ 4157838 w 9353304"/>
              <a:gd name="connsiteY210" fmla="*/ 1559881 h 4516366"/>
              <a:gd name="connsiteX211" fmla="*/ 4276724 w 9353304"/>
              <a:gd name="connsiteY211" fmla="*/ 1638685 h 4516366"/>
              <a:gd name="connsiteX212" fmla="*/ 4278550 w 9353304"/>
              <a:gd name="connsiteY212" fmla="*/ 1647730 h 4516366"/>
              <a:gd name="connsiteX213" fmla="*/ 4278550 w 9353304"/>
              <a:gd name="connsiteY213" fmla="*/ 1759088 h 4516366"/>
              <a:gd name="connsiteX214" fmla="*/ 4407577 w 9353304"/>
              <a:gd name="connsiteY214" fmla="*/ 1888115 h 4516366"/>
              <a:gd name="connsiteX215" fmla="*/ 4407576 w 9353304"/>
              <a:gd name="connsiteY215" fmla="*/ 1888116 h 4516366"/>
              <a:gd name="connsiteX216" fmla="*/ 4536603 w 9353304"/>
              <a:gd name="connsiteY216" fmla="*/ 1759089 h 4516366"/>
              <a:gd name="connsiteX217" fmla="*/ 4536603 w 9353304"/>
              <a:gd name="connsiteY217" fmla="*/ 1151654 h 4516366"/>
              <a:gd name="connsiteX218" fmla="*/ 4542703 w 9353304"/>
              <a:gd name="connsiteY218" fmla="*/ 1121438 h 4516366"/>
              <a:gd name="connsiteX219" fmla="*/ 4661591 w 9353304"/>
              <a:gd name="connsiteY219" fmla="*/ 1042634 h 4516366"/>
              <a:gd name="connsiteX220" fmla="*/ 4761155 w 9353304"/>
              <a:gd name="connsiteY220" fmla="*/ 1089588 h 4516366"/>
              <a:gd name="connsiteX221" fmla="*/ 4778322 w 9353304"/>
              <a:gd name="connsiteY221" fmla="*/ 1117883 h 4516366"/>
              <a:gd name="connsiteX222" fmla="*/ 4778322 w 9353304"/>
              <a:gd name="connsiteY222" fmla="*/ 1438518 h 4516366"/>
              <a:gd name="connsiteX223" fmla="*/ 4907349 w 9353304"/>
              <a:gd name="connsiteY223" fmla="*/ 1567545 h 4516366"/>
              <a:gd name="connsiteX224" fmla="*/ 4907348 w 9353304"/>
              <a:gd name="connsiteY224" fmla="*/ 1567544 h 4516366"/>
              <a:gd name="connsiteX225" fmla="*/ 5036375 w 9353304"/>
              <a:gd name="connsiteY225" fmla="*/ 1438517 h 4516366"/>
              <a:gd name="connsiteX226" fmla="*/ 5036375 w 9353304"/>
              <a:gd name="connsiteY226" fmla="*/ 971348 h 4516366"/>
              <a:gd name="connsiteX227" fmla="*/ 5044576 w 9353304"/>
              <a:gd name="connsiteY227" fmla="*/ 924877 h 4516366"/>
              <a:gd name="connsiteX228" fmla="*/ 5144305 w 9353304"/>
              <a:gd name="connsiteY228" fmla="*/ 838928 h 4516366"/>
              <a:gd name="connsiteX229" fmla="*/ 5167785 w 9353304"/>
              <a:gd name="connsiteY229" fmla="*/ 836561 h 4516366"/>
              <a:gd name="connsiteX230" fmla="*/ 5167785 w 9353304"/>
              <a:gd name="connsiteY230" fmla="*/ 835195 h 4516366"/>
              <a:gd name="connsiteX231" fmla="*/ 5211585 w 9353304"/>
              <a:gd name="connsiteY231" fmla="*/ 826353 h 4516366"/>
              <a:gd name="connsiteX232" fmla="*/ 5290389 w 9353304"/>
              <a:gd name="connsiteY232" fmla="*/ 707465 h 4516366"/>
              <a:gd name="connsiteX233" fmla="*/ 5290389 w 9353304"/>
              <a:gd name="connsiteY233" fmla="*/ 631337 h 4516366"/>
              <a:gd name="connsiteX234" fmla="*/ 5316595 w 9353304"/>
              <a:gd name="connsiteY234" fmla="*/ 592468 h 4516366"/>
              <a:gd name="connsiteX235" fmla="*/ 5407831 w 9353304"/>
              <a:gd name="connsiteY235" fmla="*/ 554677 h 4516366"/>
              <a:gd name="connsiteX236" fmla="*/ 5507394 w 9353304"/>
              <a:gd name="connsiteY236" fmla="*/ 601631 h 4516366"/>
              <a:gd name="connsiteX237" fmla="*/ 5523625 w 9353304"/>
              <a:gd name="connsiteY237" fmla="*/ 628382 h 4516366"/>
              <a:gd name="connsiteX238" fmla="*/ 5523625 w 9353304"/>
              <a:gd name="connsiteY238" fmla="*/ 1251118 h 4516366"/>
              <a:gd name="connsiteX239" fmla="*/ 5652652 w 9353304"/>
              <a:gd name="connsiteY239" fmla="*/ 1380145 h 4516366"/>
              <a:gd name="connsiteX240" fmla="*/ 5652651 w 9353304"/>
              <a:gd name="connsiteY240" fmla="*/ 1380146 h 4516366"/>
              <a:gd name="connsiteX241" fmla="*/ 5781678 w 9353304"/>
              <a:gd name="connsiteY241" fmla="*/ 1251119 h 4516366"/>
              <a:gd name="connsiteX242" fmla="*/ 5781678 w 9353304"/>
              <a:gd name="connsiteY242" fmla="*/ 958319 h 4516366"/>
              <a:gd name="connsiteX243" fmla="*/ 5791441 w 9353304"/>
              <a:gd name="connsiteY243" fmla="*/ 909959 h 4516366"/>
              <a:gd name="connsiteX244" fmla="*/ 5910329 w 9353304"/>
              <a:gd name="connsiteY244" fmla="*/ 831155 h 4516366"/>
              <a:gd name="connsiteX245" fmla="*/ 6029217 w 9353304"/>
              <a:gd name="connsiteY245" fmla="*/ 909959 h 4516366"/>
              <a:gd name="connsiteX246" fmla="*/ 6036685 w 9353304"/>
              <a:gd name="connsiteY246" fmla="*/ 946952 h 4516366"/>
              <a:gd name="connsiteX247" fmla="*/ 6036685 w 9353304"/>
              <a:gd name="connsiteY247" fmla="*/ 1016695 h 4516366"/>
              <a:gd name="connsiteX248" fmla="*/ 6039356 w 9353304"/>
              <a:gd name="connsiteY248" fmla="*/ 1029925 h 4516366"/>
              <a:gd name="connsiteX249" fmla="*/ 6039356 w 9353304"/>
              <a:gd name="connsiteY249" fmla="*/ 1088389 h 4516366"/>
              <a:gd name="connsiteX250" fmla="*/ 6045258 w 9353304"/>
              <a:gd name="connsiteY250" fmla="*/ 1059156 h 4516366"/>
              <a:gd name="connsiteX251" fmla="*/ 6046825 w 9353304"/>
              <a:gd name="connsiteY251" fmla="*/ 1066918 h 4516366"/>
              <a:gd name="connsiteX252" fmla="*/ 6165712 w 9353304"/>
              <a:gd name="connsiteY252" fmla="*/ 1145722 h 4516366"/>
              <a:gd name="connsiteX253" fmla="*/ 6165711 w 9353304"/>
              <a:gd name="connsiteY253" fmla="*/ 1145723 h 4516366"/>
              <a:gd name="connsiteX254" fmla="*/ 6284599 w 9353304"/>
              <a:gd name="connsiteY254" fmla="*/ 1066919 h 4516366"/>
              <a:gd name="connsiteX255" fmla="*/ 6286167 w 9353304"/>
              <a:gd name="connsiteY255" fmla="*/ 1059154 h 4516366"/>
              <a:gd name="connsiteX256" fmla="*/ 6288196 w 9353304"/>
              <a:gd name="connsiteY256" fmla="*/ 1069209 h 4516366"/>
              <a:gd name="connsiteX257" fmla="*/ 6288196 w 9353304"/>
              <a:gd name="connsiteY257" fmla="*/ 1049101 h 4516366"/>
              <a:gd name="connsiteX258" fmla="*/ 6294738 w 9353304"/>
              <a:gd name="connsiteY258" fmla="*/ 1016696 h 4516366"/>
              <a:gd name="connsiteX259" fmla="*/ 6294738 w 9353304"/>
              <a:gd name="connsiteY259" fmla="*/ 927778 h 4516366"/>
              <a:gd name="connsiteX260" fmla="*/ 6298336 w 9353304"/>
              <a:gd name="connsiteY260" fmla="*/ 909959 h 4516366"/>
              <a:gd name="connsiteX261" fmla="*/ 6417223 w 9353304"/>
              <a:gd name="connsiteY261" fmla="*/ 831155 h 4516366"/>
              <a:gd name="connsiteX262" fmla="*/ 6536111 w 9353304"/>
              <a:gd name="connsiteY262" fmla="*/ 909959 h 4516366"/>
              <a:gd name="connsiteX263" fmla="*/ 6546249 w 9353304"/>
              <a:gd name="connsiteY263" fmla="*/ 960178 h 4516366"/>
              <a:gd name="connsiteX264" fmla="*/ 6546249 w 9353304"/>
              <a:gd name="connsiteY264" fmla="*/ 769842 h 4516366"/>
              <a:gd name="connsiteX265" fmla="*/ 6546250 w 9353304"/>
              <a:gd name="connsiteY265" fmla="*/ 769846 h 4516366"/>
              <a:gd name="connsiteX266" fmla="*/ 6546249 w 9353304"/>
              <a:gd name="connsiteY266" fmla="*/ 3442314 h 4516366"/>
              <a:gd name="connsiteX267" fmla="*/ 6536111 w 9353304"/>
              <a:gd name="connsiteY267" fmla="*/ 3392095 h 4516366"/>
              <a:gd name="connsiteX268" fmla="*/ 6417223 w 9353304"/>
              <a:gd name="connsiteY268" fmla="*/ 3313291 h 4516366"/>
              <a:gd name="connsiteX269" fmla="*/ 6298336 w 9353304"/>
              <a:gd name="connsiteY269" fmla="*/ 3392095 h 4516366"/>
              <a:gd name="connsiteX270" fmla="*/ 6294738 w 9353304"/>
              <a:gd name="connsiteY270" fmla="*/ 3409914 h 4516366"/>
              <a:gd name="connsiteX271" fmla="*/ 6294738 w 9353304"/>
              <a:gd name="connsiteY271" fmla="*/ 3498832 h 4516366"/>
              <a:gd name="connsiteX272" fmla="*/ 6165711 w 9353304"/>
              <a:gd name="connsiteY272" fmla="*/ 3627859 h 4516366"/>
              <a:gd name="connsiteX273" fmla="*/ 6165712 w 9353304"/>
              <a:gd name="connsiteY273" fmla="*/ 3627858 h 4516366"/>
              <a:gd name="connsiteX274" fmla="*/ 6036685 w 9353304"/>
              <a:gd name="connsiteY274" fmla="*/ 3498831 h 4516366"/>
              <a:gd name="connsiteX275" fmla="*/ 6036685 w 9353304"/>
              <a:gd name="connsiteY275" fmla="*/ 3429088 h 4516366"/>
              <a:gd name="connsiteX276" fmla="*/ 6029217 w 9353304"/>
              <a:gd name="connsiteY276" fmla="*/ 3392095 h 4516366"/>
              <a:gd name="connsiteX277" fmla="*/ 5910329 w 9353304"/>
              <a:gd name="connsiteY277" fmla="*/ 3313291 h 4516366"/>
              <a:gd name="connsiteX278" fmla="*/ 5791441 w 9353304"/>
              <a:gd name="connsiteY278" fmla="*/ 3392095 h 4516366"/>
              <a:gd name="connsiteX279" fmla="*/ 5781678 w 9353304"/>
              <a:gd name="connsiteY279" fmla="*/ 3440455 h 4516366"/>
              <a:gd name="connsiteX280" fmla="*/ 5781678 w 9353304"/>
              <a:gd name="connsiteY280" fmla="*/ 3733255 h 4516366"/>
              <a:gd name="connsiteX281" fmla="*/ 5652651 w 9353304"/>
              <a:gd name="connsiteY281" fmla="*/ 3862282 h 4516366"/>
              <a:gd name="connsiteX282" fmla="*/ 5652652 w 9353304"/>
              <a:gd name="connsiteY282" fmla="*/ 3862281 h 4516366"/>
              <a:gd name="connsiteX283" fmla="*/ 5523625 w 9353304"/>
              <a:gd name="connsiteY283" fmla="*/ 3733254 h 4516366"/>
              <a:gd name="connsiteX284" fmla="*/ 5523625 w 9353304"/>
              <a:gd name="connsiteY284" fmla="*/ 3110518 h 4516366"/>
              <a:gd name="connsiteX285" fmla="*/ 5507394 w 9353304"/>
              <a:gd name="connsiteY285" fmla="*/ 3083767 h 4516366"/>
              <a:gd name="connsiteX286" fmla="*/ 5407831 w 9353304"/>
              <a:gd name="connsiteY286" fmla="*/ 3036813 h 4516366"/>
              <a:gd name="connsiteX287" fmla="*/ 5316595 w 9353304"/>
              <a:gd name="connsiteY287" fmla="*/ 3074604 h 4516366"/>
              <a:gd name="connsiteX288" fmla="*/ 5290389 w 9353304"/>
              <a:gd name="connsiteY288" fmla="*/ 3113473 h 4516366"/>
              <a:gd name="connsiteX289" fmla="*/ 5290389 w 9353304"/>
              <a:gd name="connsiteY289" fmla="*/ 3189601 h 4516366"/>
              <a:gd name="connsiteX290" fmla="*/ 5211585 w 9353304"/>
              <a:gd name="connsiteY290" fmla="*/ 3308489 h 4516366"/>
              <a:gd name="connsiteX291" fmla="*/ 5167785 w 9353304"/>
              <a:gd name="connsiteY291" fmla="*/ 3317331 h 4516366"/>
              <a:gd name="connsiteX292" fmla="*/ 5167785 w 9353304"/>
              <a:gd name="connsiteY292" fmla="*/ 3318697 h 4516366"/>
              <a:gd name="connsiteX293" fmla="*/ 5144305 w 9353304"/>
              <a:gd name="connsiteY293" fmla="*/ 3321064 h 4516366"/>
              <a:gd name="connsiteX294" fmla="*/ 5044576 w 9353304"/>
              <a:gd name="connsiteY294" fmla="*/ 3407013 h 4516366"/>
              <a:gd name="connsiteX295" fmla="*/ 5036375 w 9353304"/>
              <a:gd name="connsiteY295" fmla="*/ 3453484 h 4516366"/>
              <a:gd name="connsiteX296" fmla="*/ 5036375 w 9353304"/>
              <a:gd name="connsiteY296" fmla="*/ 3920653 h 4516366"/>
              <a:gd name="connsiteX297" fmla="*/ 4907348 w 9353304"/>
              <a:gd name="connsiteY297" fmla="*/ 4049680 h 4516366"/>
              <a:gd name="connsiteX298" fmla="*/ 4907349 w 9353304"/>
              <a:gd name="connsiteY298" fmla="*/ 4049681 h 4516366"/>
              <a:gd name="connsiteX299" fmla="*/ 4778322 w 9353304"/>
              <a:gd name="connsiteY299" fmla="*/ 3920654 h 4516366"/>
              <a:gd name="connsiteX300" fmla="*/ 4778322 w 9353304"/>
              <a:gd name="connsiteY300" fmla="*/ 3600019 h 4516366"/>
              <a:gd name="connsiteX301" fmla="*/ 4761155 w 9353304"/>
              <a:gd name="connsiteY301" fmla="*/ 3571724 h 4516366"/>
              <a:gd name="connsiteX302" fmla="*/ 4661591 w 9353304"/>
              <a:gd name="connsiteY302" fmla="*/ 3524770 h 4516366"/>
              <a:gd name="connsiteX303" fmla="*/ 4542703 w 9353304"/>
              <a:gd name="connsiteY303" fmla="*/ 3603574 h 4516366"/>
              <a:gd name="connsiteX304" fmla="*/ 4536603 w 9353304"/>
              <a:gd name="connsiteY304" fmla="*/ 3633790 h 4516366"/>
              <a:gd name="connsiteX305" fmla="*/ 4536603 w 9353304"/>
              <a:gd name="connsiteY305" fmla="*/ 4241225 h 4516366"/>
              <a:gd name="connsiteX306" fmla="*/ 4407576 w 9353304"/>
              <a:gd name="connsiteY306" fmla="*/ 4370252 h 4516366"/>
              <a:gd name="connsiteX307" fmla="*/ 4407577 w 9353304"/>
              <a:gd name="connsiteY307" fmla="*/ 4370251 h 4516366"/>
              <a:gd name="connsiteX308" fmla="*/ 4278550 w 9353304"/>
              <a:gd name="connsiteY308" fmla="*/ 4241224 h 4516366"/>
              <a:gd name="connsiteX309" fmla="*/ 4278550 w 9353304"/>
              <a:gd name="connsiteY309" fmla="*/ 4129866 h 4516366"/>
              <a:gd name="connsiteX310" fmla="*/ 4276724 w 9353304"/>
              <a:gd name="connsiteY310" fmla="*/ 4120821 h 4516366"/>
              <a:gd name="connsiteX311" fmla="*/ 4157838 w 9353304"/>
              <a:gd name="connsiteY311" fmla="*/ 4042017 h 4516366"/>
              <a:gd name="connsiteX312" fmla="*/ 4038951 w 9353304"/>
              <a:gd name="connsiteY312" fmla="*/ 4120821 h 4516366"/>
              <a:gd name="connsiteX313" fmla="*/ 4034813 w 9353304"/>
              <a:gd name="connsiteY313" fmla="*/ 4141314 h 4516366"/>
              <a:gd name="connsiteX314" fmla="*/ 4034813 w 9353304"/>
              <a:gd name="connsiteY314" fmla="*/ 4387339 h 4516366"/>
              <a:gd name="connsiteX315" fmla="*/ 3905786 w 9353304"/>
              <a:gd name="connsiteY315" fmla="*/ 4516366 h 4516366"/>
              <a:gd name="connsiteX316" fmla="*/ 3905787 w 9353304"/>
              <a:gd name="connsiteY316" fmla="*/ 4516365 h 4516366"/>
              <a:gd name="connsiteX317" fmla="*/ 3776760 w 9353304"/>
              <a:gd name="connsiteY317" fmla="*/ 4387338 h 4516366"/>
              <a:gd name="connsiteX318" fmla="*/ 3776760 w 9353304"/>
              <a:gd name="connsiteY318" fmla="*/ 3920169 h 4516366"/>
              <a:gd name="connsiteX319" fmla="*/ 3768559 w 9353304"/>
              <a:gd name="connsiteY319" fmla="*/ 3873698 h 4516366"/>
              <a:gd name="connsiteX320" fmla="*/ 3668830 w 9353304"/>
              <a:gd name="connsiteY320" fmla="*/ 3787749 h 4516366"/>
              <a:gd name="connsiteX321" fmla="*/ 3645350 w 9353304"/>
              <a:gd name="connsiteY321" fmla="*/ 3785382 h 4516366"/>
              <a:gd name="connsiteX322" fmla="*/ 3645350 w 9353304"/>
              <a:gd name="connsiteY322" fmla="*/ 3784016 h 4516366"/>
              <a:gd name="connsiteX323" fmla="*/ 3601550 w 9353304"/>
              <a:gd name="connsiteY323" fmla="*/ 3775174 h 4516366"/>
              <a:gd name="connsiteX324" fmla="*/ 3522746 w 9353304"/>
              <a:gd name="connsiteY324" fmla="*/ 3656286 h 4516366"/>
              <a:gd name="connsiteX325" fmla="*/ 3522746 w 9353304"/>
              <a:gd name="connsiteY325" fmla="*/ 3605956 h 4516366"/>
              <a:gd name="connsiteX326" fmla="*/ 3517232 w 9353304"/>
              <a:gd name="connsiteY326" fmla="*/ 3578644 h 4516366"/>
              <a:gd name="connsiteX327" fmla="*/ 3398344 w 9353304"/>
              <a:gd name="connsiteY327" fmla="*/ 3499840 h 4516366"/>
              <a:gd name="connsiteX328" fmla="*/ 3279457 w 9353304"/>
              <a:gd name="connsiteY328" fmla="*/ 3578644 h 4516366"/>
              <a:gd name="connsiteX329" fmla="*/ 3278304 w 9353304"/>
              <a:gd name="connsiteY329" fmla="*/ 3584356 h 4516366"/>
              <a:gd name="connsiteX330" fmla="*/ 3278304 w 9353304"/>
              <a:gd name="connsiteY330" fmla="*/ 3805792 h 4516366"/>
              <a:gd name="connsiteX331" fmla="*/ 3149277 w 9353304"/>
              <a:gd name="connsiteY331" fmla="*/ 3934819 h 4516366"/>
              <a:gd name="connsiteX332" fmla="*/ 3149278 w 9353304"/>
              <a:gd name="connsiteY332" fmla="*/ 3934818 h 4516366"/>
              <a:gd name="connsiteX333" fmla="*/ 3020250 w 9353304"/>
              <a:gd name="connsiteY333" fmla="*/ 3805791 h 4516366"/>
              <a:gd name="connsiteX334" fmla="*/ 3020250 w 9353304"/>
              <a:gd name="connsiteY334" fmla="*/ 3166418 h 4516366"/>
              <a:gd name="connsiteX335" fmla="*/ 3015030 w 9353304"/>
              <a:gd name="connsiteY335" fmla="*/ 3140557 h 4516366"/>
              <a:gd name="connsiteX336" fmla="*/ 2896141 w 9353304"/>
              <a:gd name="connsiteY336" fmla="*/ 3061753 h 4516366"/>
              <a:gd name="connsiteX337" fmla="*/ 2777254 w 9353304"/>
              <a:gd name="connsiteY337" fmla="*/ 3140557 h 4516366"/>
              <a:gd name="connsiteX338" fmla="*/ 2776781 w 9353304"/>
              <a:gd name="connsiteY338" fmla="*/ 3142902 h 4516366"/>
              <a:gd name="connsiteX339" fmla="*/ 2776780 w 9353304"/>
              <a:gd name="connsiteY339" fmla="*/ 3287845 h 4516366"/>
              <a:gd name="connsiteX340" fmla="*/ 2697978 w 9353304"/>
              <a:gd name="connsiteY340" fmla="*/ 3406733 h 4516366"/>
              <a:gd name="connsiteX341" fmla="*/ 2649908 w 9353304"/>
              <a:gd name="connsiteY341" fmla="*/ 3416437 h 4516366"/>
              <a:gd name="connsiteX342" fmla="*/ 2649908 w 9353304"/>
              <a:gd name="connsiteY342" fmla="*/ 3417175 h 4516366"/>
              <a:gd name="connsiteX343" fmla="*/ 2626428 w 9353304"/>
              <a:gd name="connsiteY343" fmla="*/ 3419542 h 4516366"/>
              <a:gd name="connsiteX344" fmla="*/ 2549364 w 9353304"/>
              <a:gd name="connsiteY344" fmla="*/ 3465986 h 4516366"/>
              <a:gd name="connsiteX345" fmla="*/ 2527576 w 9353304"/>
              <a:gd name="connsiteY345" fmla="*/ 3503963 h 4516366"/>
              <a:gd name="connsiteX346" fmla="*/ 2527576 w 9353304"/>
              <a:gd name="connsiteY346" fmla="*/ 3629530 h 4516366"/>
              <a:gd name="connsiteX347" fmla="*/ 2448773 w 9353304"/>
              <a:gd name="connsiteY347" fmla="*/ 3748418 h 4516366"/>
              <a:gd name="connsiteX348" fmla="*/ 2400704 w 9353304"/>
              <a:gd name="connsiteY348" fmla="*/ 3758122 h 4516366"/>
              <a:gd name="connsiteX349" fmla="*/ 2400704 w 9353304"/>
              <a:gd name="connsiteY349" fmla="*/ 3758860 h 4516366"/>
              <a:gd name="connsiteX350" fmla="*/ 2377224 w 9353304"/>
              <a:gd name="connsiteY350" fmla="*/ 3761227 h 4516366"/>
              <a:gd name="connsiteX351" fmla="*/ 2277495 w 9353304"/>
              <a:gd name="connsiteY351" fmla="*/ 3847176 h 4516366"/>
              <a:gd name="connsiteX352" fmla="*/ 2273451 w 9353304"/>
              <a:gd name="connsiteY352" fmla="*/ 3870091 h 4516366"/>
              <a:gd name="connsiteX353" fmla="*/ 2273451 w 9353304"/>
              <a:gd name="connsiteY353" fmla="*/ 4042017 h 4516366"/>
              <a:gd name="connsiteX354" fmla="*/ 2144424 w 9353304"/>
              <a:gd name="connsiteY354" fmla="*/ 4171044 h 4516366"/>
              <a:gd name="connsiteX355" fmla="*/ 2144425 w 9353304"/>
              <a:gd name="connsiteY355" fmla="*/ 4171043 h 4516366"/>
              <a:gd name="connsiteX356" fmla="*/ 2015397 w 9353304"/>
              <a:gd name="connsiteY356" fmla="*/ 4042016 h 4516366"/>
              <a:gd name="connsiteX357" fmla="*/ 2015397 w 9353304"/>
              <a:gd name="connsiteY357" fmla="*/ 3574847 h 4516366"/>
              <a:gd name="connsiteX358" fmla="*/ 2007197 w 9353304"/>
              <a:gd name="connsiteY358" fmla="*/ 3528376 h 4516366"/>
              <a:gd name="connsiteX359" fmla="*/ 1907468 w 9353304"/>
              <a:gd name="connsiteY359" fmla="*/ 3442427 h 4516366"/>
              <a:gd name="connsiteX360" fmla="*/ 1883988 w 9353304"/>
              <a:gd name="connsiteY360" fmla="*/ 3440060 h 4516366"/>
              <a:gd name="connsiteX361" fmla="*/ 1883988 w 9353304"/>
              <a:gd name="connsiteY361" fmla="*/ 3438694 h 4516366"/>
              <a:gd name="connsiteX362" fmla="*/ 1840188 w 9353304"/>
              <a:gd name="connsiteY362" fmla="*/ 3429852 h 4516366"/>
              <a:gd name="connsiteX363" fmla="*/ 1761384 w 9353304"/>
              <a:gd name="connsiteY363" fmla="*/ 3310964 h 4516366"/>
              <a:gd name="connsiteX364" fmla="*/ 1761384 w 9353304"/>
              <a:gd name="connsiteY364" fmla="*/ 3170753 h 4516366"/>
              <a:gd name="connsiteX365" fmla="*/ 1755288 w 9353304"/>
              <a:gd name="connsiteY365" fmla="*/ 3140557 h 4516366"/>
              <a:gd name="connsiteX366" fmla="*/ 1636399 w 9353304"/>
              <a:gd name="connsiteY366" fmla="*/ 3061753 h 4516366"/>
              <a:gd name="connsiteX367" fmla="*/ 1517511 w 9353304"/>
              <a:gd name="connsiteY367" fmla="*/ 3140557 h 4516366"/>
              <a:gd name="connsiteX368" fmla="*/ 1515570 w 9353304"/>
              <a:gd name="connsiteY368" fmla="*/ 3150177 h 4516366"/>
              <a:gd name="connsiteX369" fmla="*/ 1515570 w 9353304"/>
              <a:gd name="connsiteY369" fmla="*/ 3414557 h 4516366"/>
              <a:gd name="connsiteX370" fmla="*/ 1386542 w 9353304"/>
              <a:gd name="connsiteY370" fmla="*/ 3543584 h 4516366"/>
              <a:gd name="connsiteX371" fmla="*/ 1386543 w 9353304"/>
              <a:gd name="connsiteY371" fmla="*/ 3543583 h 4516366"/>
              <a:gd name="connsiteX372" fmla="*/ 1257516 w 9353304"/>
              <a:gd name="connsiteY372" fmla="*/ 3414556 h 4516366"/>
              <a:gd name="connsiteX373" fmla="*/ 1257516 w 9353304"/>
              <a:gd name="connsiteY373" fmla="*/ 2947387 h 4516366"/>
              <a:gd name="connsiteX374" fmla="*/ 1249314 w 9353304"/>
              <a:gd name="connsiteY374" fmla="*/ 2900916 h 4516366"/>
              <a:gd name="connsiteX375" fmla="*/ 1149585 w 9353304"/>
              <a:gd name="connsiteY375" fmla="*/ 2814967 h 4516366"/>
              <a:gd name="connsiteX376" fmla="*/ 1126105 w 9353304"/>
              <a:gd name="connsiteY376" fmla="*/ 2812600 h 4516366"/>
              <a:gd name="connsiteX377" fmla="*/ 1126105 w 9353304"/>
              <a:gd name="connsiteY377" fmla="*/ 2811234 h 4516366"/>
              <a:gd name="connsiteX378" fmla="*/ 1082305 w 9353304"/>
              <a:gd name="connsiteY378" fmla="*/ 2802392 h 4516366"/>
              <a:gd name="connsiteX379" fmla="*/ 1003501 w 9353304"/>
              <a:gd name="connsiteY379" fmla="*/ 2683504 h 4516366"/>
              <a:gd name="connsiteX380" fmla="*/ 1003501 w 9353304"/>
              <a:gd name="connsiteY380" fmla="*/ 2562084 h 4516366"/>
              <a:gd name="connsiteX381" fmla="*/ 1003270 w 9353304"/>
              <a:gd name="connsiteY381" fmla="*/ 2560940 h 4516366"/>
              <a:gd name="connsiteX382" fmla="*/ 884382 w 9353304"/>
              <a:gd name="connsiteY382" fmla="*/ 2482136 h 4516366"/>
              <a:gd name="connsiteX383" fmla="*/ 765495 w 9353304"/>
              <a:gd name="connsiteY383" fmla="*/ 2560940 h 4516366"/>
              <a:gd name="connsiteX384" fmla="*/ 762039 w 9353304"/>
              <a:gd name="connsiteY384" fmla="*/ 2578060 h 4516366"/>
              <a:gd name="connsiteX385" fmla="*/ 762039 w 9353304"/>
              <a:gd name="connsiteY385" fmla="*/ 2789322 h 4516366"/>
              <a:gd name="connsiteX386" fmla="*/ 683236 w 9353304"/>
              <a:gd name="connsiteY386" fmla="*/ 2908210 h 4516366"/>
              <a:gd name="connsiteX387" fmla="*/ 635166 w 9353304"/>
              <a:gd name="connsiteY387" fmla="*/ 2917914 h 4516366"/>
              <a:gd name="connsiteX388" fmla="*/ 635166 w 9353304"/>
              <a:gd name="connsiteY388" fmla="*/ 2918652 h 4516366"/>
              <a:gd name="connsiteX389" fmla="*/ 611686 w 9353304"/>
              <a:gd name="connsiteY389" fmla="*/ 2921019 h 4516366"/>
              <a:gd name="connsiteX390" fmla="*/ 534621 w 9353304"/>
              <a:gd name="connsiteY390" fmla="*/ 2967463 h 4516366"/>
              <a:gd name="connsiteX391" fmla="*/ 512067 w 9353304"/>
              <a:gd name="connsiteY391" fmla="*/ 3006776 h 4516366"/>
              <a:gd name="connsiteX392" fmla="*/ 512067 w 9353304"/>
              <a:gd name="connsiteY392" fmla="*/ 3706389 h 4516366"/>
              <a:gd name="connsiteX393" fmla="*/ 383040 w 9353304"/>
              <a:gd name="connsiteY393" fmla="*/ 3835416 h 4516366"/>
              <a:gd name="connsiteX394" fmla="*/ 383041 w 9353304"/>
              <a:gd name="connsiteY394" fmla="*/ 3835415 h 4516366"/>
              <a:gd name="connsiteX395" fmla="*/ 254014 w 9353304"/>
              <a:gd name="connsiteY395" fmla="*/ 3706388 h 4516366"/>
              <a:gd name="connsiteX396" fmla="*/ 254014 w 9353304"/>
              <a:gd name="connsiteY396" fmla="*/ 3239219 h 4516366"/>
              <a:gd name="connsiteX397" fmla="*/ 245813 w 9353304"/>
              <a:gd name="connsiteY397" fmla="*/ 3192748 h 4516366"/>
              <a:gd name="connsiteX398" fmla="*/ 146084 w 9353304"/>
              <a:gd name="connsiteY398" fmla="*/ 3106799 h 4516366"/>
              <a:gd name="connsiteX399" fmla="*/ 122604 w 9353304"/>
              <a:gd name="connsiteY399" fmla="*/ 3104432 h 4516366"/>
              <a:gd name="connsiteX400" fmla="*/ 122604 w 9353304"/>
              <a:gd name="connsiteY400" fmla="*/ 3103066 h 4516366"/>
              <a:gd name="connsiteX401" fmla="*/ 78804 w 9353304"/>
              <a:gd name="connsiteY401" fmla="*/ 3094224 h 4516366"/>
              <a:gd name="connsiteX402" fmla="*/ 0 w 9353304"/>
              <a:gd name="connsiteY402" fmla="*/ 2975336 h 4516366"/>
              <a:gd name="connsiteX403" fmla="*/ 0 w 9353304"/>
              <a:gd name="connsiteY403" fmla="*/ 493200 h 4516366"/>
              <a:gd name="connsiteX404" fmla="*/ 78804 w 9353304"/>
              <a:gd name="connsiteY404" fmla="*/ 612088 h 4516366"/>
              <a:gd name="connsiteX405" fmla="*/ 122604 w 9353304"/>
              <a:gd name="connsiteY405" fmla="*/ 620930 h 4516366"/>
              <a:gd name="connsiteX406" fmla="*/ 122604 w 9353304"/>
              <a:gd name="connsiteY406" fmla="*/ 622296 h 4516366"/>
              <a:gd name="connsiteX407" fmla="*/ 146084 w 9353304"/>
              <a:gd name="connsiteY407" fmla="*/ 624663 h 4516366"/>
              <a:gd name="connsiteX408" fmla="*/ 245813 w 9353304"/>
              <a:gd name="connsiteY408" fmla="*/ 710612 h 4516366"/>
              <a:gd name="connsiteX409" fmla="*/ 254014 w 9353304"/>
              <a:gd name="connsiteY409" fmla="*/ 757083 h 4516366"/>
              <a:gd name="connsiteX410" fmla="*/ 254014 w 9353304"/>
              <a:gd name="connsiteY410" fmla="*/ 1224252 h 4516366"/>
              <a:gd name="connsiteX411" fmla="*/ 383041 w 9353304"/>
              <a:gd name="connsiteY411" fmla="*/ 1353279 h 4516366"/>
              <a:gd name="connsiteX412" fmla="*/ 383040 w 9353304"/>
              <a:gd name="connsiteY412" fmla="*/ 1353280 h 4516366"/>
              <a:gd name="connsiteX413" fmla="*/ 512067 w 9353304"/>
              <a:gd name="connsiteY413" fmla="*/ 1224253 h 4516366"/>
              <a:gd name="connsiteX414" fmla="*/ 512067 w 9353304"/>
              <a:gd name="connsiteY414" fmla="*/ 524640 h 4516366"/>
              <a:gd name="connsiteX415" fmla="*/ 534621 w 9353304"/>
              <a:gd name="connsiteY415" fmla="*/ 485327 h 4516366"/>
              <a:gd name="connsiteX416" fmla="*/ 611686 w 9353304"/>
              <a:gd name="connsiteY416" fmla="*/ 438883 h 4516366"/>
              <a:gd name="connsiteX417" fmla="*/ 635166 w 9353304"/>
              <a:gd name="connsiteY417" fmla="*/ 436516 h 4516366"/>
              <a:gd name="connsiteX418" fmla="*/ 635166 w 9353304"/>
              <a:gd name="connsiteY418" fmla="*/ 435778 h 4516366"/>
              <a:gd name="connsiteX419" fmla="*/ 683236 w 9353304"/>
              <a:gd name="connsiteY419" fmla="*/ 426074 h 4516366"/>
              <a:gd name="connsiteX420" fmla="*/ 762039 w 9353304"/>
              <a:gd name="connsiteY420" fmla="*/ 307186 h 4516366"/>
              <a:gd name="connsiteX421" fmla="*/ 762039 w 9353304"/>
              <a:gd name="connsiteY421" fmla="*/ 95924 h 4516366"/>
              <a:gd name="connsiteX422" fmla="*/ 765495 w 9353304"/>
              <a:gd name="connsiteY422" fmla="*/ 78804 h 4516366"/>
              <a:gd name="connsiteX423" fmla="*/ 884382 w 9353304"/>
              <a:gd name="connsiteY423" fmla="*/ 0 h 4516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</a:cxnLst>
            <a:rect l="l" t="t" r="r" b="b"/>
            <a:pathLst>
              <a:path w="9353304" h="4516366">
                <a:moveTo>
                  <a:pt x="3667965" y="3780368"/>
                </a:moveTo>
                <a:lnTo>
                  <a:pt x="3665122" y="3781236"/>
                </a:lnTo>
                <a:lnTo>
                  <a:pt x="3665516" y="3781202"/>
                </a:lnTo>
                <a:close/>
                <a:moveTo>
                  <a:pt x="1906603" y="3435046"/>
                </a:moveTo>
                <a:lnTo>
                  <a:pt x="1903760" y="3435914"/>
                </a:lnTo>
                <a:lnTo>
                  <a:pt x="1904154" y="3435880"/>
                </a:lnTo>
                <a:close/>
                <a:moveTo>
                  <a:pt x="5145170" y="3313683"/>
                </a:moveTo>
                <a:lnTo>
                  <a:pt x="5147619" y="3314517"/>
                </a:lnTo>
                <a:lnTo>
                  <a:pt x="5148013" y="3314551"/>
                </a:lnTo>
                <a:close/>
                <a:moveTo>
                  <a:pt x="145219" y="3099418"/>
                </a:moveTo>
                <a:lnTo>
                  <a:pt x="142376" y="3100286"/>
                </a:lnTo>
                <a:lnTo>
                  <a:pt x="142770" y="3100252"/>
                </a:lnTo>
                <a:close/>
                <a:moveTo>
                  <a:pt x="1148720" y="2807586"/>
                </a:moveTo>
                <a:lnTo>
                  <a:pt x="1145878" y="2808454"/>
                </a:lnTo>
                <a:lnTo>
                  <a:pt x="1146272" y="2808420"/>
                </a:lnTo>
                <a:close/>
                <a:moveTo>
                  <a:pt x="7320034" y="1299734"/>
                </a:moveTo>
                <a:lnTo>
                  <a:pt x="7320035" y="1299738"/>
                </a:lnTo>
                <a:cubicBezTo>
                  <a:pt x="7320035" y="2178603"/>
                  <a:pt x="7320034" y="3057467"/>
                  <a:pt x="7320034" y="3936332"/>
                </a:cubicBezTo>
                <a:cubicBezTo>
                  <a:pt x="7320034" y="4007592"/>
                  <a:pt x="7262267" y="4065359"/>
                  <a:pt x="7191007" y="4065359"/>
                </a:cubicBezTo>
                <a:lnTo>
                  <a:pt x="7191008" y="4065358"/>
                </a:lnTo>
                <a:cubicBezTo>
                  <a:pt x="7119748" y="4065358"/>
                  <a:pt x="7061981" y="4007591"/>
                  <a:pt x="7061981" y="3936331"/>
                </a:cubicBezTo>
                <a:lnTo>
                  <a:pt x="7061981" y="1454195"/>
                </a:lnTo>
                <a:cubicBezTo>
                  <a:pt x="7061981" y="1525455"/>
                  <a:pt x="7119748" y="1583222"/>
                  <a:pt x="7191008" y="1583222"/>
                </a:cubicBezTo>
                <a:lnTo>
                  <a:pt x="7191007" y="1583223"/>
                </a:lnTo>
                <a:cubicBezTo>
                  <a:pt x="7262267" y="1583223"/>
                  <a:pt x="7320034" y="1525456"/>
                  <a:pt x="7320034" y="1454196"/>
                </a:cubicBezTo>
                <a:close/>
                <a:moveTo>
                  <a:pt x="3667965" y="1298232"/>
                </a:moveTo>
                <a:lnTo>
                  <a:pt x="3665516" y="1299066"/>
                </a:lnTo>
                <a:lnTo>
                  <a:pt x="3665122" y="1299100"/>
                </a:lnTo>
                <a:close/>
                <a:moveTo>
                  <a:pt x="7061980" y="1280382"/>
                </a:moveTo>
                <a:lnTo>
                  <a:pt x="7061981" y="1280386"/>
                </a:lnTo>
                <a:lnTo>
                  <a:pt x="7061980" y="3952854"/>
                </a:lnTo>
                <a:lnTo>
                  <a:pt x="7051842" y="3902635"/>
                </a:lnTo>
                <a:cubicBezTo>
                  <a:pt x="7032254" y="3856325"/>
                  <a:pt x="6986399" y="3823831"/>
                  <a:pt x="6932954" y="3823831"/>
                </a:cubicBezTo>
                <a:cubicBezTo>
                  <a:pt x="6879509" y="3823831"/>
                  <a:pt x="6833654" y="3856325"/>
                  <a:pt x="6814067" y="3902635"/>
                </a:cubicBezTo>
                <a:lnTo>
                  <a:pt x="6804303" y="3950996"/>
                </a:lnTo>
                <a:lnTo>
                  <a:pt x="6804303" y="4036335"/>
                </a:lnTo>
                <a:cubicBezTo>
                  <a:pt x="6804303" y="4107595"/>
                  <a:pt x="6746536" y="4165362"/>
                  <a:pt x="6675276" y="4165362"/>
                </a:cubicBezTo>
                <a:lnTo>
                  <a:pt x="6675277" y="4165361"/>
                </a:lnTo>
                <a:cubicBezTo>
                  <a:pt x="6604017" y="4165361"/>
                  <a:pt x="6546250" y="4107594"/>
                  <a:pt x="6546250" y="4036334"/>
                </a:cubicBezTo>
                <a:lnTo>
                  <a:pt x="6546250" y="1554198"/>
                </a:lnTo>
                <a:cubicBezTo>
                  <a:pt x="6546250" y="1625458"/>
                  <a:pt x="6604017" y="1683225"/>
                  <a:pt x="6675277" y="1683225"/>
                </a:cubicBezTo>
                <a:lnTo>
                  <a:pt x="6675276" y="1683226"/>
                </a:lnTo>
                <a:cubicBezTo>
                  <a:pt x="6746536" y="1683226"/>
                  <a:pt x="6804303" y="1625459"/>
                  <a:pt x="6804303" y="1554199"/>
                </a:cubicBezTo>
                <a:lnTo>
                  <a:pt x="6804303" y="1468860"/>
                </a:lnTo>
                <a:lnTo>
                  <a:pt x="6814067" y="1420499"/>
                </a:lnTo>
                <a:cubicBezTo>
                  <a:pt x="6833654" y="1374189"/>
                  <a:pt x="6879509" y="1341695"/>
                  <a:pt x="6932954" y="1341695"/>
                </a:cubicBezTo>
                <a:cubicBezTo>
                  <a:pt x="6986399" y="1341695"/>
                  <a:pt x="7032254" y="1374189"/>
                  <a:pt x="7051842" y="1420499"/>
                </a:cubicBezTo>
                <a:lnTo>
                  <a:pt x="7061980" y="1470718"/>
                </a:lnTo>
                <a:close/>
                <a:moveTo>
                  <a:pt x="1906603" y="952910"/>
                </a:moveTo>
                <a:lnTo>
                  <a:pt x="1904154" y="953744"/>
                </a:lnTo>
                <a:lnTo>
                  <a:pt x="1903760" y="953778"/>
                </a:lnTo>
                <a:close/>
                <a:moveTo>
                  <a:pt x="8600713" y="896365"/>
                </a:moveTo>
                <a:lnTo>
                  <a:pt x="8600714" y="896369"/>
                </a:lnTo>
                <a:lnTo>
                  <a:pt x="8600713" y="3568837"/>
                </a:lnTo>
                <a:lnTo>
                  <a:pt x="8590575" y="3518618"/>
                </a:lnTo>
                <a:cubicBezTo>
                  <a:pt x="8570987" y="3472308"/>
                  <a:pt x="8525132" y="3439814"/>
                  <a:pt x="8471687" y="3439814"/>
                </a:cubicBezTo>
                <a:cubicBezTo>
                  <a:pt x="8418242" y="3439814"/>
                  <a:pt x="8372387" y="3472308"/>
                  <a:pt x="8352800" y="3518618"/>
                </a:cubicBezTo>
                <a:lnTo>
                  <a:pt x="8343036" y="3566978"/>
                </a:lnTo>
                <a:lnTo>
                  <a:pt x="8343036" y="4153380"/>
                </a:lnTo>
                <a:cubicBezTo>
                  <a:pt x="8343036" y="4224640"/>
                  <a:pt x="8285269" y="4282407"/>
                  <a:pt x="8214009" y="4282407"/>
                </a:cubicBezTo>
                <a:lnTo>
                  <a:pt x="8214010" y="4282406"/>
                </a:lnTo>
                <a:cubicBezTo>
                  <a:pt x="8142750" y="4282406"/>
                  <a:pt x="8084983" y="4224639"/>
                  <a:pt x="8084983" y="4153379"/>
                </a:cubicBezTo>
                <a:lnTo>
                  <a:pt x="8084983" y="1671243"/>
                </a:lnTo>
                <a:cubicBezTo>
                  <a:pt x="8084983" y="1742503"/>
                  <a:pt x="8142750" y="1800270"/>
                  <a:pt x="8214010" y="1800270"/>
                </a:cubicBezTo>
                <a:lnTo>
                  <a:pt x="8214009" y="1800271"/>
                </a:lnTo>
                <a:cubicBezTo>
                  <a:pt x="8285269" y="1800271"/>
                  <a:pt x="8343036" y="1742504"/>
                  <a:pt x="8343036" y="1671244"/>
                </a:cubicBezTo>
                <a:lnTo>
                  <a:pt x="8343036" y="1084842"/>
                </a:lnTo>
                <a:lnTo>
                  <a:pt x="8352800" y="1036482"/>
                </a:lnTo>
                <a:cubicBezTo>
                  <a:pt x="8372387" y="990172"/>
                  <a:pt x="8418242" y="957678"/>
                  <a:pt x="8471687" y="957678"/>
                </a:cubicBezTo>
                <a:cubicBezTo>
                  <a:pt x="8525132" y="957678"/>
                  <a:pt x="8570987" y="990172"/>
                  <a:pt x="8590575" y="1036482"/>
                </a:cubicBezTo>
                <a:lnTo>
                  <a:pt x="8600713" y="1086701"/>
                </a:lnTo>
                <a:close/>
                <a:moveTo>
                  <a:pt x="5145170" y="831547"/>
                </a:moveTo>
                <a:lnTo>
                  <a:pt x="5148013" y="832415"/>
                </a:lnTo>
                <a:lnTo>
                  <a:pt x="5147619" y="832381"/>
                </a:lnTo>
                <a:close/>
                <a:moveTo>
                  <a:pt x="145219" y="617282"/>
                </a:moveTo>
                <a:lnTo>
                  <a:pt x="142770" y="618116"/>
                </a:lnTo>
                <a:lnTo>
                  <a:pt x="142376" y="618150"/>
                </a:lnTo>
                <a:close/>
                <a:moveTo>
                  <a:pt x="8979456" y="554677"/>
                </a:moveTo>
                <a:cubicBezTo>
                  <a:pt x="9019540" y="554677"/>
                  <a:pt x="9055354" y="572955"/>
                  <a:pt x="9079020" y="601631"/>
                </a:cubicBezTo>
                <a:lnTo>
                  <a:pt x="9095250" y="628382"/>
                </a:lnTo>
                <a:lnTo>
                  <a:pt x="9095250" y="1251118"/>
                </a:lnTo>
                <a:cubicBezTo>
                  <a:pt x="9095250" y="1322378"/>
                  <a:pt x="9153017" y="1380145"/>
                  <a:pt x="9224277" y="1380145"/>
                </a:cubicBezTo>
                <a:lnTo>
                  <a:pt x="9224276" y="1380146"/>
                </a:lnTo>
                <a:cubicBezTo>
                  <a:pt x="9295536" y="1380146"/>
                  <a:pt x="9353303" y="1322379"/>
                  <a:pt x="9353303" y="1251119"/>
                </a:cubicBezTo>
                <a:lnTo>
                  <a:pt x="9353303" y="859000"/>
                </a:lnTo>
                <a:lnTo>
                  <a:pt x="9353304" y="859004"/>
                </a:lnTo>
                <a:cubicBezTo>
                  <a:pt x="9353304" y="1817086"/>
                  <a:pt x="9353303" y="2775171"/>
                  <a:pt x="9353303" y="3733255"/>
                </a:cubicBezTo>
                <a:cubicBezTo>
                  <a:pt x="9353303" y="3804515"/>
                  <a:pt x="9295536" y="3862282"/>
                  <a:pt x="9224276" y="3862282"/>
                </a:cubicBezTo>
                <a:lnTo>
                  <a:pt x="9224277" y="3862281"/>
                </a:lnTo>
                <a:cubicBezTo>
                  <a:pt x="9153017" y="3862281"/>
                  <a:pt x="9095250" y="3804514"/>
                  <a:pt x="9095250" y="3733254"/>
                </a:cubicBezTo>
                <a:lnTo>
                  <a:pt x="9095250" y="3110518"/>
                </a:lnTo>
                <a:lnTo>
                  <a:pt x="9079020" y="3083767"/>
                </a:lnTo>
                <a:cubicBezTo>
                  <a:pt x="9055354" y="3055091"/>
                  <a:pt x="9019540" y="3036813"/>
                  <a:pt x="8979456" y="3036813"/>
                </a:cubicBezTo>
                <a:cubicBezTo>
                  <a:pt x="8926011" y="3036813"/>
                  <a:pt x="8880156" y="3069307"/>
                  <a:pt x="8860569" y="3115617"/>
                </a:cubicBezTo>
                <a:lnTo>
                  <a:pt x="8858767" y="3124540"/>
                </a:lnTo>
                <a:lnTo>
                  <a:pt x="8858767" y="3552315"/>
                </a:lnTo>
                <a:cubicBezTo>
                  <a:pt x="8858767" y="3623575"/>
                  <a:pt x="8801000" y="3681342"/>
                  <a:pt x="8729740" y="3681342"/>
                </a:cubicBezTo>
                <a:lnTo>
                  <a:pt x="8729741" y="3681341"/>
                </a:lnTo>
                <a:cubicBezTo>
                  <a:pt x="8658481" y="3681341"/>
                  <a:pt x="8600714" y="3623574"/>
                  <a:pt x="8600714" y="3552314"/>
                </a:cubicBezTo>
                <a:lnTo>
                  <a:pt x="8600714" y="1070178"/>
                </a:lnTo>
                <a:cubicBezTo>
                  <a:pt x="8600714" y="1141438"/>
                  <a:pt x="8658481" y="1199205"/>
                  <a:pt x="8729741" y="1199205"/>
                </a:cubicBezTo>
                <a:lnTo>
                  <a:pt x="8729740" y="1199206"/>
                </a:lnTo>
                <a:cubicBezTo>
                  <a:pt x="8801000" y="1199206"/>
                  <a:pt x="8858767" y="1141439"/>
                  <a:pt x="8858767" y="1070179"/>
                </a:cubicBezTo>
                <a:lnTo>
                  <a:pt x="8858767" y="642404"/>
                </a:lnTo>
                <a:lnTo>
                  <a:pt x="8860569" y="633481"/>
                </a:lnTo>
                <a:cubicBezTo>
                  <a:pt x="8880156" y="587171"/>
                  <a:pt x="8926011" y="554677"/>
                  <a:pt x="8979456" y="554677"/>
                </a:cubicBezTo>
                <a:close/>
                <a:moveTo>
                  <a:pt x="7449062" y="554677"/>
                </a:moveTo>
                <a:cubicBezTo>
                  <a:pt x="7502507" y="554677"/>
                  <a:pt x="7548362" y="587171"/>
                  <a:pt x="7567950" y="633481"/>
                </a:cubicBezTo>
                <a:lnTo>
                  <a:pt x="7575418" y="670474"/>
                </a:lnTo>
                <a:lnTo>
                  <a:pt x="7575418" y="1050826"/>
                </a:lnTo>
                <a:cubicBezTo>
                  <a:pt x="7575418" y="1122086"/>
                  <a:pt x="7633185" y="1179853"/>
                  <a:pt x="7704445" y="1179853"/>
                </a:cubicBezTo>
                <a:lnTo>
                  <a:pt x="7704444" y="1179854"/>
                </a:lnTo>
                <a:cubicBezTo>
                  <a:pt x="7775704" y="1179854"/>
                  <a:pt x="7833471" y="1122087"/>
                  <a:pt x="7833471" y="1050827"/>
                </a:cubicBezTo>
                <a:lnTo>
                  <a:pt x="7833471" y="741881"/>
                </a:lnTo>
                <a:lnTo>
                  <a:pt x="7837069" y="724062"/>
                </a:lnTo>
                <a:cubicBezTo>
                  <a:pt x="7856656" y="677752"/>
                  <a:pt x="7902511" y="645258"/>
                  <a:pt x="7955956" y="645258"/>
                </a:cubicBezTo>
                <a:cubicBezTo>
                  <a:pt x="8009401" y="645258"/>
                  <a:pt x="8055256" y="677752"/>
                  <a:pt x="8074844" y="724062"/>
                </a:cubicBezTo>
                <a:lnTo>
                  <a:pt x="8084982" y="774281"/>
                </a:lnTo>
                <a:lnTo>
                  <a:pt x="8084982" y="583945"/>
                </a:lnTo>
                <a:lnTo>
                  <a:pt x="8084983" y="583949"/>
                </a:lnTo>
                <a:lnTo>
                  <a:pt x="8084982" y="3256417"/>
                </a:lnTo>
                <a:lnTo>
                  <a:pt x="8074844" y="3206198"/>
                </a:lnTo>
                <a:cubicBezTo>
                  <a:pt x="8055256" y="3159888"/>
                  <a:pt x="8009401" y="3127394"/>
                  <a:pt x="7955956" y="3127394"/>
                </a:cubicBezTo>
                <a:cubicBezTo>
                  <a:pt x="7902511" y="3127394"/>
                  <a:pt x="7856656" y="3159888"/>
                  <a:pt x="7837069" y="3206198"/>
                </a:cubicBezTo>
                <a:lnTo>
                  <a:pt x="7833471" y="3224017"/>
                </a:lnTo>
                <a:lnTo>
                  <a:pt x="7833471" y="3532963"/>
                </a:lnTo>
                <a:cubicBezTo>
                  <a:pt x="7833471" y="3604223"/>
                  <a:pt x="7775704" y="3661990"/>
                  <a:pt x="7704444" y="3661990"/>
                </a:cubicBezTo>
                <a:lnTo>
                  <a:pt x="7704445" y="3661989"/>
                </a:lnTo>
                <a:cubicBezTo>
                  <a:pt x="7633185" y="3661989"/>
                  <a:pt x="7575418" y="3604222"/>
                  <a:pt x="7575418" y="3532962"/>
                </a:cubicBezTo>
                <a:lnTo>
                  <a:pt x="7575418" y="3152610"/>
                </a:lnTo>
                <a:lnTo>
                  <a:pt x="7567950" y="3115617"/>
                </a:lnTo>
                <a:cubicBezTo>
                  <a:pt x="7548362" y="3069307"/>
                  <a:pt x="7502507" y="3036813"/>
                  <a:pt x="7449062" y="3036813"/>
                </a:cubicBezTo>
                <a:cubicBezTo>
                  <a:pt x="7377802" y="3036813"/>
                  <a:pt x="7320035" y="3094580"/>
                  <a:pt x="7320035" y="3165840"/>
                </a:cubicBezTo>
                <a:lnTo>
                  <a:pt x="7320035" y="1299738"/>
                </a:lnTo>
                <a:lnTo>
                  <a:pt x="7320035" y="683704"/>
                </a:lnTo>
                <a:cubicBezTo>
                  <a:pt x="7320035" y="612444"/>
                  <a:pt x="7377802" y="554677"/>
                  <a:pt x="7449062" y="554677"/>
                </a:cubicBezTo>
                <a:close/>
                <a:moveTo>
                  <a:pt x="1148720" y="325450"/>
                </a:moveTo>
                <a:lnTo>
                  <a:pt x="1146272" y="326284"/>
                </a:lnTo>
                <a:lnTo>
                  <a:pt x="1145878" y="326318"/>
                </a:lnTo>
                <a:close/>
                <a:moveTo>
                  <a:pt x="884382" y="0"/>
                </a:moveTo>
                <a:cubicBezTo>
                  <a:pt x="937827" y="0"/>
                  <a:pt x="983682" y="32494"/>
                  <a:pt x="1003270" y="78804"/>
                </a:cubicBezTo>
                <a:lnTo>
                  <a:pt x="1003501" y="79948"/>
                </a:lnTo>
                <a:lnTo>
                  <a:pt x="1003501" y="201368"/>
                </a:lnTo>
                <a:cubicBezTo>
                  <a:pt x="1003501" y="254813"/>
                  <a:pt x="1035995" y="300668"/>
                  <a:pt x="1082305" y="320256"/>
                </a:cubicBezTo>
                <a:lnTo>
                  <a:pt x="1126105" y="329098"/>
                </a:lnTo>
                <a:lnTo>
                  <a:pt x="1126105" y="330464"/>
                </a:lnTo>
                <a:lnTo>
                  <a:pt x="1149585" y="332831"/>
                </a:lnTo>
                <a:cubicBezTo>
                  <a:pt x="1195784" y="342284"/>
                  <a:pt x="1233395" y="375304"/>
                  <a:pt x="1249314" y="418780"/>
                </a:cubicBezTo>
                <a:lnTo>
                  <a:pt x="1257516" y="465251"/>
                </a:lnTo>
                <a:lnTo>
                  <a:pt x="1257516" y="932420"/>
                </a:lnTo>
                <a:cubicBezTo>
                  <a:pt x="1257516" y="1003680"/>
                  <a:pt x="1315283" y="1061447"/>
                  <a:pt x="1386543" y="1061447"/>
                </a:cubicBezTo>
                <a:lnTo>
                  <a:pt x="1386542" y="1061448"/>
                </a:lnTo>
                <a:cubicBezTo>
                  <a:pt x="1457802" y="1061448"/>
                  <a:pt x="1515570" y="1003681"/>
                  <a:pt x="1515570" y="932421"/>
                </a:cubicBezTo>
                <a:lnTo>
                  <a:pt x="1515570" y="668041"/>
                </a:lnTo>
                <a:lnTo>
                  <a:pt x="1517511" y="658421"/>
                </a:lnTo>
                <a:cubicBezTo>
                  <a:pt x="1537099" y="612111"/>
                  <a:pt x="1582954" y="579617"/>
                  <a:pt x="1636399" y="579617"/>
                </a:cubicBezTo>
                <a:cubicBezTo>
                  <a:pt x="1689845" y="579617"/>
                  <a:pt x="1735700" y="612111"/>
                  <a:pt x="1755288" y="658421"/>
                </a:cubicBezTo>
                <a:lnTo>
                  <a:pt x="1761384" y="688617"/>
                </a:lnTo>
                <a:lnTo>
                  <a:pt x="1761384" y="828828"/>
                </a:lnTo>
                <a:cubicBezTo>
                  <a:pt x="1761384" y="882273"/>
                  <a:pt x="1793877" y="928128"/>
                  <a:pt x="1840188" y="947716"/>
                </a:cubicBezTo>
                <a:lnTo>
                  <a:pt x="1883988" y="956558"/>
                </a:lnTo>
                <a:lnTo>
                  <a:pt x="1883988" y="957924"/>
                </a:lnTo>
                <a:lnTo>
                  <a:pt x="1907468" y="960291"/>
                </a:lnTo>
                <a:cubicBezTo>
                  <a:pt x="1953665" y="969744"/>
                  <a:pt x="1991277" y="1002764"/>
                  <a:pt x="2007197" y="1046240"/>
                </a:cubicBezTo>
                <a:lnTo>
                  <a:pt x="2015397" y="1092711"/>
                </a:lnTo>
                <a:lnTo>
                  <a:pt x="2015397" y="1559880"/>
                </a:lnTo>
                <a:cubicBezTo>
                  <a:pt x="2015397" y="1631140"/>
                  <a:pt x="2073164" y="1688907"/>
                  <a:pt x="2144425" y="1688907"/>
                </a:cubicBezTo>
                <a:lnTo>
                  <a:pt x="2144424" y="1688908"/>
                </a:lnTo>
                <a:cubicBezTo>
                  <a:pt x="2215684" y="1688908"/>
                  <a:pt x="2273451" y="1631141"/>
                  <a:pt x="2273451" y="1559881"/>
                </a:cubicBezTo>
                <a:lnTo>
                  <a:pt x="2273451" y="1387955"/>
                </a:lnTo>
                <a:lnTo>
                  <a:pt x="2277495" y="1365040"/>
                </a:lnTo>
                <a:cubicBezTo>
                  <a:pt x="2293413" y="1321564"/>
                  <a:pt x="2331025" y="1288544"/>
                  <a:pt x="2377224" y="1279091"/>
                </a:cubicBezTo>
                <a:lnTo>
                  <a:pt x="2400704" y="1276724"/>
                </a:lnTo>
                <a:lnTo>
                  <a:pt x="2400704" y="1275986"/>
                </a:lnTo>
                <a:lnTo>
                  <a:pt x="2448773" y="1266282"/>
                </a:lnTo>
                <a:cubicBezTo>
                  <a:pt x="2495082" y="1246694"/>
                  <a:pt x="2527576" y="1200839"/>
                  <a:pt x="2527576" y="1147394"/>
                </a:cubicBezTo>
                <a:lnTo>
                  <a:pt x="2527576" y="1021827"/>
                </a:lnTo>
                <a:lnTo>
                  <a:pt x="2549364" y="983850"/>
                </a:lnTo>
                <a:cubicBezTo>
                  <a:pt x="2568647" y="960484"/>
                  <a:pt x="2595630" y="943708"/>
                  <a:pt x="2626428" y="937406"/>
                </a:cubicBezTo>
                <a:lnTo>
                  <a:pt x="2649908" y="935039"/>
                </a:lnTo>
                <a:lnTo>
                  <a:pt x="2649908" y="934301"/>
                </a:lnTo>
                <a:lnTo>
                  <a:pt x="2697978" y="924597"/>
                </a:lnTo>
                <a:cubicBezTo>
                  <a:pt x="2744287" y="905009"/>
                  <a:pt x="2776780" y="859154"/>
                  <a:pt x="2776780" y="805709"/>
                </a:cubicBezTo>
                <a:lnTo>
                  <a:pt x="2776781" y="660766"/>
                </a:lnTo>
                <a:lnTo>
                  <a:pt x="2777254" y="658421"/>
                </a:lnTo>
                <a:cubicBezTo>
                  <a:pt x="2796841" y="612111"/>
                  <a:pt x="2842696" y="579617"/>
                  <a:pt x="2896141" y="579617"/>
                </a:cubicBezTo>
                <a:cubicBezTo>
                  <a:pt x="2949586" y="579617"/>
                  <a:pt x="2995441" y="612111"/>
                  <a:pt x="3015030" y="658421"/>
                </a:cubicBezTo>
                <a:lnTo>
                  <a:pt x="3020250" y="684282"/>
                </a:lnTo>
                <a:lnTo>
                  <a:pt x="3020250" y="1323655"/>
                </a:lnTo>
                <a:cubicBezTo>
                  <a:pt x="3020250" y="1394915"/>
                  <a:pt x="3078017" y="1452682"/>
                  <a:pt x="3149278" y="1452682"/>
                </a:cubicBezTo>
                <a:lnTo>
                  <a:pt x="3149277" y="1452683"/>
                </a:lnTo>
                <a:cubicBezTo>
                  <a:pt x="3220537" y="1452683"/>
                  <a:pt x="3278304" y="1394916"/>
                  <a:pt x="3278304" y="1323656"/>
                </a:cubicBezTo>
                <a:lnTo>
                  <a:pt x="3278304" y="1102220"/>
                </a:lnTo>
                <a:lnTo>
                  <a:pt x="3279457" y="1096508"/>
                </a:lnTo>
                <a:cubicBezTo>
                  <a:pt x="3299043" y="1050198"/>
                  <a:pt x="3344899" y="1017704"/>
                  <a:pt x="3398344" y="1017704"/>
                </a:cubicBezTo>
                <a:cubicBezTo>
                  <a:pt x="3451789" y="1017704"/>
                  <a:pt x="3497644" y="1050198"/>
                  <a:pt x="3517232" y="1096508"/>
                </a:cubicBezTo>
                <a:lnTo>
                  <a:pt x="3522746" y="1123820"/>
                </a:lnTo>
                <a:lnTo>
                  <a:pt x="3522746" y="1174150"/>
                </a:lnTo>
                <a:cubicBezTo>
                  <a:pt x="3522746" y="1227595"/>
                  <a:pt x="3555240" y="1273450"/>
                  <a:pt x="3601550" y="1293038"/>
                </a:cubicBezTo>
                <a:lnTo>
                  <a:pt x="3645350" y="1301880"/>
                </a:lnTo>
                <a:lnTo>
                  <a:pt x="3645350" y="1303246"/>
                </a:lnTo>
                <a:lnTo>
                  <a:pt x="3668830" y="1305613"/>
                </a:lnTo>
                <a:cubicBezTo>
                  <a:pt x="3715028" y="1315066"/>
                  <a:pt x="3752640" y="1348086"/>
                  <a:pt x="3768559" y="1391562"/>
                </a:cubicBezTo>
                <a:lnTo>
                  <a:pt x="3776760" y="1438033"/>
                </a:lnTo>
                <a:lnTo>
                  <a:pt x="3776760" y="1905202"/>
                </a:lnTo>
                <a:cubicBezTo>
                  <a:pt x="3776760" y="1976462"/>
                  <a:pt x="3834527" y="2034229"/>
                  <a:pt x="3905787" y="2034229"/>
                </a:cubicBezTo>
                <a:lnTo>
                  <a:pt x="3905786" y="2034230"/>
                </a:lnTo>
                <a:cubicBezTo>
                  <a:pt x="3977046" y="2034230"/>
                  <a:pt x="4034813" y="1976463"/>
                  <a:pt x="4034813" y="1905203"/>
                </a:cubicBezTo>
                <a:lnTo>
                  <a:pt x="4034813" y="1659178"/>
                </a:lnTo>
                <a:lnTo>
                  <a:pt x="4038951" y="1638685"/>
                </a:lnTo>
                <a:cubicBezTo>
                  <a:pt x="4058538" y="1592375"/>
                  <a:pt x="4104393" y="1559881"/>
                  <a:pt x="4157838" y="1559881"/>
                </a:cubicBezTo>
                <a:cubicBezTo>
                  <a:pt x="4211281" y="1559881"/>
                  <a:pt x="4257136" y="1592375"/>
                  <a:pt x="4276724" y="1638685"/>
                </a:cubicBezTo>
                <a:lnTo>
                  <a:pt x="4278550" y="1647730"/>
                </a:lnTo>
                <a:lnTo>
                  <a:pt x="4278550" y="1759088"/>
                </a:lnTo>
                <a:cubicBezTo>
                  <a:pt x="4278550" y="1830348"/>
                  <a:pt x="4336317" y="1888115"/>
                  <a:pt x="4407577" y="1888115"/>
                </a:cubicBezTo>
                <a:lnTo>
                  <a:pt x="4407576" y="1888116"/>
                </a:lnTo>
                <a:cubicBezTo>
                  <a:pt x="4478836" y="1888116"/>
                  <a:pt x="4536603" y="1830349"/>
                  <a:pt x="4536603" y="1759089"/>
                </a:cubicBezTo>
                <a:lnTo>
                  <a:pt x="4536603" y="1151654"/>
                </a:lnTo>
                <a:lnTo>
                  <a:pt x="4542703" y="1121438"/>
                </a:lnTo>
                <a:cubicBezTo>
                  <a:pt x="4562291" y="1075128"/>
                  <a:pt x="4608146" y="1042634"/>
                  <a:pt x="4661591" y="1042634"/>
                </a:cubicBezTo>
                <a:cubicBezTo>
                  <a:pt x="4701675" y="1042634"/>
                  <a:pt x="4737489" y="1060912"/>
                  <a:pt x="4761155" y="1089588"/>
                </a:cubicBezTo>
                <a:lnTo>
                  <a:pt x="4778322" y="1117883"/>
                </a:lnTo>
                <a:lnTo>
                  <a:pt x="4778322" y="1438518"/>
                </a:lnTo>
                <a:cubicBezTo>
                  <a:pt x="4778322" y="1509778"/>
                  <a:pt x="4836089" y="1567545"/>
                  <a:pt x="4907349" y="1567545"/>
                </a:cubicBezTo>
                <a:lnTo>
                  <a:pt x="4907348" y="1567544"/>
                </a:lnTo>
                <a:cubicBezTo>
                  <a:pt x="4978608" y="1567544"/>
                  <a:pt x="5036375" y="1509777"/>
                  <a:pt x="5036375" y="1438517"/>
                </a:cubicBezTo>
                <a:lnTo>
                  <a:pt x="5036375" y="971348"/>
                </a:lnTo>
                <a:lnTo>
                  <a:pt x="5044576" y="924877"/>
                </a:lnTo>
                <a:cubicBezTo>
                  <a:pt x="5060495" y="881401"/>
                  <a:pt x="5098107" y="848381"/>
                  <a:pt x="5144305" y="838928"/>
                </a:cubicBezTo>
                <a:lnTo>
                  <a:pt x="5167785" y="836561"/>
                </a:lnTo>
                <a:lnTo>
                  <a:pt x="5167785" y="835195"/>
                </a:lnTo>
                <a:lnTo>
                  <a:pt x="5211585" y="826353"/>
                </a:lnTo>
                <a:cubicBezTo>
                  <a:pt x="5257895" y="806765"/>
                  <a:pt x="5290389" y="760910"/>
                  <a:pt x="5290389" y="707465"/>
                </a:cubicBezTo>
                <a:lnTo>
                  <a:pt x="5290389" y="631337"/>
                </a:lnTo>
                <a:lnTo>
                  <a:pt x="5316595" y="592468"/>
                </a:lnTo>
                <a:cubicBezTo>
                  <a:pt x="5339944" y="569119"/>
                  <a:pt x="5372201" y="554677"/>
                  <a:pt x="5407831" y="554677"/>
                </a:cubicBezTo>
                <a:cubicBezTo>
                  <a:pt x="5447914" y="554677"/>
                  <a:pt x="5483729" y="572955"/>
                  <a:pt x="5507394" y="601631"/>
                </a:cubicBezTo>
                <a:lnTo>
                  <a:pt x="5523625" y="628382"/>
                </a:lnTo>
                <a:lnTo>
                  <a:pt x="5523625" y="1251118"/>
                </a:lnTo>
                <a:cubicBezTo>
                  <a:pt x="5523625" y="1322378"/>
                  <a:pt x="5581392" y="1380145"/>
                  <a:pt x="5652652" y="1380145"/>
                </a:cubicBezTo>
                <a:lnTo>
                  <a:pt x="5652651" y="1380146"/>
                </a:lnTo>
                <a:cubicBezTo>
                  <a:pt x="5723911" y="1380146"/>
                  <a:pt x="5781678" y="1322379"/>
                  <a:pt x="5781678" y="1251119"/>
                </a:cubicBezTo>
                <a:lnTo>
                  <a:pt x="5781678" y="958319"/>
                </a:lnTo>
                <a:lnTo>
                  <a:pt x="5791441" y="909959"/>
                </a:lnTo>
                <a:cubicBezTo>
                  <a:pt x="5811029" y="863649"/>
                  <a:pt x="5856884" y="831155"/>
                  <a:pt x="5910329" y="831155"/>
                </a:cubicBezTo>
                <a:cubicBezTo>
                  <a:pt x="5963774" y="831155"/>
                  <a:pt x="6009629" y="863649"/>
                  <a:pt x="6029217" y="909959"/>
                </a:cubicBezTo>
                <a:lnTo>
                  <a:pt x="6036685" y="946952"/>
                </a:lnTo>
                <a:lnTo>
                  <a:pt x="6036685" y="1016695"/>
                </a:lnTo>
                <a:lnTo>
                  <a:pt x="6039356" y="1029925"/>
                </a:lnTo>
                <a:lnTo>
                  <a:pt x="6039356" y="1088389"/>
                </a:lnTo>
                <a:lnTo>
                  <a:pt x="6045258" y="1059156"/>
                </a:lnTo>
                <a:lnTo>
                  <a:pt x="6046825" y="1066918"/>
                </a:lnTo>
                <a:cubicBezTo>
                  <a:pt x="6066412" y="1113228"/>
                  <a:pt x="6112267" y="1145722"/>
                  <a:pt x="6165712" y="1145722"/>
                </a:cubicBezTo>
                <a:lnTo>
                  <a:pt x="6165711" y="1145723"/>
                </a:lnTo>
                <a:cubicBezTo>
                  <a:pt x="6219156" y="1145723"/>
                  <a:pt x="6265011" y="1113229"/>
                  <a:pt x="6284599" y="1066919"/>
                </a:cubicBezTo>
                <a:lnTo>
                  <a:pt x="6286167" y="1059154"/>
                </a:lnTo>
                <a:lnTo>
                  <a:pt x="6288196" y="1069209"/>
                </a:lnTo>
                <a:lnTo>
                  <a:pt x="6288196" y="1049101"/>
                </a:lnTo>
                <a:lnTo>
                  <a:pt x="6294738" y="1016696"/>
                </a:lnTo>
                <a:lnTo>
                  <a:pt x="6294738" y="927778"/>
                </a:lnTo>
                <a:lnTo>
                  <a:pt x="6298336" y="909959"/>
                </a:lnTo>
                <a:cubicBezTo>
                  <a:pt x="6317923" y="863649"/>
                  <a:pt x="6363778" y="831155"/>
                  <a:pt x="6417223" y="831155"/>
                </a:cubicBezTo>
                <a:cubicBezTo>
                  <a:pt x="6470668" y="831155"/>
                  <a:pt x="6516523" y="863649"/>
                  <a:pt x="6536111" y="909959"/>
                </a:cubicBezTo>
                <a:lnTo>
                  <a:pt x="6546249" y="960178"/>
                </a:lnTo>
                <a:lnTo>
                  <a:pt x="6546249" y="769842"/>
                </a:lnTo>
                <a:lnTo>
                  <a:pt x="6546250" y="769846"/>
                </a:lnTo>
                <a:lnTo>
                  <a:pt x="6546249" y="3442314"/>
                </a:lnTo>
                <a:lnTo>
                  <a:pt x="6536111" y="3392095"/>
                </a:lnTo>
                <a:cubicBezTo>
                  <a:pt x="6516523" y="3345785"/>
                  <a:pt x="6470668" y="3313291"/>
                  <a:pt x="6417223" y="3313291"/>
                </a:cubicBezTo>
                <a:cubicBezTo>
                  <a:pt x="6363778" y="3313291"/>
                  <a:pt x="6317923" y="3345785"/>
                  <a:pt x="6298336" y="3392095"/>
                </a:cubicBezTo>
                <a:lnTo>
                  <a:pt x="6294738" y="3409914"/>
                </a:lnTo>
                <a:lnTo>
                  <a:pt x="6294738" y="3498832"/>
                </a:lnTo>
                <a:cubicBezTo>
                  <a:pt x="6294738" y="3570092"/>
                  <a:pt x="6236971" y="3627859"/>
                  <a:pt x="6165711" y="3627859"/>
                </a:cubicBezTo>
                <a:lnTo>
                  <a:pt x="6165712" y="3627858"/>
                </a:lnTo>
                <a:cubicBezTo>
                  <a:pt x="6094452" y="3627858"/>
                  <a:pt x="6036685" y="3570091"/>
                  <a:pt x="6036685" y="3498831"/>
                </a:cubicBezTo>
                <a:lnTo>
                  <a:pt x="6036685" y="3429088"/>
                </a:lnTo>
                <a:lnTo>
                  <a:pt x="6029217" y="3392095"/>
                </a:lnTo>
                <a:cubicBezTo>
                  <a:pt x="6009629" y="3345785"/>
                  <a:pt x="5963774" y="3313291"/>
                  <a:pt x="5910329" y="3313291"/>
                </a:cubicBezTo>
                <a:cubicBezTo>
                  <a:pt x="5856884" y="3313291"/>
                  <a:pt x="5811029" y="3345785"/>
                  <a:pt x="5791441" y="3392095"/>
                </a:cubicBezTo>
                <a:lnTo>
                  <a:pt x="5781678" y="3440455"/>
                </a:lnTo>
                <a:lnTo>
                  <a:pt x="5781678" y="3733255"/>
                </a:lnTo>
                <a:cubicBezTo>
                  <a:pt x="5781678" y="3804515"/>
                  <a:pt x="5723911" y="3862282"/>
                  <a:pt x="5652651" y="3862282"/>
                </a:cubicBezTo>
                <a:lnTo>
                  <a:pt x="5652652" y="3862281"/>
                </a:lnTo>
                <a:cubicBezTo>
                  <a:pt x="5581392" y="3862281"/>
                  <a:pt x="5523625" y="3804514"/>
                  <a:pt x="5523625" y="3733254"/>
                </a:cubicBezTo>
                <a:lnTo>
                  <a:pt x="5523625" y="3110518"/>
                </a:lnTo>
                <a:lnTo>
                  <a:pt x="5507394" y="3083767"/>
                </a:lnTo>
                <a:cubicBezTo>
                  <a:pt x="5483729" y="3055091"/>
                  <a:pt x="5447914" y="3036813"/>
                  <a:pt x="5407831" y="3036813"/>
                </a:cubicBezTo>
                <a:cubicBezTo>
                  <a:pt x="5372201" y="3036813"/>
                  <a:pt x="5339944" y="3051255"/>
                  <a:pt x="5316595" y="3074604"/>
                </a:cubicBezTo>
                <a:lnTo>
                  <a:pt x="5290389" y="3113473"/>
                </a:lnTo>
                <a:lnTo>
                  <a:pt x="5290389" y="3189601"/>
                </a:lnTo>
                <a:cubicBezTo>
                  <a:pt x="5290389" y="3243046"/>
                  <a:pt x="5257895" y="3288901"/>
                  <a:pt x="5211585" y="3308489"/>
                </a:cubicBezTo>
                <a:lnTo>
                  <a:pt x="5167785" y="3317331"/>
                </a:lnTo>
                <a:lnTo>
                  <a:pt x="5167785" y="3318697"/>
                </a:lnTo>
                <a:lnTo>
                  <a:pt x="5144305" y="3321064"/>
                </a:lnTo>
                <a:cubicBezTo>
                  <a:pt x="5098107" y="3330517"/>
                  <a:pt x="5060495" y="3363537"/>
                  <a:pt x="5044576" y="3407013"/>
                </a:cubicBezTo>
                <a:lnTo>
                  <a:pt x="5036375" y="3453484"/>
                </a:lnTo>
                <a:lnTo>
                  <a:pt x="5036375" y="3920653"/>
                </a:lnTo>
                <a:cubicBezTo>
                  <a:pt x="5036375" y="3991913"/>
                  <a:pt x="4978608" y="4049680"/>
                  <a:pt x="4907348" y="4049680"/>
                </a:cubicBezTo>
                <a:lnTo>
                  <a:pt x="4907349" y="4049681"/>
                </a:lnTo>
                <a:cubicBezTo>
                  <a:pt x="4836089" y="4049681"/>
                  <a:pt x="4778322" y="3991914"/>
                  <a:pt x="4778322" y="3920654"/>
                </a:cubicBezTo>
                <a:lnTo>
                  <a:pt x="4778322" y="3600019"/>
                </a:lnTo>
                <a:lnTo>
                  <a:pt x="4761155" y="3571724"/>
                </a:lnTo>
                <a:cubicBezTo>
                  <a:pt x="4737489" y="3543048"/>
                  <a:pt x="4701675" y="3524770"/>
                  <a:pt x="4661591" y="3524770"/>
                </a:cubicBezTo>
                <a:cubicBezTo>
                  <a:pt x="4608146" y="3524770"/>
                  <a:pt x="4562291" y="3557264"/>
                  <a:pt x="4542703" y="3603574"/>
                </a:cubicBezTo>
                <a:lnTo>
                  <a:pt x="4536603" y="3633790"/>
                </a:lnTo>
                <a:lnTo>
                  <a:pt x="4536603" y="4241225"/>
                </a:lnTo>
                <a:cubicBezTo>
                  <a:pt x="4536603" y="4312485"/>
                  <a:pt x="4478836" y="4370252"/>
                  <a:pt x="4407576" y="4370252"/>
                </a:cubicBezTo>
                <a:lnTo>
                  <a:pt x="4407577" y="4370251"/>
                </a:lnTo>
                <a:cubicBezTo>
                  <a:pt x="4336317" y="4370251"/>
                  <a:pt x="4278550" y="4312484"/>
                  <a:pt x="4278550" y="4241224"/>
                </a:cubicBezTo>
                <a:lnTo>
                  <a:pt x="4278550" y="4129866"/>
                </a:lnTo>
                <a:lnTo>
                  <a:pt x="4276724" y="4120821"/>
                </a:lnTo>
                <a:cubicBezTo>
                  <a:pt x="4257136" y="4074511"/>
                  <a:pt x="4211281" y="4042017"/>
                  <a:pt x="4157838" y="4042017"/>
                </a:cubicBezTo>
                <a:cubicBezTo>
                  <a:pt x="4104393" y="4042017"/>
                  <a:pt x="4058538" y="4074511"/>
                  <a:pt x="4038951" y="4120821"/>
                </a:cubicBezTo>
                <a:lnTo>
                  <a:pt x="4034813" y="4141314"/>
                </a:lnTo>
                <a:lnTo>
                  <a:pt x="4034813" y="4387339"/>
                </a:lnTo>
                <a:cubicBezTo>
                  <a:pt x="4034813" y="4458599"/>
                  <a:pt x="3977046" y="4516366"/>
                  <a:pt x="3905786" y="4516366"/>
                </a:cubicBezTo>
                <a:lnTo>
                  <a:pt x="3905787" y="4516365"/>
                </a:lnTo>
                <a:cubicBezTo>
                  <a:pt x="3834527" y="4516365"/>
                  <a:pt x="3776760" y="4458598"/>
                  <a:pt x="3776760" y="4387338"/>
                </a:cubicBezTo>
                <a:lnTo>
                  <a:pt x="3776760" y="3920169"/>
                </a:lnTo>
                <a:lnTo>
                  <a:pt x="3768559" y="3873698"/>
                </a:lnTo>
                <a:cubicBezTo>
                  <a:pt x="3752640" y="3830222"/>
                  <a:pt x="3715028" y="3797202"/>
                  <a:pt x="3668830" y="3787749"/>
                </a:cubicBezTo>
                <a:lnTo>
                  <a:pt x="3645350" y="3785382"/>
                </a:lnTo>
                <a:lnTo>
                  <a:pt x="3645350" y="3784016"/>
                </a:lnTo>
                <a:lnTo>
                  <a:pt x="3601550" y="3775174"/>
                </a:lnTo>
                <a:cubicBezTo>
                  <a:pt x="3555240" y="3755586"/>
                  <a:pt x="3522746" y="3709731"/>
                  <a:pt x="3522746" y="3656286"/>
                </a:cubicBezTo>
                <a:lnTo>
                  <a:pt x="3522746" y="3605956"/>
                </a:lnTo>
                <a:lnTo>
                  <a:pt x="3517232" y="3578644"/>
                </a:lnTo>
                <a:cubicBezTo>
                  <a:pt x="3497644" y="3532334"/>
                  <a:pt x="3451789" y="3499840"/>
                  <a:pt x="3398344" y="3499840"/>
                </a:cubicBezTo>
                <a:cubicBezTo>
                  <a:pt x="3344899" y="3499840"/>
                  <a:pt x="3299043" y="3532334"/>
                  <a:pt x="3279457" y="3578644"/>
                </a:cubicBezTo>
                <a:lnTo>
                  <a:pt x="3278304" y="3584356"/>
                </a:lnTo>
                <a:lnTo>
                  <a:pt x="3278304" y="3805792"/>
                </a:lnTo>
                <a:cubicBezTo>
                  <a:pt x="3278304" y="3877052"/>
                  <a:pt x="3220537" y="3934819"/>
                  <a:pt x="3149277" y="3934819"/>
                </a:cubicBezTo>
                <a:lnTo>
                  <a:pt x="3149278" y="3934818"/>
                </a:lnTo>
                <a:cubicBezTo>
                  <a:pt x="3078017" y="3934818"/>
                  <a:pt x="3020250" y="3877051"/>
                  <a:pt x="3020250" y="3805791"/>
                </a:cubicBezTo>
                <a:lnTo>
                  <a:pt x="3020250" y="3166418"/>
                </a:lnTo>
                <a:lnTo>
                  <a:pt x="3015030" y="3140557"/>
                </a:lnTo>
                <a:cubicBezTo>
                  <a:pt x="2995441" y="3094247"/>
                  <a:pt x="2949586" y="3061753"/>
                  <a:pt x="2896141" y="3061753"/>
                </a:cubicBezTo>
                <a:cubicBezTo>
                  <a:pt x="2842696" y="3061753"/>
                  <a:pt x="2796841" y="3094247"/>
                  <a:pt x="2777254" y="3140557"/>
                </a:cubicBezTo>
                <a:lnTo>
                  <a:pt x="2776781" y="3142902"/>
                </a:lnTo>
                <a:lnTo>
                  <a:pt x="2776780" y="3287845"/>
                </a:lnTo>
                <a:cubicBezTo>
                  <a:pt x="2776780" y="3341290"/>
                  <a:pt x="2744287" y="3387145"/>
                  <a:pt x="2697978" y="3406733"/>
                </a:cubicBezTo>
                <a:lnTo>
                  <a:pt x="2649908" y="3416437"/>
                </a:lnTo>
                <a:lnTo>
                  <a:pt x="2649908" y="3417175"/>
                </a:lnTo>
                <a:lnTo>
                  <a:pt x="2626428" y="3419542"/>
                </a:lnTo>
                <a:cubicBezTo>
                  <a:pt x="2595630" y="3425844"/>
                  <a:pt x="2568647" y="3442620"/>
                  <a:pt x="2549364" y="3465986"/>
                </a:cubicBezTo>
                <a:lnTo>
                  <a:pt x="2527576" y="3503963"/>
                </a:lnTo>
                <a:lnTo>
                  <a:pt x="2527576" y="3629530"/>
                </a:lnTo>
                <a:cubicBezTo>
                  <a:pt x="2527576" y="3682975"/>
                  <a:pt x="2495082" y="3728830"/>
                  <a:pt x="2448773" y="3748418"/>
                </a:cubicBezTo>
                <a:lnTo>
                  <a:pt x="2400704" y="3758122"/>
                </a:lnTo>
                <a:lnTo>
                  <a:pt x="2400704" y="3758860"/>
                </a:lnTo>
                <a:lnTo>
                  <a:pt x="2377224" y="3761227"/>
                </a:lnTo>
                <a:cubicBezTo>
                  <a:pt x="2331025" y="3770680"/>
                  <a:pt x="2293413" y="3803700"/>
                  <a:pt x="2277495" y="3847176"/>
                </a:cubicBezTo>
                <a:lnTo>
                  <a:pt x="2273451" y="3870091"/>
                </a:lnTo>
                <a:lnTo>
                  <a:pt x="2273451" y="4042017"/>
                </a:lnTo>
                <a:cubicBezTo>
                  <a:pt x="2273451" y="4113277"/>
                  <a:pt x="2215684" y="4171044"/>
                  <a:pt x="2144424" y="4171044"/>
                </a:cubicBezTo>
                <a:lnTo>
                  <a:pt x="2144425" y="4171043"/>
                </a:lnTo>
                <a:cubicBezTo>
                  <a:pt x="2073164" y="4171043"/>
                  <a:pt x="2015397" y="4113276"/>
                  <a:pt x="2015397" y="4042016"/>
                </a:cubicBezTo>
                <a:lnTo>
                  <a:pt x="2015397" y="3574847"/>
                </a:lnTo>
                <a:lnTo>
                  <a:pt x="2007197" y="3528376"/>
                </a:lnTo>
                <a:cubicBezTo>
                  <a:pt x="1991277" y="3484900"/>
                  <a:pt x="1953665" y="3451880"/>
                  <a:pt x="1907468" y="3442427"/>
                </a:cubicBezTo>
                <a:lnTo>
                  <a:pt x="1883988" y="3440060"/>
                </a:lnTo>
                <a:lnTo>
                  <a:pt x="1883988" y="3438694"/>
                </a:lnTo>
                <a:lnTo>
                  <a:pt x="1840188" y="3429852"/>
                </a:lnTo>
                <a:cubicBezTo>
                  <a:pt x="1793877" y="3410264"/>
                  <a:pt x="1761384" y="3364409"/>
                  <a:pt x="1761384" y="3310964"/>
                </a:cubicBezTo>
                <a:lnTo>
                  <a:pt x="1761384" y="3170753"/>
                </a:lnTo>
                <a:lnTo>
                  <a:pt x="1755288" y="3140557"/>
                </a:lnTo>
                <a:cubicBezTo>
                  <a:pt x="1735700" y="3094247"/>
                  <a:pt x="1689845" y="3061753"/>
                  <a:pt x="1636399" y="3061753"/>
                </a:cubicBezTo>
                <a:cubicBezTo>
                  <a:pt x="1582954" y="3061753"/>
                  <a:pt x="1537099" y="3094247"/>
                  <a:pt x="1517511" y="3140557"/>
                </a:cubicBezTo>
                <a:lnTo>
                  <a:pt x="1515570" y="3150177"/>
                </a:lnTo>
                <a:lnTo>
                  <a:pt x="1515570" y="3414557"/>
                </a:lnTo>
                <a:cubicBezTo>
                  <a:pt x="1515570" y="3485817"/>
                  <a:pt x="1457802" y="3543584"/>
                  <a:pt x="1386542" y="3543584"/>
                </a:cubicBezTo>
                <a:lnTo>
                  <a:pt x="1386543" y="3543583"/>
                </a:lnTo>
                <a:cubicBezTo>
                  <a:pt x="1315283" y="3543583"/>
                  <a:pt x="1257516" y="3485816"/>
                  <a:pt x="1257516" y="3414556"/>
                </a:cubicBezTo>
                <a:lnTo>
                  <a:pt x="1257516" y="2947387"/>
                </a:lnTo>
                <a:lnTo>
                  <a:pt x="1249314" y="2900916"/>
                </a:lnTo>
                <a:cubicBezTo>
                  <a:pt x="1233395" y="2857440"/>
                  <a:pt x="1195784" y="2824420"/>
                  <a:pt x="1149585" y="2814967"/>
                </a:cubicBezTo>
                <a:lnTo>
                  <a:pt x="1126105" y="2812600"/>
                </a:lnTo>
                <a:lnTo>
                  <a:pt x="1126105" y="2811234"/>
                </a:lnTo>
                <a:lnTo>
                  <a:pt x="1082305" y="2802392"/>
                </a:lnTo>
                <a:cubicBezTo>
                  <a:pt x="1035995" y="2782804"/>
                  <a:pt x="1003501" y="2736949"/>
                  <a:pt x="1003501" y="2683504"/>
                </a:cubicBezTo>
                <a:lnTo>
                  <a:pt x="1003501" y="2562084"/>
                </a:lnTo>
                <a:lnTo>
                  <a:pt x="1003270" y="2560940"/>
                </a:lnTo>
                <a:cubicBezTo>
                  <a:pt x="983682" y="2514630"/>
                  <a:pt x="937827" y="2482136"/>
                  <a:pt x="884382" y="2482136"/>
                </a:cubicBezTo>
                <a:cubicBezTo>
                  <a:pt x="830937" y="2482136"/>
                  <a:pt x="785082" y="2514630"/>
                  <a:pt x="765495" y="2560940"/>
                </a:cubicBezTo>
                <a:lnTo>
                  <a:pt x="762039" y="2578060"/>
                </a:lnTo>
                <a:lnTo>
                  <a:pt x="762039" y="2789322"/>
                </a:lnTo>
                <a:cubicBezTo>
                  <a:pt x="762039" y="2842767"/>
                  <a:pt x="729545" y="2888622"/>
                  <a:pt x="683236" y="2908210"/>
                </a:cubicBezTo>
                <a:lnTo>
                  <a:pt x="635166" y="2917914"/>
                </a:lnTo>
                <a:lnTo>
                  <a:pt x="635166" y="2918652"/>
                </a:lnTo>
                <a:lnTo>
                  <a:pt x="611686" y="2921019"/>
                </a:lnTo>
                <a:cubicBezTo>
                  <a:pt x="580887" y="2927321"/>
                  <a:pt x="553905" y="2944097"/>
                  <a:pt x="534621" y="2967463"/>
                </a:cubicBezTo>
                <a:lnTo>
                  <a:pt x="512067" y="3006776"/>
                </a:lnTo>
                <a:lnTo>
                  <a:pt x="512067" y="3706389"/>
                </a:lnTo>
                <a:cubicBezTo>
                  <a:pt x="512067" y="3777649"/>
                  <a:pt x="454300" y="3835416"/>
                  <a:pt x="383040" y="3835416"/>
                </a:cubicBezTo>
                <a:lnTo>
                  <a:pt x="383041" y="3835415"/>
                </a:lnTo>
                <a:cubicBezTo>
                  <a:pt x="311781" y="3835415"/>
                  <a:pt x="254014" y="3777648"/>
                  <a:pt x="254014" y="3706388"/>
                </a:cubicBezTo>
                <a:lnTo>
                  <a:pt x="254014" y="3239219"/>
                </a:lnTo>
                <a:lnTo>
                  <a:pt x="245813" y="3192748"/>
                </a:lnTo>
                <a:cubicBezTo>
                  <a:pt x="229894" y="3149272"/>
                  <a:pt x="192282" y="3116252"/>
                  <a:pt x="146084" y="3106799"/>
                </a:cubicBezTo>
                <a:lnTo>
                  <a:pt x="122604" y="3104432"/>
                </a:lnTo>
                <a:lnTo>
                  <a:pt x="122604" y="3103066"/>
                </a:lnTo>
                <a:lnTo>
                  <a:pt x="78804" y="3094224"/>
                </a:lnTo>
                <a:cubicBezTo>
                  <a:pt x="32494" y="3074636"/>
                  <a:pt x="0" y="3028781"/>
                  <a:pt x="0" y="2975336"/>
                </a:cubicBezTo>
                <a:lnTo>
                  <a:pt x="0" y="493200"/>
                </a:lnTo>
                <a:cubicBezTo>
                  <a:pt x="0" y="546645"/>
                  <a:pt x="32494" y="592500"/>
                  <a:pt x="78804" y="612088"/>
                </a:cubicBezTo>
                <a:lnTo>
                  <a:pt x="122604" y="620930"/>
                </a:lnTo>
                <a:lnTo>
                  <a:pt x="122604" y="622296"/>
                </a:lnTo>
                <a:lnTo>
                  <a:pt x="146084" y="624663"/>
                </a:lnTo>
                <a:cubicBezTo>
                  <a:pt x="192282" y="634116"/>
                  <a:pt x="229894" y="667136"/>
                  <a:pt x="245813" y="710612"/>
                </a:cubicBezTo>
                <a:lnTo>
                  <a:pt x="254014" y="757083"/>
                </a:lnTo>
                <a:lnTo>
                  <a:pt x="254014" y="1224252"/>
                </a:lnTo>
                <a:cubicBezTo>
                  <a:pt x="254014" y="1295512"/>
                  <a:pt x="311781" y="1353279"/>
                  <a:pt x="383041" y="1353279"/>
                </a:cubicBezTo>
                <a:lnTo>
                  <a:pt x="383040" y="1353280"/>
                </a:lnTo>
                <a:cubicBezTo>
                  <a:pt x="454300" y="1353280"/>
                  <a:pt x="512067" y="1295513"/>
                  <a:pt x="512067" y="1224253"/>
                </a:cubicBezTo>
                <a:lnTo>
                  <a:pt x="512067" y="524640"/>
                </a:lnTo>
                <a:lnTo>
                  <a:pt x="534621" y="485327"/>
                </a:lnTo>
                <a:cubicBezTo>
                  <a:pt x="553905" y="461961"/>
                  <a:pt x="580887" y="445185"/>
                  <a:pt x="611686" y="438883"/>
                </a:cubicBezTo>
                <a:lnTo>
                  <a:pt x="635166" y="436516"/>
                </a:lnTo>
                <a:lnTo>
                  <a:pt x="635166" y="435778"/>
                </a:lnTo>
                <a:lnTo>
                  <a:pt x="683236" y="426074"/>
                </a:lnTo>
                <a:cubicBezTo>
                  <a:pt x="729545" y="406486"/>
                  <a:pt x="762039" y="360631"/>
                  <a:pt x="762039" y="307186"/>
                </a:cubicBezTo>
                <a:lnTo>
                  <a:pt x="762039" y="95924"/>
                </a:lnTo>
                <a:lnTo>
                  <a:pt x="765495" y="78804"/>
                </a:lnTo>
                <a:cubicBezTo>
                  <a:pt x="785082" y="32494"/>
                  <a:pt x="830937" y="0"/>
                  <a:pt x="88438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21" name="Rectángulo redondeado 20"/>
          <p:cNvSpPr/>
          <p:nvPr/>
        </p:nvSpPr>
        <p:spPr>
          <a:xfrm>
            <a:off x="232498" y="3971040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Rectángulo redondeado 37"/>
          <p:cNvSpPr/>
          <p:nvPr/>
        </p:nvSpPr>
        <p:spPr>
          <a:xfrm>
            <a:off x="2998733" y="4103131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70" name="Agrupar 69"/>
          <p:cNvGrpSpPr/>
          <p:nvPr/>
        </p:nvGrpSpPr>
        <p:grpSpPr>
          <a:xfrm>
            <a:off x="6806547" y="4171378"/>
            <a:ext cx="262984" cy="257025"/>
            <a:chOff x="891831" y="3138791"/>
            <a:chExt cx="262984" cy="257025"/>
          </a:xfrm>
          <a:solidFill>
            <a:schemeClr val="accent6"/>
          </a:solidFill>
        </p:grpSpPr>
        <p:sp>
          <p:nvSpPr>
            <p:cNvPr id="71" name="Forma libre 70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2" name="Forma libre 71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85" name="Forma libre 84"/>
          <p:cNvSpPr/>
          <p:nvPr/>
        </p:nvSpPr>
        <p:spPr>
          <a:xfrm>
            <a:off x="1489987" y="262265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86" name="Forma libre 85"/>
          <p:cNvSpPr/>
          <p:nvPr/>
        </p:nvSpPr>
        <p:spPr>
          <a:xfrm>
            <a:off x="8613599" y="3843240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87" name="Rectángulo redondeado 86"/>
          <p:cNvSpPr/>
          <p:nvPr/>
        </p:nvSpPr>
        <p:spPr>
          <a:xfrm>
            <a:off x="6264448" y="500447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88" name="Agrupar 87"/>
          <p:cNvGrpSpPr/>
          <p:nvPr/>
        </p:nvGrpSpPr>
        <p:grpSpPr>
          <a:xfrm>
            <a:off x="4235810" y="822019"/>
            <a:ext cx="262984" cy="257025"/>
            <a:chOff x="891831" y="3138791"/>
            <a:chExt cx="262984" cy="25702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9" name="Forma libre 88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0" name="Forma libre 89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30" name="Marcador de texto 13"/>
          <p:cNvSpPr txBox="1">
            <a:spLocks/>
          </p:cNvSpPr>
          <p:nvPr/>
        </p:nvSpPr>
        <p:spPr>
          <a:xfrm>
            <a:off x="688622" y="2046318"/>
            <a:ext cx="7766756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Our</a:t>
            </a:r>
            <a:r>
              <a:rPr lang="es-ES_tradnl" sz="5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</a:t>
            </a:r>
            <a:r>
              <a:rPr lang="es-ES_tradnl" sz="5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Mision</a:t>
            </a:r>
            <a:endParaRPr lang="es-ES_tradnl" sz="5000">
              <a:solidFill>
                <a:schemeClr val="bg1">
                  <a:lumMod val="95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31" name="Text Placeholder 20"/>
          <p:cNvSpPr txBox="1">
            <a:spLocks/>
          </p:cNvSpPr>
          <p:nvPr/>
        </p:nvSpPr>
        <p:spPr>
          <a:xfrm>
            <a:off x="3204839" y="2663960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</a:rPr>
              <a:t>ULTIMATE POWERPOINT PRESENTATION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1534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2438400" y="962585"/>
            <a:ext cx="4267200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Three</a:t>
            </a: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bases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1580227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TO WORK WITH OUR</a:t>
            </a:r>
          </a:p>
        </p:txBody>
      </p:sp>
      <p:sp>
        <p:nvSpPr>
          <p:cNvPr id="5" name="Text Placeholder 23"/>
          <p:cNvSpPr txBox="1">
            <a:spLocks/>
          </p:cNvSpPr>
          <p:nvPr/>
        </p:nvSpPr>
        <p:spPr>
          <a:xfrm>
            <a:off x="684213" y="2339067"/>
            <a:ext cx="7775574" cy="2275458"/>
          </a:xfrm>
          <a:prstGeom prst="rect">
            <a:avLst/>
          </a:prstGeom>
        </p:spPr>
        <p:txBody>
          <a:bodyPr lIns="0" tIns="72000" rIns="72000" bIns="72000" numCol="3" spcCol="360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ante.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viverra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ultricies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diam.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sodales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Proin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placerat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Vivamus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porta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risus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bibendum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faucibus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posuere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  <a:p>
            <a:pPr marL="0" lvl="0" indent="0" algn="just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laoreet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nunc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Phasellus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lobortis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id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Nam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auctor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molestie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orci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orci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ac,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dui.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odio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ullamcorper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eleifend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magna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porttitor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egestas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sollicitudin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ac.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Pellentesque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id,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rutrum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odio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porttitor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eleifend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6" name="Text Placeholder 20"/>
          <p:cNvSpPr txBox="1">
            <a:spLocks/>
          </p:cNvSpPr>
          <p:nvPr/>
        </p:nvSpPr>
        <p:spPr>
          <a:xfrm>
            <a:off x="684213" y="2057841"/>
            <a:ext cx="2341209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>
                <a:solidFill>
                  <a:schemeClr val="tx1">
                    <a:lumMod val="50000"/>
                    <a:lumOff val="50000"/>
                  </a:schemeClr>
                </a:solidFill>
              </a:rPr>
              <a:t>FIRST</a:t>
            </a:r>
          </a:p>
        </p:txBody>
      </p:sp>
      <p:sp>
        <p:nvSpPr>
          <p:cNvPr id="9" name="Text Placeholder 20"/>
          <p:cNvSpPr txBox="1">
            <a:spLocks/>
          </p:cNvSpPr>
          <p:nvPr/>
        </p:nvSpPr>
        <p:spPr>
          <a:xfrm>
            <a:off x="3401395" y="2057841"/>
            <a:ext cx="2341209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>
                <a:solidFill>
                  <a:schemeClr val="tx1">
                    <a:lumMod val="50000"/>
                    <a:lumOff val="50000"/>
                  </a:schemeClr>
                </a:solidFill>
              </a:rPr>
              <a:t>SECOND</a:t>
            </a:r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6042995" y="2057841"/>
            <a:ext cx="2341209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>
                <a:solidFill>
                  <a:schemeClr val="tx1">
                    <a:lumMod val="50000"/>
                    <a:lumOff val="50000"/>
                  </a:schemeClr>
                </a:solidFill>
              </a:rPr>
              <a:t>SECOND</a:t>
            </a:r>
          </a:p>
        </p:txBody>
      </p:sp>
    </p:spTree>
    <p:extLst>
      <p:ext uri="{BB962C8B-B14F-4D97-AF65-F5344CB8AC3E}">
        <p14:creationId xmlns:p14="http://schemas.microsoft.com/office/powerpoint/2010/main" val="60790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257182" y="372954"/>
            <a:ext cx="4643240" cy="576956"/>
          </a:xfrm>
        </p:spPr>
        <p:txBody>
          <a:bodyPr/>
          <a:lstStyle/>
          <a:p>
            <a:r>
              <a:rPr lang="es-ES" err="1"/>
              <a:t>Creative</a:t>
            </a:r>
            <a:r>
              <a:rPr lang="es-ES"/>
              <a:t> </a:t>
            </a:r>
            <a:r>
              <a:rPr lang="es-ES" err="1"/>
              <a:t>showreel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PUT YOUR TITLE HERE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r>
              <a:rPr lang="en-US">
                <a:ea typeface="FontAwesome"/>
                <a:sym typeface="FontAwesome"/>
              </a:rPr>
              <a:t></a:t>
            </a:r>
            <a:endParaRPr lang="en-US"/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r>
              <a:rPr lang="en-US">
                <a:ea typeface="FontAwesome"/>
                <a:sym typeface="FontAwesome"/>
              </a:rPr>
              <a:t></a:t>
            </a:r>
            <a:endParaRPr lang="en-US"/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998486" y="4050547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35" name="Text Placeholder 23"/>
          <p:cNvSpPr txBox="1">
            <a:spLocks/>
          </p:cNvSpPr>
          <p:nvPr/>
        </p:nvSpPr>
        <p:spPr>
          <a:xfrm>
            <a:off x="998486" y="4313255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6" name="Text Placeholder 20"/>
          <p:cNvSpPr txBox="1">
            <a:spLocks/>
          </p:cNvSpPr>
          <p:nvPr/>
        </p:nvSpPr>
        <p:spPr>
          <a:xfrm>
            <a:off x="3718622" y="4050547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37" name="Text Placeholder 23"/>
          <p:cNvSpPr txBox="1">
            <a:spLocks/>
          </p:cNvSpPr>
          <p:nvPr/>
        </p:nvSpPr>
        <p:spPr>
          <a:xfrm>
            <a:off x="3718622" y="4313255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8" name="Text Placeholder 20"/>
          <p:cNvSpPr txBox="1">
            <a:spLocks/>
          </p:cNvSpPr>
          <p:nvPr/>
        </p:nvSpPr>
        <p:spPr>
          <a:xfrm>
            <a:off x="6438758" y="4050547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39" name="Text Placeholder 23"/>
          <p:cNvSpPr txBox="1">
            <a:spLocks/>
          </p:cNvSpPr>
          <p:nvPr/>
        </p:nvSpPr>
        <p:spPr>
          <a:xfrm>
            <a:off x="6438758" y="4313255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64"/>
          </p:nvPr>
        </p:nvSpPr>
        <p:spPr/>
      </p:sp>
    </p:spTree>
    <p:extLst>
      <p:ext uri="{BB962C8B-B14F-4D97-AF65-F5344CB8AC3E}">
        <p14:creationId xmlns:p14="http://schemas.microsoft.com/office/powerpoint/2010/main" val="123446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/>
          <p:cNvSpPr>
            <a:spLocks noGrp="1"/>
          </p:cNvSpPr>
          <p:nvPr>
            <p:ph type="body" sz="quarter" idx="10"/>
          </p:nvPr>
        </p:nvSpPr>
        <p:spPr>
          <a:xfrm>
            <a:off x="2497073" y="2921855"/>
            <a:ext cx="4163457" cy="576956"/>
          </a:xfrm>
        </p:spPr>
        <p:txBody>
          <a:bodyPr/>
          <a:lstStyle/>
          <a:p>
            <a:r>
              <a:rPr lang="es-ES_tradnl" err="1"/>
              <a:t>Analysis</a:t>
            </a:r>
            <a:endParaRPr lang="es-ES_tradnl"/>
          </a:p>
        </p:txBody>
      </p:sp>
      <p:sp>
        <p:nvSpPr>
          <p:cNvPr id="7" name="CuadroTexto 6"/>
          <p:cNvSpPr txBox="1"/>
          <p:nvPr/>
        </p:nvSpPr>
        <p:spPr>
          <a:xfrm>
            <a:off x="1736516" y="963564"/>
            <a:ext cx="568456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0" b="1">
                <a:solidFill>
                  <a:schemeClr val="accent2"/>
                </a:solidFill>
                <a:latin typeface="Raleway Black" charset="0"/>
                <a:ea typeface="Raleway Black" charset="0"/>
                <a:cs typeface="Raleway Black" charset="0"/>
              </a:rPr>
              <a:t>SWOT</a:t>
            </a:r>
          </a:p>
        </p:txBody>
      </p:sp>
    </p:spTree>
    <p:extLst>
      <p:ext uri="{BB962C8B-B14F-4D97-AF65-F5344CB8AC3E}">
        <p14:creationId xmlns:p14="http://schemas.microsoft.com/office/powerpoint/2010/main" val="31524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rma libre 21"/>
          <p:cNvSpPr/>
          <p:nvPr/>
        </p:nvSpPr>
        <p:spPr>
          <a:xfrm>
            <a:off x="1" y="0"/>
            <a:ext cx="4208106" cy="5143500"/>
          </a:xfrm>
          <a:custGeom>
            <a:avLst/>
            <a:gdLst>
              <a:gd name="connsiteX0" fmla="*/ 0 w 4208106"/>
              <a:gd name="connsiteY0" fmla="*/ 0 h 5143500"/>
              <a:gd name="connsiteX1" fmla="*/ 3197336 w 4208106"/>
              <a:gd name="connsiteY1" fmla="*/ 0 h 5143500"/>
              <a:gd name="connsiteX2" fmla="*/ 3197336 w 4208106"/>
              <a:gd name="connsiteY2" fmla="*/ 1491236 h 5143500"/>
              <a:gd name="connsiteX3" fmla="*/ 3326363 w 4208106"/>
              <a:gd name="connsiteY3" fmla="*/ 1620263 h 5143500"/>
              <a:gd name="connsiteX4" fmla="*/ 3326362 w 4208106"/>
              <a:gd name="connsiteY4" fmla="*/ 1620264 h 5143500"/>
              <a:gd name="connsiteX5" fmla="*/ 3455389 w 4208106"/>
              <a:gd name="connsiteY5" fmla="*/ 1491237 h 5143500"/>
              <a:gd name="connsiteX6" fmla="*/ 3455389 w 4208106"/>
              <a:gd name="connsiteY6" fmla="*/ 1402319 h 5143500"/>
              <a:gd name="connsiteX7" fmla="*/ 3458987 w 4208106"/>
              <a:gd name="connsiteY7" fmla="*/ 1384500 h 5143500"/>
              <a:gd name="connsiteX8" fmla="*/ 3577874 w 4208106"/>
              <a:gd name="connsiteY8" fmla="*/ 1305696 h 5143500"/>
              <a:gd name="connsiteX9" fmla="*/ 3696762 w 4208106"/>
              <a:gd name="connsiteY9" fmla="*/ 1384500 h 5143500"/>
              <a:gd name="connsiteX10" fmla="*/ 3701721 w 4208106"/>
              <a:gd name="connsiteY10" fmla="*/ 1409065 h 5143500"/>
              <a:gd name="connsiteX11" fmla="*/ 3701721 w 4208106"/>
              <a:gd name="connsiteY11" fmla="*/ 2147429 h 5143500"/>
              <a:gd name="connsiteX12" fmla="*/ 3830748 w 4208106"/>
              <a:gd name="connsiteY12" fmla="*/ 2276456 h 5143500"/>
              <a:gd name="connsiteX13" fmla="*/ 3830747 w 4208106"/>
              <a:gd name="connsiteY13" fmla="*/ 2276457 h 5143500"/>
              <a:gd name="connsiteX14" fmla="*/ 3959774 w 4208106"/>
              <a:gd name="connsiteY14" fmla="*/ 2147430 h 5143500"/>
              <a:gd name="connsiteX15" fmla="*/ 3959774 w 4208106"/>
              <a:gd name="connsiteY15" fmla="*/ 2058512 h 5143500"/>
              <a:gd name="connsiteX16" fmla="*/ 3963372 w 4208106"/>
              <a:gd name="connsiteY16" fmla="*/ 2040693 h 5143500"/>
              <a:gd name="connsiteX17" fmla="*/ 4082259 w 4208106"/>
              <a:gd name="connsiteY17" fmla="*/ 1961889 h 5143500"/>
              <a:gd name="connsiteX18" fmla="*/ 4201147 w 4208106"/>
              <a:gd name="connsiteY18" fmla="*/ 2040693 h 5143500"/>
              <a:gd name="connsiteX19" fmla="*/ 4208106 w 4208106"/>
              <a:gd name="connsiteY19" fmla="*/ 2075165 h 5143500"/>
              <a:gd name="connsiteX20" fmla="*/ 4208106 w 4208106"/>
              <a:gd name="connsiteY20" fmla="*/ 5143500 h 5143500"/>
              <a:gd name="connsiteX21" fmla="*/ 0 w 4208106"/>
              <a:gd name="connsiteY21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08106" h="5143500">
                <a:moveTo>
                  <a:pt x="0" y="0"/>
                </a:moveTo>
                <a:lnTo>
                  <a:pt x="3197336" y="0"/>
                </a:lnTo>
                <a:lnTo>
                  <a:pt x="3197336" y="1491236"/>
                </a:lnTo>
                <a:cubicBezTo>
                  <a:pt x="3197336" y="1562496"/>
                  <a:pt x="3255103" y="1620263"/>
                  <a:pt x="3326363" y="1620263"/>
                </a:cubicBezTo>
                <a:lnTo>
                  <a:pt x="3326362" y="1620264"/>
                </a:lnTo>
                <a:cubicBezTo>
                  <a:pt x="3397622" y="1620264"/>
                  <a:pt x="3455389" y="1562497"/>
                  <a:pt x="3455389" y="1491237"/>
                </a:cubicBezTo>
                <a:lnTo>
                  <a:pt x="3455389" y="1402319"/>
                </a:lnTo>
                <a:lnTo>
                  <a:pt x="3458987" y="1384500"/>
                </a:lnTo>
                <a:cubicBezTo>
                  <a:pt x="3478574" y="1338190"/>
                  <a:pt x="3524429" y="1305696"/>
                  <a:pt x="3577874" y="1305696"/>
                </a:cubicBezTo>
                <a:cubicBezTo>
                  <a:pt x="3631319" y="1305696"/>
                  <a:pt x="3677174" y="1338190"/>
                  <a:pt x="3696762" y="1384500"/>
                </a:cubicBezTo>
                <a:lnTo>
                  <a:pt x="3701721" y="1409065"/>
                </a:lnTo>
                <a:lnTo>
                  <a:pt x="3701721" y="2147429"/>
                </a:lnTo>
                <a:cubicBezTo>
                  <a:pt x="3701721" y="2218689"/>
                  <a:pt x="3759488" y="2276456"/>
                  <a:pt x="3830748" y="2276456"/>
                </a:cubicBezTo>
                <a:lnTo>
                  <a:pt x="3830747" y="2276457"/>
                </a:lnTo>
                <a:cubicBezTo>
                  <a:pt x="3902007" y="2276457"/>
                  <a:pt x="3959774" y="2218690"/>
                  <a:pt x="3959774" y="2147430"/>
                </a:cubicBezTo>
                <a:lnTo>
                  <a:pt x="3959774" y="2058512"/>
                </a:lnTo>
                <a:lnTo>
                  <a:pt x="3963372" y="2040693"/>
                </a:lnTo>
                <a:cubicBezTo>
                  <a:pt x="3982959" y="1994383"/>
                  <a:pt x="4028814" y="1961889"/>
                  <a:pt x="4082259" y="1961889"/>
                </a:cubicBezTo>
                <a:cubicBezTo>
                  <a:pt x="4135704" y="1961889"/>
                  <a:pt x="4181559" y="1994383"/>
                  <a:pt x="4201147" y="2040693"/>
                </a:cubicBezTo>
                <a:lnTo>
                  <a:pt x="4208106" y="2075165"/>
                </a:lnTo>
                <a:lnTo>
                  <a:pt x="4208106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Text Placeholder 20"/>
          <p:cNvSpPr txBox="1">
            <a:spLocks/>
          </p:cNvSpPr>
          <p:nvPr/>
        </p:nvSpPr>
        <p:spPr>
          <a:xfrm>
            <a:off x="4753272" y="19140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7" name="Text Placeholder 23"/>
          <p:cNvSpPr txBox="1">
            <a:spLocks/>
          </p:cNvSpPr>
          <p:nvPr/>
        </p:nvSpPr>
        <p:spPr>
          <a:xfrm>
            <a:off x="4753272" y="221780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4572000" y="196032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 Placeholder 20"/>
          <p:cNvSpPr txBox="1">
            <a:spLocks/>
          </p:cNvSpPr>
          <p:nvPr/>
        </p:nvSpPr>
        <p:spPr>
          <a:xfrm>
            <a:off x="4753272" y="267183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10" name="Text Placeholder 23"/>
          <p:cNvSpPr txBox="1">
            <a:spLocks/>
          </p:cNvSpPr>
          <p:nvPr/>
        </p:nvSpPr>
        <p:spPr>
          <a:xfrm>
            <a:off x="4753272" y="297563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1" name="Rectángulo redondeado 10"/>
          <p:cNvSpPr/>
          <p:nvPr/>
        </p:nvSpPr>
        <p:spPr>
          <a:xfrm>
            <a:off x="4572000" y="271814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4753272" y="347597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4753272" y="377977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4" name="Rectángulo redondeado 13"/>
          <p:cNvSpPr/>
          <p:nvPr/>
        </p:nvSpPr>
        <p:spPr>
          <a:xfrm>
            <a:off x="4572000" y="352229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 err="1"/>
              <a:t>Strenght</a:t>
            </a:r>
            <a:endParaRPr lang="es-ES_tradnl"/>
          </a:p>
        </p:txBody>
      </p:sp>
      <p:sp>
        <p:nvSpPr>
          <p:cNvPr id="15" name="Marcador de texto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/>
              <a:t>BRAND ANALYSIS SLIDE</a:t>
            </a:r>
          </a:p>
        </p:txBody>
      </p:sp>
      <p:sp>
        <p:nvSpPr>
          <p:cNvPr id="20" name="CuadroTexto 19"/>
          <p:cNvSpPr txBox="1">
            <a:spLocks/>
          </p:cNvSpPr>
          <p:nvPr/>
        </p:nvSpPr>
        <p:spPr>
          <a:xfrm>
            <a:off x="1177308" y="1474683"/>
            <a:ext cx="1767838" cy="2213608"/>
          </a:xfrm>
          <a:custGeom>
            <a:avLst/>
            <a:gdLst/>
            <a:ahLst/>
            <a:cxnLst/>
            <a:rect l="l" t="t" r="r" b="b"/>
            <a:pathLst>
              <a:path w="2575494" h="3224927">
                <a:moveTo>
                  <a:pt x="1316660" y="0"/>
                </a:moveTo>
                <a:cubicBezTo>
                  <a:pt x="1432313" y="0"/>
                  <a:pt x="1545000" y="11120"/>
                  <a:pt x="1654721" y="33361"/>
                </a:cubicBezTo>
                <a:cubicBezTo>
                  <a:pt x="1764443" y="55602"/>
                  <a:pt x="1870458" y="83774"/>
                  <a:pt x="1972766" y="117876"/>
                </a:cubicBezTo>
                <a:cubicBezTo>
                  <a:pt x="2075074" y="151979"/>
                  <a:pt x="2170710" y="189047"/>
                  <a:pt x="2259673" y="229081"/>
                </a:cubicBezTo>
                <a:cubicBezTo>
                  <a:pt x="2304155" y="249097"/>
                  <a:pt x="2346413" y="268558"/>
                  <a:pt x="2386446" y="287463"/>
                </a:cubicBezTo>
                <a:lnTo>
                  <a:pt x="2465656" y="325903"/>
                </a:lnTo>
                <a:lnTo>
                  <a:pt x="2484041" y="372857"/>
                </a:lnTo>
                <a:lnTo>
                  <a:pt x="2126228" y="1058665"/>
                </a:lnTo>
                <a:cubicBezTo>
                  <a:pt x="2037264" y="1005287"/>
                  <a:pt x="1945335" y="957840"/>
                  <a:pt x="1850441" y="916324"/>
                </a:cubicBezTo>
                <a:cubicBezTo>
                  <a:pt x="1770374" y="880738"/>
                  <a:pt x="1680669" y="847377"/>
                  <a:pt x="1581326" y="816240"/>
                </a:cubicBezTo>
                <a:cubicBezTo>
                  <a:pt x="1481984" y="785103"/>
                  <a:pt x="1384865" y="769534"/>
                  <a:pt x="1289971" y="769534"/>
                </a:cubicBezTo>
                <a:cubicBezTo>
                  <a:pt x="1212869" y="769534"/>
                  <a:pt x="1151336" y="781396"/>
                  <a:pt x="1105372" y="805119"/>
                </a:cubicBezTo>
                <a:cubicBezTo>
                  <a:pt x="1059407" y="828843"/>
                  <a:pt x="1036425" y="868877"/>
                  <a:pt x="1036425" y="925220"/>
                </a:cubicBezTo>
                <a:cubicBezTo>
                  <a:pt x="1036425" y="966736"/>
                  <a:pt x="1049770" y="1000839"/>
                  <a:pt x="1076459" y="1027528"/>
                </a:cubicBezTo>
                <a:cubicBezTo>
                  <a:pt x="1103148" y="1054217"/>
                  <a:pt x="1141698" y="1078682"/>
                  <a:pt x="1192111" y="1100923"/>
                </a:cubicBezTo>
                <a:cubicBezTo>
                  <a:pt x="1242524" y="1123164"/>
                  <a:pt x="1304057" y="1144664"/>
                  <a:pt x="1376710" y="1165422"/>
                </a:cubicBezTo>
                <a:cubicBezTo>
                  <a:pt x="1449364" y="1186180"/>
                  <a:pt x="1531655" y="1211386"/>
                  <a:pt x="1623584" y="1241041"/>
                </a:cubicBezTo>
                <a:cubicBezTo>
                  <a:pt x="1768891" y="1285522"/>
                  <a:pt x="1900112" y="1334452"/>
                  <a:pt x="2017248" y="1387830"/>
                </a:cubicBezTo>
                <a:cubicBezTo>
                  <a:pt x="2134383" y="1441209"/>
                  <a:pt x="2234467" y="1504224"/>
                  <a:pt x="2317499" y="1576878"/>
                </a:cubicBezTo>
                <a:cubicBezTo>
                  <a:pt x="2400532" y="1649531"/>
                  <a:pt x="2464289" y="1737754"/>
                  <a:pt x="2508771" y="1841544"/>
                </a:cubicBezTo>
                <a:cubicBezTo>
                  <a:pt x="2553253" y="1945335"/>
                  <a:pt x="2575494" y="2071367"/>
                  <a:pt x="2575494" y="2219639"/>
                </a:cubicBezTo>
                <a:cubicBezTo>
                  <a:pt x="2575494" y="2409428"/>
                  <a:pt x="2540650" y="2568821"/>
                  <a:pt x="2470961" y="2697818"/>
                </a:cubicBezTo>
                <a:cubicBezTo>
                  <a:pt x="2401273" y="2826815"/>
                  <a:pt x="2309344" y="2929864"/>
                  <a:pt x="2195175" y="3006966"/>
                </a:cubicBezTo>
                <a:cubicBezTo>
                  <a:pt x="2081005" y="3084068"/>
                  <a:pt x="1952008" y="3139670"/>
                  <a:pt x="1808183" y="3173773"/>
                </a:cubicBezTo>
                <a:cubicBezTo>
                  <a:pt x="1664359" y="3207875"/>
                  <a:pt x="1519793" y="3224927"/>
                  <a:pt x="1374486" y="3224927"/>
                </a:cubicBezTo>
                <a:cubicBezTo>
                  <a:pt x="1258834" y="3224927"/>
                  <a:pt x="1140216" y="3216030"/>
                  <a:pt x="1018632" y="3198238"/>
                </a:cubicBezTo>
                <a:cubicBezTo>
                  <a:pt x="897049" y="3180445"/>
                  <a:pt x="776207" y="3155239"/>
                  <a:pt x="656106" y="3122619"/>
                </a:cubicBezTo>
                <a:cubicBezTo>
                  <a:pt x="536005" y="3089999"/>
                  <a:pt x="420353" y="3051448"/>
                  <a:pt x="309148" y="3006966"/>
                </a:cubicBezTo>
                <a:cubicBezTo>
                  <a:pt x="197944" y="2962484"/>
                  <a:pt x="94895" y="2912072"/>
                  <a:pt x="0" y="2855728"/>
                </a:cubicBezTo>
                <a:lnTo>
                  <a:pt x="373647" y="2095090"/>
                </a:lnTo>
                <a:cubicBezTo>
                  <a:pt x="477438" y="2160330"/>
                  <a:pt x="585677" y="2218157"/>
                  <a:pt x="698364" y="2268569"/>
                </a:cubicBezTo>
                <a:cubicBezTo>
                  <a:pt x="793258" y="2313051"/>
                  <a:pt x="900756" y="2353084"/>
                  <a:pt x="1020856" y="2388670"/>
                </a:cubicBezTo>
                <a:cubicBezTo>
                  <a:pt x="1140957" y="2424255"/>
                  <a:pt x="1263282" y="2442048"/>
                  <a:pt x="1387831" y="2442048"/>
                </a:cubicBezTo>
                <a:cubicBezTo>
                  <a:pt x="1482725" y="2442048"/>
                  <a:pt x="1548707" y="2429445"/>
                  <a:pt x="1585775" y="2404238"/>
                </a:cubicBezTo>
                <a:cubicBezTo>
                  <a:pt x="1622843" y="2379032"/>
                  <a:pt x="1641377" y="2345671"/>
                  <a:pt x="1641377" y="2304154"/>
                </a:cubicBezTo>
                <a:cubicBezTo>
                  <a:pt x="1641377" y="2259673"/>
                  <a:pt x="1622843" y="2221863"/>
                  <a:pt x="1585775" y="2190726"/>
                </a:cubicBezTo>
                <a:cubicBezTo>
                  <a:pt x="1548707" y="2159589"/>
                  <a:pt x="1497553" y="2132158"/>
                  <a:pt x="1432313" y="2108435"/>
                </a:cubicBezTo>
                <a:cubicBezTo>
                  <a:pt x="1367073" y="2084711"/>
                  <a:pt x="1292195" y="2060987"/>
                  <a:pt x="1207680" y="2037264"/>
                </a:cubicBezTo>
                <a:cubicBezTo>
                  <a:pt x="1123165" y="2013540"/>
                  <a:pt x="1033460" y="1985369"/>
                  <a:pt x="938565" y="1952749"/>
                </a:cubicBezTo>
                <a:cubicBezTo>
                  <a:pt x="799189" y="1905301"/>
                  <a:pt x="679088" y="1854147"/>
                  <a:pt x="578263" y="1799287"/>
                </a:cubicBezTo>
                <a:cubicBezTo>
                  <a:pt x="477438" y="1744426"/>
                  <a:pt x="394405" y="1682151"/>
                  <a:pt x="329165" y="1612463"/>
                </a:cubicBezTo>
                <a:cubicBezTo>
                  <a:pt x="263925" y="1542775"/>
                  <a:pt x="215737" y="1463449"/>
                  <a:pt x="184600" y="1374486"/>
                </a:cubicBezTo>
                <a:cubicBezTo>
                  <a:pt x="153462" y="1285522"/>
                  <a:pt x="137894" y="1183214"/>
                  <a:pt x="137894" y="1067562"/>
                </a:cubicBezTo>
                <a:cubicBezTo>
                  <a:pt x="137894" y="892600"/>
                  <a:pt x="169772" y="738397"/>
                  <a:pt x="233529" y="604952"/>
                </a:cubicBezTo>
                <a:cubicBezTo>
                  <a:pt x="297287" y="471506"/>
                  <a:pt x="384026" y="360302"/>
                  <a:pt x="493748" y="271338"/>
                </a:cubicBezTo>
                <a:cubicBezTo>
                  <a:pt x="603469" y="182375"/>
                  <a:pt x="728760" y="114911"/>
                  <a:pt x="869618" y="68946"/>
                </a:cubicBezTo>
                <a:cubicBezTo>
                  <a:pt x="1010477" y="22982"/>
                  <a:pt x="1159491" y="0"/>
                  <a:pt x="13166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_tradnl" sz="35000" b="1">
              <a:solidFill>
                <a:schemeClr val="accent2">
                  <a:lumMod val="60000"/>
                  <a:lumOff val="40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24" name="Forma libre 23"/>
          <p:cNvSpPr/>
          <p:nvPr/>
        </p:nvSpPr>
        <p:spPr>
          <a:xfrm>
            <a:off x="2682880" y="-1214758"/>
            <a:ext cx="773785" cy="3977707"/>
          </a:xfrm>
          <a:custGeom>
            <a:avLst/>
            <a:gdLst>
              <a:gd name="connsiteX0" fmla="*/ 129027 w 773785"/>
              <a:gd name="connsiteY0" fmla="*/ 0 h 3977707"/>
              <a:gd name="connsiteX1" fmla="*/ 247915 w 773785"/>
              <a:gd name="connsiteY1" fmla="*/ 78804 h 3977707"/>
              <a:gd name="connsiteX2" fmla="*/ 257866 w 773785"/>
              <a:gd name="connsiteY2" fmla="*/ 128093 h 3977707"/>
              <a:gd name="connsiteX3" fmla="*/ 267817 w 773785"/>
              <a:gd name="connsiteY3" fmla="*/ 78804 h 3977707"/>
              <a:gd name="connsiteX4" fmla="*/ 386704 w 773785"/>
              <a:gd name="connsiteY4" fmla="*/ 0 h 3977707"/>
              <a:gd name="connsiteX5" fmla="*/ 515731 w 773785"/>
              <a:gd name="connsiteY5" fmla="*/ 129027 h 3977707"/>
              <a:gd name="connsiteX6" fmla="*/ 515730 w 773785"/>
              <a:gd name="connsiteY6" fmla="*/ 2801495 h 3977707"/>
              <a:gd name="connsiteX7" fmla="*/ 505592 w 773785"/>
              <a:gd name="connsiteY7" fmla="*/ 2751276 h 3977707"/>
              <a:gd name="connsiteX8" fmla="*/ 386704 w 773785"/>
              <a:gd name="connsiteY8" fmla="*/ 2672472 h 3977707"/>
              <a:gd name="connsiteX9" fmla="*/ 267817 w 773785"/>
              <a:gd name="connsiteY9" fmla="*/ 2751276 h 3977707"/>
              <a:gd name="connsiteX10" fmla="*/ 258053 w 773785"/>
              <a:gd name="connsiteY10" fmla="*/ 2799636 h 3977707"/>
              <a:gd name="connsiteX11" fmla="*/ 258053 w 773785"/>
              <a:gd name="connsiteY11" fmla="*/ 3130438 h 3977707"/>
              <a:gd name="connsiteX12" fmla="*/ 129026 w 773785"/>
              <a:gd name="connsiteY12" fmla="*/ 3259465 h 3977707"/>
              <a:gd name="connsiteX13" fmla="*/ 129027 w 773785"/>
              <a:gd name="connsiteY13" fmla="*/ 3259464 h 3977707"/>
              <a:gd name="connsiteX14" fmla="*/ 0 w 773785"/>
              <a:gd name="connsiteY14" fmla="*/ 3130437 h 3977707"/>
              <a:gd name="connsiteX15" fmla="*/ 0 w 773785"/>
              <a:gd name="connsiteY15" fmla="*/ 129027 h 3977707"/>
              <a:gd name="connsiteX16" fmla="*/ 129027 w 773785"/>
              <a:gd name="connsiteY16" fmla="*/ 0 h 3977707"/>
              <a:gd name="connsiteX17" fmla="*/ 644758 w 773785"/>
              <a:gd name="connsiteY17" fmla="*/ 0 h 3977707"/>
              <a:gd name="connsiteX18" fmla="*/ 773785 w 773785"/>
              <a:gd name="connsiteY18" fmla="*/ 129027 h 3977707"/>
              <a:gd name="connsiteX19" fmla="*/ 773784 w 773785"/>
              <a:gd name="connsiteY19" fmla="*/ 3848680 h 3977707"/>
              <a:gd name="connsiteX20" fmla="*/ 644757 w 773785"/>
              <a:gd name="connsiteY20" fmla="*/ 3977707 h 3977707"/>
              <a:gd name="connsiteX21" fmla="*/ 644758 w 773785"/>
              <a:gd name="connsiteY21" fmla="*/ 3977706 h 3977707"/>
              <a:gd name="connsiteX22" fmla="*/ 515731 w 773785"/>
              <a:gd name="connsiteY22" fmla="*/ 3848679 h 3977707"/>
              <a:gd name="connsiteX23" fmla="*/ 515731 w 773785"/>
              <a:gd name="connsiteY23" fmla="*/ 129027 h 3977707"/>
              <a:gd name="connsiteX24" fmla="*/ 515731 w 773785"/>
              <a:gd name="connsiteY24" fmla="*/ 129027 h 3977707"/>
              <a:gd name="connsiteX25" fmla="*/ 644758 w 773785"/>
              <a:gd name="connsiteY25" fmla="*/ 0 h 3977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73785" h="3977707">
                <a:moveTo>
                  <a:pt x="129027" y="0"/>
                </a:moveTo>
                <a:cubicBezTo>
                  <a:pt x="182472" y="0"/>
                  <a:pt x="228327" y="32494"/>
                  <a:pt x="247915" y="78804"/>
                </a:cubicBezTo>
                <a:lnTo>
                  <a:pt x="257866" y="128093"/>
                </a:lnTo>
                <a:lnTo>
                  <a:pt x="267817" y="78804"/>
                </a:lnTo>
                <a:cubicBezTo>
                  <a:pt x="287404" y="32494"/>
                  <a:pt x="333259" y="0"/>
                  <a:pt x="386704" y="0"/>
                </a:cubicBezTo>
                <a:cubicBezTo>
                  <a:pt x="457964" y="0"/>
                  <a:pt x="515731" y="57767"/>
                  <a:pt x="515731" y="129027"/>
                </a:cubicBezTo>
                <a:lnTo>
                  <a:pt x="515730" y="2801495"/>
                </a:lnTo>
                <a:lnTo>
                  <a:pt x="505592" y="2751276"/>
                </a:lnTo>
                <a:cubicBezTo>
                  <a:pt x="486004" y="2704966"/>
                  <a:pt x="440149" y="2672472"/>
                  <a:pt x="386704" y="2672472"/>
                </a:cubicBezTo>
                <a:cubicBezTo>
                  <a:pt x="333259" y="2672472"/>
                  <a:pt x="287404" y="2704966"/>
                  <a:pt x="267817" y="2751276"/>
                </a:cubicBezTo>
                <a:lnTo>
                  <a:pt x="258053" y="2799636"/>
                </a:lnTo>
                <a:lnTo>
                  <a:pt x="258053" y="3130438"/>
                </a:lnTo>
                <a:cubicBezTo>
                  <a:pt x="258053" y="3201698"/>
                  <a:pt x="200286" y="3259465"/>
                  <a:pt x="129026" y="3259465"/>
                </a:cubicBezTo>
                <a:lnTo>
                  <a:pt x="129027" y="3259464"/>
                </a:lnTo>
                <a:cubicBezTo>
                  <a:pt x="57767" y="3259464"/>
                  <a:pt x="0" y="3201697"/>
                  <a:pt x="0" y="3130437"/>
                </a:cubicBezTo>
                <a:lnTo>
                  <a:pt x="0" y="129027"/>
                </a:lnTo>
                <a:cubicBezTo>
                  <a:pt x="0" y="57767"/>
                  <a:pt x="57767" y="0"/>
                  <a:pt x="129027" y="0"/>
                </a:cubicBezTo>
                <a:close/>
                <a:moveTo>
                  <a:pt x="644758" y="0"/>
                </a:moveTo>
                <a:cubicBezTo>
                  <a:pt x="716018" y="0"/>
                  <a:pt x="773785" y="57767"/>
                  <a:pt x="773785" y="129027"/>
                </a:cubicBezTo>
                <a:cubicBezTo>
                  <a:pt x="773785" y="1368911"/>
                  <a:pt x="773784" y="2608796"/>
                  <a:pt x="773784" y="3848680"/>
                </a:cubicBezTo>
                <a:cubicBezTo>
                  <a:pt x="773784" y="3919940"/>
                  <a:pt x="716017" y="3977707"/>
                  <a:pt x="644757" y="3977707"/>
                </a:cubicBezTo>
                <a:lnTo>
                  <a:pt x="644758" y="3977706"/>
                </a:lnTo>
                <a:cubicBezTo>
                  <a:pt x="573498" y="3977706"/>
                  <a:pt x="515731" y="3919939"/>
                  <a:pt x="515731" y="3848679"/>
                </a:cubicBezTo>
                <a:lnTo>
                  <a:pt x="515731" y="129027"/>
                </a:lnTo>
                <a:lnTo>
                  <a:pt x="515731" y="129027"/>
                </a:lnTo>
                <a:cubicBezTo>
                  <a:pt x="515731" y="57767"/>
                  <a:pt x="573498" y="0"/>
                  <a:pt x="644758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661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rma libre 27"/>
          <p:cNvSpPr/>
          <p:nvPr/>
        </p:nvSpPr>
        <p:spPr>
          <a:xfrm>
            <a:off x="1" y="0"/>
            <a:ext cx="4208106" cy="5143500"/>
          </a:xfrm>
          <a:custGeom>
            <a:avLst/>
            <a:gdLst>
              <a:gd name="connsiteX0" fmla="*/ 0 w 4208106"/>
              <a:gd name="connsiteY0" fmla="*/ 0 h 5143500"/>
              <a:gd name="connsiteX1" fmla="*/ 3443061 w 4208106"/>
              <a:gd name="connsiteY1" fmla="*/ 0 h 5143500"/>
              <a:gd name="connsiteX2" fmla="*/ 3443061 w 4208106"/>
              <a:gd name="connsiteY2" fmla="*/ 1309422 h 5143500"/>
              <a:gd name="connsiteX3" fmla="*/ 3572088 w 4208106"/>
              <a:gd name="connsiteY3" fmla="*/ 1438449 h 5143500"/>
              <a:gd name="connsiteX4" fmla="*/ 3572087 w 4208106"/>
              <a:gd name="connsiteY4" fmla="*/ 1438450 h 5143500"/>
              <a:gd name="connsiteX5" fmla="*/ 3701114 w 4208106"/>
              <a:gd name="connsiteY5" fmla="*/ 1309423 h 5143500"/>
              <a:gd name="connsiteX6" fmla="*/ 3701114 w 4208106"/>
              <a:gd name="connsiteY6" fmla="*/ 1160476 h 5143500"/>
              <a:gd name="connsiteX7" fmla="*/ 3707969 w 4208106"/>
              <a:gd name="connsiteY7" fmla="*/ 1126524 h 5143500"/>
              <a:gd name="connsiteX8" fmla="*/ 3826856 w 4208106"/>
              <a:gd name="connsiteY8" fmla="*/ 1047720 h 5143500"/>
              <a:gd name="connsiteX9" fmla="*/ 3945743 w 4208106"/>
              <a:gd name="connsiteY9" fmla="*/ 1126524 h 5143500"/>
              <a:gd name="connsiteX10" fmla="*/ 3949314 w 4208106"/>
              <a:gd name="connsiteY10" fmla="*/ 1144209 h 5143500"/>
              <a:gd name="connsiteX11" fmla="*/ 3949314 w 4208106"/>
              <a:gd name="connsiteY11" fmla="*/ 2130656 h 5143500"/>
              <a:gd name="connsiteX12" fmla="*/ 4028117 w 4208106"/>
              <a:gd name="connsiteY12" fmla="*/ 2249544 h 5143500"/>
              <a:gd name="connsiteX13" fmla="*/ 4076187 w 4208106"/>
              <a:gd name="connsiteY13" fmla="*/ 2259248 h 5143500"/>
              <a:gd name="connsiteX14" fmla="*/ 4076187 w 4208106"/>
              <a:gd name="connsiteY14" fmla="*/ 2259986 h 5143500"/>
              <a:gd name="connsiteX15" fmla="*/ 4099667 w 4208106"/>
              <a:gd name="connsiteY15" fmla="*/ 2262353 h 5143500"/>
              <a:gd name="connsiteX16" fmla="*/ 4207598 w 4208106"/>
              <a:gd name="connsiteY16" fmla="*/ 2394779 h 5143500"/>
              <a:gd name="connsiteX17" fmla="*/ 4207598 w 4208106"/>
              <a:gd name="connsiteY17" fmla="*/ 2217809 h 5143500"/>
              <a:gd name="connsiteX18" fmla="*/ 4208106 w 4208106"/>
              <a:gd name="connsiteY18" fmla="*/ 2217809 h 5143500"/>
              <a:gd name="connsiteX19" fmla="*/ 4208106 w 4208106"/>
              <a:gd name="connsiteY19" fmla="*/ 5143500 h 5143500"/>
              <a:gd name="connsiteX20" fmla="*/ 0 w 4208106"/>
              <a:gd name="connsiteY20" fmla="*/ 5143500 h 5143500"/>
              <a:gd name="connsiteX0" fmla="*/ 0 w 4208106"/>
              <a:gd name="connsiteY0" fmla="*/ 0 h 5143500"/>
              <a:gd name="connsiteX1" fmla="*/ 3443061 w 4208106"/>
              <a:gd name="connsiteY1" fmla="*/ 0 h 5143500"/>
              <a:gd name="connsiteX2" fmla="*/ 3443061 w 4208106"/>
              <a:gd name="connsiteY2" fmla="*/ 1309422 h 5143500"/>
              <a:gd name="connsiteX3" fmla="*/ 3572088 w 4208106"/>
              <a:gd name="connsiteY3" fmla="*/ 1438449 h 5143500"/>
              <a:gd name="connsiteX4" fmla="*/ 3572087 w 4208106"/>
              <a:gd name="connsiteY4" fmla="*/ 1438450 h 5143500"/>
              <a:gd name="connsiteX5" fmla="*/ 3701114 w 4208106"/>
              <a:gd name="connsiteY5" fmla="*/ 1309423 h 5143500"/>
              <a:gd name="connsiteX6" fmla="*/ 3701114 w 4208106"/>
              <a:gd name="connsiteY6" fmla="*/ 1160476 h 5143500"/>
              <a:gd name="connsiteX7" fmla="*/ 3707969 w 4208106"/>
              <a:gd name="connsiteY7" fmla="*/ 1126524 h 5143500"/>
              <a:gd name="connsiteX8" fmla="*/ 3826856 w 4208106"/>
              <a:gd name="connsiteY8" fmla="*/ 1047720 h 5143500"/>
              <a:gd name="connsiteX9" fmla="*/ 3945743 w 4208106"/>
              <a:gd name="connsiteY9" fmla="*/ 1126524 h 5143500"/>
              <a:gd name="connsiteX10" fmla="*/ 3949314 w 4208106"/>
              <a:gd name="connsiteY10" fmla="*/ 1144209 h 5143500"/>
              <a:gd name="connsiteX11" fmla="*/ 3949314 w 4208106"/>
              <a:gd name="connsiteY11" fmla="*/ 2130656 h 5143500"/>
              <a:gd name="connsiteX12" fmla="*/ 4028117 w 4208106"/>
              <a:gd name="connsiteY12" fmla="*/ 2249544 h 5143500"/>
              <a:gd name="connsiteX13" fmla="*/ 4076187 w 4208106"/>
              <a:gd name="connsiteY13" fmla="*/ 2259248 h 5143500"/>
              <a:gd name="connsiteX14" fmla="*/ 4076187 w 4208106"/>
              <a:gd name="connsiteY14" fmla="*/ 2259986 h 5143500"/>
              <a:gd name="connsiteX15" fmla="*/ 4099667 w 4208106"/>
              <a:gd name="connsiteY15" fmla="*/ 2262353 h 5143500"/>
              <a:gd name="connsiteX16" fmla="*/ 4207598 w 4208106"/>
              <a:gd name="connsiteY16" fmla="*/ 2394779 h 5143500"/>
              <a:gd name="connsiteX17" fmla="*/ 4207598 w 4208106"/>
              <a:gd name="connsiteY17" fmla="*/ 2217809 h 5143500"/>
              <a:gd name="connsiteX18" fmla="*/ 4208106 w 4208106"/>
              <a:gd name="connsiteY18" fmla="*/ 5143500 h 5143500"/>
              <a:gd name="connsiteX19" fmla="*/ 0 w 4208106"/>
              <a:gd name="connsiteY19" fmla="*/ 5143500 h 5143500"/>
              <a:gd name="connsiteX20" fmla="*/ 0 w 4208106"/>
              <a:gd name="connsiteY20" fmla="*/ 0 h 5143500"/>
              <a:gd name="connsiteX0" fmla="*/ 0 w 4208106"/>
              <a:gd name="connsiteY0" fmla="*/ 0 h 5143500"/>
              <a:gd name="connsiteX1" fmla="*/ 3443061 w 4208106"/>
              <a:gd name="connsiteY1" fmla="*/ 0 h 5143500"/>
              <a:gd name="connsiteX2" fmla="*/ 3443061 w 4208106"/>
              <a:gd name="connsiteY2" fmla="*/ 1309422 h 5143500"/>
              <a:gd name="connsiteX3" fmla="*/ 3572088 w 4208106"/>
              <a:gd name="connsiteY3" fmla="*/ 1438449 h 5143500"/>
              <a:gd name="connsiteX4" fmla="*/ 3572087 w 4208106"/>
              <a:gd name="connsiteY4" fmla="*/ 1438450 h 5143500"/>
              <a:gd name="connsiteX5" fmla="*/ 3701114 w 4208106"/>
              <a:gd name="connsiteY5" fmla="*/ 1309423 h 5143500"/>
              <a:gd name="connsiteX6" fmla="*/ 3701114 w 4208106"/>
              <a:gd name="connsiteY6" fmla="*/ 1160476 h 5143500"/>
              <a:gd name="connsiteX7" fmla="*/ 3707969 w 4208106"/>
              <a:gd name="connsiteY7" fmla="*/ 1126524 h 5143500"/>
              <a:gd name="connsiteX8" fmla="*/ 3826856 w 4208106"/>
              <a:gd name="connsiteY8" fmla="*/ 1047720 h 5143500"/>
              <a:gd name="connsiteX9" fmla="*/ 3945743 w 4208106"/>
              <a:gd name="connsiteY9" fmla="*/ 1126524 h 5143500"/>
              <a:gd name="connsiteX10" fmla="*/ 3949314 w 4208106"/>
              <a:gd name="connsiteY10" fmla="*/ 1144209 h 5143500"/>
              <a:gd name="connsiteX11" fmla="*/ 3949314 w 4208106"/>
              <a:gd name="connsiteY11" fmla="*/ 2130656 h 5143500"/>
              <a:gd name="connsiteX12" fmla="*/ 4028117 w 4208106"/>
              <a:gd name="connsiteY12" fmla="*/ 2249544 h 5143500"/>
              <a:gd name="connsiteX13" fmla="*/ 4076187 w 4208106"/>
              <a:gd name="connsiteY13" fmla="*/ 2259248 h 5143500"/>
              <a:gd name="connsiteX14" fmla="*/ 4076187 w 4208106"/>
              <a:gd name="connsiteY14" fmla="*/ 2259986 h 5143500"/>
              <a:gd name="connsiteX15" fmla="*/ 4099667 w 4208106"/>
              <a:gd name="connsiteY15" fmla="*/ 2262353 h 5143500"/>
              <a:gd name="connsiteX16" fmla="*/ 4207598 w 4208106"/>
              <a:gd name="connsiteY16" fmla="*/ 2394779 h 5143500"/>
              <a:gd name="connsiteX17" fmla="*/ 4208106 w 4208106"/>
              <a:gd name="connsiteY17" fmla="*/ 5143500 h 5143500"/>
              <a:gd name="connsiteX18" fmla="*/ 0 w 4208106"/>
              <a:gd name="connsiteY18" fmla="*/ 5143500 h 5143500"/>
              <a:gd name="connsiteX19" fmla="*/ 0 w 4208106"/>
              <a:gd name="connsiteY19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208106" h="5143500">
                <a:moveTo>
                  <a:pt x="0" y="0"/>
                </a:moveTo>
                <a:lnTo>
                  <a:pt x="3443061" y="0"/>
                </a:lnTo>
                <a:lnTo>
                  <a:pt x="3443061" y="1309422"/>
                </a:lnTo>
                <a:cubicBezTo>
                  <a:pt x="3443061" y="1380682"/>
                  <a:pt x="3500828" y="1438449"/>
                  <a:pt x="3572088" y="1438449"/>
                </a:cubicBezTo>
                <a:lnTo>
                  <a:pt x="3572087" y="1438450"/>
                </a:lnTo>
                <a:cubicBezTo>
                  <a:pt x="3643347" y="1438450"/>
                  <a:pt x="3701114" y="1380683"/>
                  <a:pt x="3701114" y="1309423"/>
                </a:cubicBezTo>
                <a:lnTo>
                  <a:pt x="3701114" y="1160476"/>
                </a:lnTo>
                <a:lnTo>
                  <a:pt x="3707969" y="1126524"/>
                </a:lnTo>
                <a:cubicBezTo>
                  <a:pt x="3727556" y="1080214"/>
                  <a:pt x="3773411" y="1047720"/>
                  <a:pt x="3826856" y="1047720"/>
                </a:cubicBezTo>
                <a:cubicBezTo>
                  <a:pt x="3880301" y="1047720"/>
                  <a:pt x="3926156" y="1080214"/>
                  <a:pt x="3945743" y="1126524"/>
                </a:cubicBezTo>
                <a:lnTo>
                  <a:pt x="3949314" y="1144209"/>
                </a:lnTo>
                <a:lnTo>
                  <a:pt x="3949314" y="2130656"/>
                </a:lnTo>
                <a:cubicBezTo>
                  <a:pt x="3949314" y="2184101"/>
                  <a:pt x="3981808" y="2229956"/>
                  <a:pt x="4028117" y="2249544"/>
                </a:cubicBezTo>
                <a:lnTo>
                  <a:pt x="4076187" y="2259248"/>
                </a:lnTo>
                <a:lnTo>
                  <a:pt x="4076187" y="2259986"/>
                </a:lnTo>
                <a:lnTo>
                  <a:pt x="4099667" y="2262353"/>
                </a:lnTo>
                <a:cubicBezTo>
                  <a:pt x="4161264" y="2274957"/>
                  <a:pt x="4207598" y="2329457"/>
                  <a:pt x="4207598" y="2394779"/>
                </a:cubicBezTo>
                <a:cubicBezTo>
                  <a:pt x="4207767" y="3311019"/>
                  <a:pt x="4207937" y="4227260"/>
                  <a:pt x="4208106" y="5143500"/>
                </a:cubicBezTo>
                <a:lnTo>
                  <a:pt x="0" y="5143500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Text Placeholder 20"/>
          <p:cNvSpPr txBox="1">
            <a:spLocks/>
          </p:cNvSpPr>
          <p:nvPr/>
        </p:nvSpPr>
        <p:spPr>
          <a:xfrm>
            <a:off x="4753272" y="19140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4" name="Text Placeholder 23"/>
          <p:cNvSpPr txBox="1">
            <a:spLocks/>
          </p:cNvSpPr>
          <p:nvPr/>
        </p:nvSpPr>
        <p:spPr>
          <a:xfrm>
            <a:off x="4753272" y="221780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4572000" y="196032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Text Placeholder 20"/>
          <p:cNvSpPr txBox="1">
            <a:spLocks/>
          </p:cNvSpPr>
          <p:nvPr/>
        </p:nvSpPr>
        <p:spPr>
          <a:xfrm>
            <a:off x="4753272" y="267183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7" name="Text Placeholder 23"/>
          <p:cNvSpPr txBox="1">
            <a:spLocks/>
          </p:cNvSpPr>
          <p:nvPr/>
        </p:nvSpPr>
        <p:spPr>
          <a:xfrm>
            <a:off x="4753272" y="297563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8" name="Rectángulo redondeado 7"/>
          <p:cNvSpPr/>
          <p:nvPr/>
        </p:nvSpPr>
        <p:spPr>
          <a:xfrm>
            <a:off x="4572000" y="271814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 Placeholder 20"/>
          <p:cNvSpPr txBox="1">
            <a:spLocks/>
          </p:cNvSpPr>
          <p:nvPr/>
        </p:nvSpPr>
        <p:spPr>
          <a:xfrm>
            <a:off x="4753272" y="347597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11" name="Text Placeholder 23"/>
          <p:cNvSpPr txBox="1">
            <a:spLocks/>
          </p:cNvSpPr>
          <p:nvPr/>
        </p:nvSpPr>
        <p:spPr>
          <a:xfrm>
            <a:off x="4753272" y="377977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572000" y="352229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 err="1"/>
              <a:t>Weacknesses</a:t>
            </a:r>
            <a:endParaRPr lang="es-ES_tradnl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/>
              <a:t>BRAND ANALYSIS SLIDE</a:t>
            </a:r>
          </a:p>
        </p:txBody>
      </p:sp>
      <p:sp>
        <p:nvSpPr>
          <p:cNvPr id="16" name="CuadroTexto 15"/>
          <p:cNvSpPr txBox="1">
            <a:spLocks/>
          </p:cNvSpPr>
          <p:nvPr/>
        </p:nvSpPr>
        <p:spPr>
          <a:xfrm>
            <a:off x="785703" y="1645714"/>
            <a:ext cx="2486348" cy="1852072"/>
          </a:xfrm>
          <a:custGeom>
            <a:avLst/>
            <a:gdLst>
              <a:gd name="connsiteX0" fmla="*/ 0 w 4808477"/>
              <a:gd name="connsiteY0" fmla="*/ 0 h 3158204"/>
              <a:gd name="connsiteX1" fmla="*/ 938565 w 4808477"/>
              <a:gd name="connsiteY1" fmla="*/ 0 h 3158204"/>
              <a:gd name="connsiteX2" fmla="*/ 1623584 w 4808477"/>
              <a:gd name="connsiteY2" fmla="*/ 2166261 h 3158204"/>
              <a:gd name="connsiteX3" fmla="*/ 1841545 w 4808477"/>
              <a:gd name="connsiteY3" fmla="*/ 1507931 h 3158204"/>
              <a:gd name="connsiteX4" fmla="*/ 1330004 w 4808477"/>
              <a:gd name="connsiteY4" fmla="*/ 0 h 3158204"/>
              <a:gd name="connsiteX5" fmla="*/ 2126228 w 4808477"/>
              <a:gd name="connsiteY5" fmla="*/ 0 h 3158204"/>
              <a:gd name="connsiteX6" fmla="*/ 2402015 w 4808477"/>
              <a:gd name="connsiteY6" fmla="*/ 974150 h 3158204"/>
              <a:gd name="connsiteX7" fmla="*/ 2682250 w 4808477"/>
              <a:gd name="connsiteY7" fmla="*/ 0 h 3158204"/>
              <a:gd name="connsiteX8" fmla="*/ 3478473 w 4808477"/>
              <a:gd name="connsiteY8" fmla="*/ 0 h 3158204"/>
              <a:gd name="connsiteX9" fmla="*/ 2958036 w 4808477"/>
              <a:gd name="connsiteY9" fmla="*/ 1507931 h 3158204"/>
              <a:gd name="connsiteX10" fmla="*/ 3184893 w 4808477"/>
              <a:gd name="connsiteY10" fmla="*/ 2166261 h 3158204"/>
              <a:gd name="connsiteX11" fmla="*/ 3865464 w 4808477"/>
              <a:gd name="connsiteY11" fmla="*/ 0 h 3158204"/>
              <a:gd name="connsiteX12" fmla="*/ 4808477 w 4808477"/>
              <a:gd name="connsiteY12" fmla="*/ 0 h 3158204"/>
              <a:gd name="connsiteX13" fmla="*/ 3571884 w 4808477"/>
              <a:gd name="connsiteY13" fmla="*/ 3158204 h 3158204"/>
              <a:gd name="connsiteX14" fmla="*/ 2851280 w 4808477"/>
              <a:gd name="connsiteY14" fmla="*/ 3158204 h 3158204"/>
              <a:gd name="connsiteX15" fmla="*/ 2402015 w 4808477"/>
              <a:gd name="connsiteY15" fmla="*/ 2256644 h 3158204"/>
              <a:gd name="connsiteX16" fmla="*/ 1957197 w 4808477"/>
              <a:gd name="connsiteY16" fmla="*/ 3158204 h 3158204"/>
              <a:gd name="connsiteX17" fmla="*/ 1236593 w 4808477"/>
              <a:gd name="connsiteY17" fmla="*/ 3158204 h 3158204"/>
              <a:gd name="connsiteX18" fmla="*/ 0 w 4808477"/>
              <a:gd name="connsiteY18" fmla="*/ 0 h 3158204"/>
              <a:gd name="connsiteX0" fmla="*/ 0 w 4808477"/>
              <a:gd name="connsiteY0" fmla="*/ 0 h 3171632"/>
              <a:gd name="connsiteX1" fmla="*/ 938565 w 4808477"/>
              <a:gd name="connsiteY1" fmla="*/ 0 h 3171632"/>
              <a:gd name="connsiteX2" fmla="*/ 1623584 w 4808477"/>
              <a:gd name="connsiteY2" fmla="*/ 2166261 h 3171632"/>
              <a:gd name="connsiteX3" fmla="*/ 1841545 w 4808477"/>
              <a:gd name="connsiteY3" fmla="*/ 1507931 h 3171632"/>
              <a:gd name="connsiteX4" fmla="*/ 1330004 w 4808477"/>
              <a:gd name="connsiteY4" fmla="*/ 0 h 3171632"/>
              <a:gd name="connsiteX5" fmla="*/ 2126228 w 4808477"/>
              <a:gd name="connsiteY5" fmla="*/ 0 h 3171632"/>
              <a:gd name="connsiteX6" fmla="*/ 2402015 w 4808477"/>
              <a:gd name="connsiteY6" fmla="*/ 974150 h 3171632"/>
              <a:gd name="connsiteX7" fmla="*/ 2682250 w 4808477"/>
              <a:gd name="connsiteY7" fmla="*/ 0 h 3171632"/>
              <a:gd name="connsiteX8" fmla="*/ 3478473 w 4808477"/>
              <a:gd name="connsiteY8" fmla="*/ 0 h 3171632"/>
              <a:gd name="connsiteX9" fmla="*/ 2958036 w 4808477"/>
              <a:gd name="connsiteY9" fmla="*/ 1507931 h 3171632"/>
              <a:gd name="connsiteX10" fmla="*/ 3184893 w 4808477"/>
              <a:gd name="connsiteY10" fmla="*/ 2166261 h 3171632"/>
              <a:gd name="connsiteX11" fmla="*/ 3865464 w 4808477"/>
              <a:gd name="connsiteY11" fmla="*/ 0 h 3171632"/>
              <a:gd name="connsiteX12" fmla="*/ 4808477 w 4808477"/>
              <a:gd name="connsiteY12" fmla="*/ 0 h 3171632"/>
              <a:gd name="connsiteX13" fmla="*/ 3571884 w 4808477"/>
              <a:gd name="connsiteY13" fmla="*/ 3158204 h 3171632"/>
              <a:gd name="connsiteX14" fmla="*/ 2734161 w 4808477"/>
              <a:gd name="connsiteY14" fmla="*/ 3171632 h 3171632"/>
              <a:gd name="connsiteX15" fmla="*/ 2402015 w 4808477"/>
              <a:gd name="connsiteY15" fmla="*/ 2256644 h 3171632"/>
              <a:gd name="connsiteX16" fmla="*/ 1957197 w 4808477"/>
              <a:gd name="connsiteY16" fmla="*/ 3158204 h 3171632"/>
              <a:gd name="connsiteX17" fmla="*/ 1236593 w 4808477"/>
              <a:gd name="connsiteY17" fmla="*/ 3158204 h 3171632"/>
              <a:gd name="connsiteX18" fmla="*/ 0 w 4808477"/>
              <a:gd name="connsiteY18" fmla="*/ 0 h 3171632"/>
              <a:gd name="connsiteX0" fmla="*/ 0 w 4808477"/>
              <a:gd name="connsiteY0" fmla="*/ 0 h 3185060"/>
              <a:gd name="connsiteX1" fmla="*/ 938565 w 4808477"/>
              <a:gd name="connsiteY1" fmla="*/ 0 h 3185060"/>
              <a:gd name="connsiteX2" fmla="*/ 1623584 w 4808477"/>
              <a:gd name="connsiteY2" fmla="*/ 2166261 h 3185060"/>
              <a:gd name="connsiteX3" fmla="*/ 1841545 w 4808477"/>
              <a:gd name="connsiteY3" fmla="*/ 1507931 h 3185060"/>
              <a:gd name="connsiteX4" fmla="*/ 1330004 w 4808477"/>
              <a:gd name="connsiteY4" fmla="*/ 0 h 3185060"/>
              <a:gd name="connsiteX5" fmla="*/ 2126228 w 4808477"/>
              <a:gd name="connsiteY5" fmla="*/ 0 h 3185060"/>
              <a:gd name="connsiteX6" fmla="*/ 2402015 w 4808477"/>
              <a:gd name="connsiteY6" fmla="*/ 974150 h 3185060"/>
              <a:gd name="connsiteX7" fmla="*/ 2682250 w 4808477"/>
              <a:gd name="connsiteY7" fmla="*/ 0 h 3185060"/>
              <a:gd name="connsiteX8" fmla="*/ 3478473 w 4808477"/>
              <a:gd name="connsiteY8" fmla="*/ 0 h 3185060"/>
              <a:gd name="connsiteX9" fmla="*/ 2958036 w 4808477"/>
              <a:gd name="connsiteY9" fmla="*/ 1507931 h 3185060"/>
              <a:gd name="connsiteX10" fmla="*/ 3184893 w 4808477"/>
              <a:gd name="connsiteY10" fmla="*/ 2166261 h 3185060"/>
              <a:gd name="connsiteX11" fmla="*/ 3865464 w 4808477"/>
              <a:gd name="connsiteY11" fmla="*/ 0 h 3185060"/>
              <a:gd name="connsiteX12" fmla="*/ 4808477 w 4808477"/>
              <a:gd name="connsiteY12" fmla="*/ 0 h 3185060"/>
              <a:gd name="connsiteX13" fmla="*/ 3571884 w 4808477"/>
              <a:gd name="connsiteY13" fmla="*/ 3158204 h 3185060"/>
              <a:gd name="connsiteX14" fmla="*/ 2734161 w 4808477"/>
              <a:gd name="connsiteY14" fmla="*/ 3171632 h 3185060"/>
              <a:gd name="connsiteX15" fmla="*/ 2402015 w 4808477"/>
              <a:gd name="connsiteY15" fmla="*/ 2256644 h 3185060"/>
              <a:gd name="connsiteX16" fmla="*/ 2059675 w 4808477"/>
              <a:gd name="connsiteY16" fmla="*/ 3185060 h 3185060"/>
              <a:gd name="connsiteX17" fmla="*/ 1236593 w 4808477"/>
              <a:gd name="connsiteY17" fmla="*/ 3158204 h 3185060"/>
              <a:gd name="connsiteX18" fmla="*/ 0 w 4808477"/>
              <a:gd name="connsiteY18" fmla="*/ 0 h 3185060"/>
              <a:gd name="connsiteX0" fmla="*/ 0 w 4808477"/>
              <a:gd name="connsiteY0" fmla="*/ 0 h 3171632"/>
              <a:gd name="connsiteX1" fmla="*/ 938565 w 4808477"/>
              <a:gd name="connsiteY1" fmla="*/ 0 h 3171632"/>
              <a:gd name="connsiteX2" fmla="*/ 1623584 w 4808477"/>
              <a:gd name="connsiteY2" fmla="*/ 2166261 h 3171632"/>
              <a:gd name="connsiteX3" fmla="*/ 1841545 w 4808477"/>
              <a:gd name="connsiteY3" fmla="*/ 1507931 h 3171632"/>
              <a:gd name="connsiteX4" fmla="*/ 1330004 w 4808477"/>
              <a:gd name="connsiteY4" fmla="*/ 0 h 3171632"/>
              <a:gd name="connsiteX5" fmla="*/ 2126228 w 4808477"/>
              <a:gd name="connsiteY5" fmla="*/ 0 h 3171632"/>
              <a:gd name="connsiteX6" fmla="*/ 2402015 w 4808477"/>
              <a:gd name="connsiteY6" fmla="*/ 974150 h 3171632"/>
              <a:gd name="connsiteX7" fmla="*/ 2682250 w 4808477"/>
              <a:gd name="connsiteY7" fmla="*/ 0 h 3171632"/>
              <a:gd name="connsiteX8" fmla="*/ 3478473 w 4808477"/>
              <a:gd name="connsiteY8" fmla="*/ 0 h 3171632"/>
              <a:gd name="connsiteX9" fmla="*/ 2958036 w 4808477"/>
              <a:gd name="connsiteY9" fmla="*/ 1507931 h 3171632"/>
              <a:gd name="connsiteX10" fmla="*/ 3184893 w 4808477"/>
              <a:gd name="connsiteY10" fmla="*/ 2166261 h 3171632"/>
              <a:gd name="connsiteX11" fmla="*/ 3865464 w 4808477"/>
              <a:gd name="connsiteY11" fmla="*/ 0 h 3171632"/>
              <a:gd name="connsiteX12" fmla="*/ 4808477 w 4808477"/>
              <a:gd name="connsiteY12" fmla="*/ 0 h 3171632"/>
              <a:gd name="connsiteX13" fmla="*/ 3571884 w 4808477"/>
              <a:gd name="connsiteY13" fmla="*/ 3158204 h 3171632"/>
              <a:gd name="connsiteX14" fmla="*/ 2734161 w 4808477"/>
              <a:gd name="connsiteY14" fmla="*/ 3171632 h 3171632"/>
              <a:gd name="connsiteX15" fmla="*/ 2402015 w 4808477"/>
              <a:gd name="connsiteY15" fmla="*/ 2256644 h 3171632"/>
              <a:gd name="connsiteX16" fmla="*/ 2045035 w 4808477"/>
              <a:gd name="connsiteY16" fmla="*/ 3158204 h 3171632"/>
              <a:gd name="connsiteX17" fmla="*/ 1236593 w 4808477"/>
              <a:gd name="connsiteY17" fmla="*/ 3158204 h 3171632"/>
              <a:gd name="connsiteX18" fmla="*/ 0 w 4808477"/>
              <a:gd name="connsiteY18" fmla="*/ 0 h 3171632"/>
              <a:gd name="connsiteX0" fmla="*/ 0 w 4808477"/>
              <a:gd name="connsiteY0" fmla="*/ 0 h 3158204"/>
              <a:gd name="connsiteX1" fmla="*/ 938565 w 4808477"/>
              <a:gd name="connsiteY1" fmla="*/ 0 h 3158204"/>
              <a:gd name="connsiteX2" fmla="*/ 1623584 w 4808477"/>
              <a:gd name="connsiteY2" fmla="*/ 2166261 h 3158204"/>
              <a:gd name="connsiteX3" fmla="*/ 1841545 w 4808477"/>
              <a:gd name="connsiteY3" fmla="*/ 1507931 h 3158204"/>
              <a:gd name="connsiteX4" fmla="*/ 1330004 w 4808477"/>
              <a:gd name="connsiteY4" fmla="*/ 0 h 3158204"/>
              <a:gd name="connsiteX5" fmla="*/ 2126228 w 4808477"/>
              <a:gd name="connsiteY5" fmla="*/ 0 h 3158204"/>
              <a:gd name="connsiteX6" fmla="*/ 2402015 w 4808477"/>
              <a:gd name="connsiteY6" fmla="*/ 974150 h 3158204"/>
              <a:gd name="connsiteX7" fmla="*/ 2682250 w 4808477"/>
              <a:gd name="connsiteY7" fmla="*/ 0 h 3158204"/>
              <a:gd name="connsiteX8" fmla="*/ 3478473 w 4808477"/>
              <a:gd name="connsiteY8" fmla="*/ 0 h 3158204"/>
              <a:gd name="connsiteX9" fmla="*/ 2958036 w 4808477"/>
              <a:gd name="connsiteY9" fmla="*/ 1507931 h 3158204"/>
              <a:gd name="connsiteX10" fmla="*/ 3184893 w 4808477"/>
              <a:gd name="connsiteY10" fmla="*/ 2166261 h 3158204"/>
              <a:gd name="connsiteX11" fmla="*/ 3865464 w 4808477"/>
              <a:gd name="connsiteY11" fmla="*/ 0 h 3158204"/>
              <a:gd name="connsiteX12" fmla="*/ 4808477 w 4808477"/>
              <a:gd name="connsiteY12" fmla="*/ 0 h 3158204"/>
              <a:gd name="connsiteX13" fmla="*/ 3571884 w 4808477"/>
              <a:gd name="connsiteY13" fmla="*/ 3158204 h 3158204"/>
              <a:gd name="connsiteX14" fmla="*/ 2704882 w 4808477"/>
              <a:gd name="connsiteY14" fmla="*/ 3158204 h 3158204"/>
              <a:gd name="connsiteX15" fmla="*/ 2402015 w 4808477"/>
              <a:gd name="connsiteY15" fmla="*/ 2256644 h 3158204"/>
              <a:gd name="connsiteX16" fmla="*/ 2045035 w 4808477"/>
              <a:gd name="connsiteY16" fmla="*/ 3158204 h 3158204"/>
              <a:gd name="connsiteX17" fmla="*/ 1236593 w 4808477"/>
              <a:gd name="connsiteY17" fmla="*/ 3158204 h 3158204"/>
              <a:gd name="connsiteX18" fmla="*/ 0 w 4808477"/>
              <a:gd name="connsiteY18" fmla="*/ 0 h 31582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08477" h="3158204">
                <a:moveTo>
                  <a:pt x="0" y="0"/>
                </a:moveTo>
                <a:lnTo>
                  <a:pt x="938565" y="0"/>
                </a:lnTo>
                <a:lnTo>
                  <a:pt x="1623584" y="2166261"/>
                </a:lnTo>
                <a:lnTo>
                  <a:pt x="1841545" y="1507931"/>
                </a:lnTo>
                <a:lnTo>
                  <a:pt x="1330004" y="0"/>
                </a:lnTo>
                <a:lnTo>
                  <a:pt x="2126228" y="0"/>
                </a:lnTo>
                <a:lnTo>
                  <a:pt x="2402015" y="974150"/>
                </a:lnTo>
                <a:lnTo>
                  <a:pt x="2682250" y="0"/>
                </a:lnTo>
                <a:lnTo>
                  <a:pt x="3478473" y="0"/>
                </a:lnTo>
                <a:lnTo>
                  <a:pt x="2958036" y="1507931"/>
                </a:lnTo>
                <a:lnTo>
                  <a:pt x="3184893" y="2166261"/>
                </a:lnTo>
                <a:lnTo>
                  <a:pt x="3865464" y="0"/>
                </a:lnTo>
                <a:lnTo>
                  <a:pt x="4808477" y="0"/>
                </a:lnTo>
                <a:lnTo>
                  <a:pt x="3571884" y="3158204"/>
                </a:lnTo>
                <a:lnTo>
                  <a:pt x="2704882" y="3158204"/>
                </a:lnTo>
                <a:lnTo>
                  <a:pt x="2402015" y="2256644"/>
                </a:lnTo>
                <a:lnTo>
                  <a:pt x="2045035" y="3158204"/>
                </a:lnTo>
                <a:lnTo>
                  <a:pt x="1236593" y="315820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_tradnl" sz="35000" b="1">
              <a:solidFill>
                <a:schemeClr val="bg1">
                  <a:lumMod val="8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26" name="Forma libre 25"/>
          <p:cNvSpPr/>
          <p:nvPr/>
        </p:nvSpPr>
        <p:spPr>
          <a:xfrm>
            <a:off x="2418097" y="-1439829"/>
            <a:ext cx="1285317" cy="3515067"/>
          </a:xfrm>
          <a:custGeom>
            <a:avLst/>
            <a:gdLst>
              <a:gd name="connsiteX0" fmla="*/ 129224 w 1285317"/>
              <a:gd name="connsiteY0" fmla="*/ 0 h 3515066"/>
              <a:gd name="connsiteX1" fmla="*/ 248293 w 1285317"/>
              <a:gd name="connsiteY1" fmla="*/ 78804 h 3515066"/>
              <a:gd name="connsiteX2" fmla="*/ 256882 w 1285317"/>
              <a:gd name="connsiteY2" fmla="*/ 121283 h 3515066"/>
              <a:gd name="connsiteX3" fmla="*/ 265471 w 1285317"/>
              <a:gd name="connsiteY3" fmla="*/ 78804 h 3515066"/>
              <a:gd name="connsiteX4" fmla="*/ 384541 w 1285317"/>
              <a:gd name="connsiteY4" fmla="*/ 0 h 3515066"/>
              <a:gd name="connsiteX5" fmla="*/ 503609 w 1285317"/>
              <a:gd name="connsiteY5" fmla="*/ 78804 h 3515066"/>
              <a:gd name="connsiteX6" fmla="*/ 513764 w 1285317"/>
              <a:gd name="connsiteY6" fmla="*/ 129025 h 3515066"/>
              <a:gd name="connsiteX7" fmla="*/ 523918 w 1285317"/>
              <a:gd name="connsiteY7" fmla="*/ 78804 h 3515066"/>
              <a:gd name="connsiteX8" fmla="*/ 642988 w 1285317"/>
              <a:gd name="connsiteY8" fmla="*/ 0 h 3515066"/>
              <a:gd name="connsiteX9" fmla="*/ 762056 w 1285317"/>
              <a:gd name="connsiteY9" fmla="*/ 78804 h 3515066"/>
              <a:gd name="connsiteX10" fmla="*/ 770645 w 1285317"/>
              <a:gd name="connsiteY10" fmla="*/ 121283 h 3515066"/>
              <a:gd name="connsiteX11" fmla="*/ 779234 w 1285317"/>
              <a:gd name="connsiteY11" fmla="*/ 78804 h 3515066"/>
              <a:gd name="connsiteX12" fmla="*/ 898304 w 1285317"/>
              <a:gd name="connsiteY12" fmla="*/ 0 h 3515066"/>
              <a:gd name="connsiteX13" fmla="*/ 1017373 w 1285317"/>
              <a:gd name="connsiteY13" fmla="*/ 78804 h 3515066"/>
              <a:gd name="connsiteX14" fmla="*/ 1027199 w 1285317"/>
              <a:gd name="connsiteY14" fmla="*/ 127398 h 3515066"/>
              <a:gd name="connsiteX15" fmla="*/ 1037025 w 1285317"/>
              <a:gd name="connsiteY15" fmla="*/ 78804 h 3515066"/>
              <a:gd name="connsiteX16" fmla="*/ 1156093 w 1285317"/>
              <a:gd name="connsiteY16" fmla="*/ 0 h 3515066"/>
              <a:gd name="connsiteX17" fmla="*/ 1285317 w 1285317"/>
              <a:gd name="connsiteY17" fmla="*/ 129027 h 3515066"/>
              <a:gd name="connsiteX18" fmla="*/ 1285317 w 1285317"/>
              <a:gd name="connsiteY18" fmla="*/ 276727 h 3515066"/>
              <a:gd name="connsiteX19" fmla="*/ 1285317 w 1285317"/>
              <a:gd name="connsiteY19" fmla="*/ 276727 h 3515066"/>
              <a:gd name="connsiteX20" fmla="*/ 1285316 w 1285317"/>
              <a:gd name="connsiteY20" fmla="*/ 2784974 h 3515066"/>
              <a:gd name="connsiteX21" fmla="*/ 1156289 w 1285317"/>
              <a:gd name="connsiteY21" fmla="*/ 2914001 h 3515066"/>
              <a:gd name="connsiteX22" fmla="*/ 1156290 w 1285317"/>
              <a:gd name="connsiteY22" fmla="*/ 2914000 h 3515066"/>
              <a:gd name="connsiteX23" fmla="*/ 1027263 w 1285317"/>
              <a:gd name="connsiteY23" fmla="*/ 2784973 h 3515066"/>
              <a:gd name="connsiteX24" fmla="*/ 1027263 w 1285317"/>
              <a:gd name="connsiteY24" fmla="*/ 1729855 h 3515066"/>
              <a:gd name="connsiteX25" fmla="*/ 1027263 w 1285317"/>
              <a:gd name="connsiteY25" fmla="*/ 1729852 h 3515066"/>
              <a:gd name="connsiteX26" fmla="*/ 1027262 w 1285317"/>
              <a:gd name="connsiteY26" fmla="*/ 2801496 h 3515066"/>
              <a:gd name="connsiteX27" fmla="*/ 1017124 w 1285317"/>
              <a:gd name="connsiteY27" fmla="*/ 2751277 h 3515066"/>
              <a:gd name="connsiteX28" fmla="*/ 898236 w 1285317"/>
              <a:gd name="connsiteY28" fmla="*/ 2672473 h 3515066"/>
              <a:gd name="connsiteX29" fmla="*/ 779349 w 1285317"/>
              <a:gd name="connsiteY29" fmla="*/ 2751277 h 3515066"/>
              <a:gd name="connsiteX30" fmla="*/ 769585 w 1285317"/>
              <a:gd name="connsiteY30" fmla="*/ 2799637 h 3515066"/>
              <a:gd name="connsiteX31" fmla="*/ 769585 w 1285317"/>
              <a:gd name="connsiteY31" fmla="*/ 3386039 h 3515066"/>
              <a:gd name="connsiteX32" fmla="*/ 640558 w 1285317"/>
              <a:gd name="connsiteY32" fmla="*/ 3515066 h 3515066"/>
              <a:gd name="connsiteX33" fmla="*/ 640559 w 1285317"/>
              <a:gd name="connsiteY33" fmla="*/ 3515065 h 3515066"/>
              <a:gd name="connsiteX34" fmla="*/ 511532 w 1285317"/>
              <a:gd name="connsiteY34" fmla="*/ 3386038 h 3515066"/>
              <a:gd name="connsiteX35" fmla="*/ 511532 w 1285317"/>
              <a:gd name="connsiteY35" fmla="*/ 1738945 h 3515066"/>
              <a:gd name="connsiteX36" fmla="*/ 511532 w 1285317"/>
              <a:gd name="connsiteY36" fmla="*/ 1738949 h 3515066"/>
              <a:gd name="connsiteX37" fmla="*/ 511531 w 1285317"/>
              <a:gd name="connsiteY37" fmla="*/ 2489076 h 3515066"/>
              <a:gd name="connsiteX38" fmla="*/ 501393 w 1285317"/>
              <a:gd name="connsiteY38" fmla="*/ 2438857 h 3515066"/>
              <a:gd name="connsiteX39" fmla="*/ 382505 w 1285317"/>
              <a:gd name="connsiteY39" fmla="*/ 2360053 h 3515066"/>
              <a:gd name="connsiteX40" fmla="*/ 263618 w 1285317"/>
              <a:gd name="connsiteY40" fmla="*/ 2438857 h 3515066"/>
              <a:gd name="connsiteX41" fmla="*/ 260020 w 1285317"/>
              <a:gd name="connsiteY41" fmla="*/ 2456676 h 3515066"/>
              <a:gd name="connsiteX42" fmla="*/ 260020 w 1285317"/>
              <a:gd name="connsiteY42" fmla="*/ 2765622 h 3515066"/>
              <a:gd name="connsiteX43" fmla="*/ 130993 w 1285317"/>
              <a:gd name="connsiteY43" fmla="*/ 2894649 h 3515066"/>
              <a:gd name="connsiteX44" fmla="*/ 130994 w 1285317"/>
              <a:gd name="connsiteY44" fmla="*/ 2894648 h 3515066"/>
              <a:gd name="connsiteX45" fmla="*/ 1967 w 1285317"/>
              <a:gd name="connsiteY45" fmla="*/ 2765621 h 3515066"/>
              <a:gd name="connsiteX46" fmla="*/ 1967 w 1285317"/>
              <a:gd name="connsiteY46" fmla="*/ 1737636 h 3515066"/>
              <a:gd name="connsiteX47" fmla="*/ 0 w 1285317"/>
              <a:gd name="connsiteY47" fmla="*/ 1727908 h 3515066"/>
              <a:gd name="connsiteX48" fmla="*/ 0 w 1285317"/>
              <a:gd name="connsiteY48" fmla="*/ 129027 h 3515066"/>
              <a:gd name="connsiteX49" fmla="*/ 129224 w 1285317"/>
              <a:gd name="connsiteY49" fmla="*/ 0 h 3515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85317" h="3515066">
                <a:moveTo>
                  <a:pt x="129224" y="0"/>
                </a:moveTo>
                <a:cubicBezTo>
                  <a:pt x="182751" y="0"/>
                  <a:pt x="228676" y="32494"/>
                  <a:pt x="248293" y="78804"/>
                </a:cubicBezTo>
                <a:lnTo>
                  <a:pt x="256882" y="121283"/>
                </a:lnTo>
                <a:lnTo>
                  <a:pt x="265471" y="78804"/>
                </a:lnTo>
                <a:cubicBezTo>
                  <a:pt x="285089" y="32494"/>
                  <a:pt x="331014" y="0"/>
                  <a:pt x="384541" y="0"/>
                </a:cubicBezTo>
                <a:cubicBezTo>
                  <a:pt x="438067" y="0"/>
                  <a:pt x="483992" y="32494"/>
                  <a:pt x="503609" y="78804"/>
                </a:cubicBezTo>
                <a:lnTo>
                  <a:pt x="513764" y="129025"/>
                </a:lnTo>
                <a:lnTo>
                  <a:pt x="523918" y="78804"/>
                </a:lnTo>
                <a:cubicBezTo>
                  <a:pt x="543536" y="32494"/>
                  <a:pt x="589461" y="0"/>
                  <a:pt x="642988" y="0"/>
                </a:cubicBezTo>
                <a:cubicBezTo>
                  <a:pt x="696514" y="0"/>
                  <a:pt x="742439" y="32494"/>
                  <a:pt x="762056" y="78804"/>
                </a:cubicBezTo>
                <a:lnTo>
                  <a:pt x="770645" y="121283"/>
                </a:lnTo>
                <a:lnTo>
                  <a:pt x="779234" y="78804"/>
                </a:lnTo>
                <a:cubicBezTo>
                  <a:pt x="798852" y="32494"/>
                  <a:pt x="844777" y="0"/>
                  <a:pt x="898304" y="0"/>
                </a:cubicBezTo>
                <a:cubicBezTo>
                  <a:pt x="951831" y="0"/>
                  <a:pt x="997756" y="32494"/>
                  <a:pt x="1017373" y="78804"/>
                </a:cubicBezTo>
                <a:lnTo>
                  <a:pt x="1027199" y="127398"/>
                </a:lnTo>
                <a:lnTo>
                  <a:pt x="1037025" y="78804"/>
                </a:lnTo>
                <a:cubicBezTo>
                  <a:pt x="1056641" y="32494"/>
                  <a:pt x="1102567" y="0"/>
                  <a:pt x="1156093" y="0"/>
                </a:cubicBezTo>
                <a:cubicBezTo>
                  <a:pt x="1227462" y="0"/>
                  <a:pt x="1285317" y="57767"/>
                  <a:pt x="1285317" y="129027"/>
                </a:cubicBezTo>
                <a:lnTo>
                  <a:pt x="1285317" y="276727"/>
                </a:lnTo>
                <a:lnTo>
                  <a:pt x="1285317" y="276727"/>
                </a:lnTo>
                <a:lnTo>
                  <a:pt x="1285316" y="2784974"/>
                </a:lnTo>
                <a:cubicBezTo>
                  <a:pt x="1285316" y="2856234"/>
                  <a:pt x="1227549" y="2914001"/>
                  <a:pt x="1156289" y="2914001"/>
                </a:cubicBezTo>
                <a:lnTo>
                  <a:pt x="1156290" y="2914000"/>
                </a:lnTo>
                <a:cubicBezTo>
                  <a:pt x="1085030" y="2914000"/>
                  <a:pt x="1027263" y="2856233"/>
                  <a:pt x="1027263" y="2784973"/>
                </a:cubicBezTo>
                <a:lnTo>
                  <a:pt x="1027263" y="1729855"/>
                </a:lnTo>
                <a:lnTo>
                  <a:pt x="1027263" y="1729852"/>
                </a:lnTo>
                <a:lnTo>
                  <a:pt x="1027262" y="2801496"/>
                </a:lnTo>
                <a:lnTo>
                  <a:pt x="1017124" y="2751277"/>
                </a:lnTo>
                <a:cubicBezTo>
                  <a:pt x="997536" y="2704967"/>
                  <a:pt x="951681" y="2672473"/>
                  <a:pt x="898236" y="2672473"/>
                </a:cubicBezTo>
                <a:cubicBezTo>
                  <a:pt x="844791" y="2672473"/>
                  <a:pt x="798936" y="2704967"/>
                  <a:pt x="779349" y="2751277"/>
                </a:cubicBezTo>
                <a:lnTo>
                  <a:pt x="769585" y="2799637"/>
                </a:lnTo>
                <a:lnTo>
                  <a:pt x="769585" y="3386039"/>
                </a:lnTo>
                <a:cubicBezTo>
                  <a:pt x="769585" y="3457299"/>
                  <a:pt x="711818" y="3515066"/>
                  <a:pt x="640558" y="3515066"/>
                </a:cubicBezTo>
                <a:lnTo>
                  <a:pt x="640559" y="3515065"/>
                </a:lnTo>
                <a:cubicBezTo>
                  <a:pt x="569299" y="3515065"/>
                  <a:pt x="511532" y="3457298"/>
                  <a:pt x="511532" y="3386038"/>
                </a:cubicBezTo>
                <a:lnTo>
                  <a:pt x="511532" y="1738945"/>
                </a:lnTo>
                <a:lnTo>
                  <a:pt x="511532" y="1738949"/>
                </a:lnTo>
                <a:lnTo>
                  <a:pt x="511531" y="2489076"/>
                </a:lnTo>
                <a:lnTo>
                  <a:pt x="501393" y="2438857"/>
                </a:lnTo>
                <a:cubicBezTo>
                  <a:pt x="481805" y="2392547"/>
                  <a:pt x="435950" y="2360053"/>
                  <a:pt x="382505" y="2360053"/>
                </a:cubicBezTo>
                <a:cubicBezTo>
                  <a:pt x="329060" y="2360053"/>
                  <a:pt x="283205" y="2392547"/>
                  <a:pt x="263618" y="2438857"/>
                </a:cubicBezTo>
                <a:lnTo>
                  <a:pt x="260020" y="2456676"/>
                </a:lnTo>
                <a:lnTo>
                  <a:pt x="260020" y="2765622"/>
                </a:lnTo>
                <a:cubicBezTo>
                  <a:pt x="260020" y="2836882"/>
                  <a:pt x="202253" y="2894649"/>
                  <a:pt x="130993" y="2894649"/>
                </a:cubicBezTo>
                <a:lnTo>
                  <a:pt x="130994" y="2894648"/>
                </a:lnTo>
                <a:cubicBezTo>
                  <a:pt x="59734" y="2894648"/>
                  <a:pt x="1967" y="2836881"/>
                  <a:pt x="1967" y="2765621"/>
                </a:cubicBezTo>
                <a:lnTo>
                  <a:pt x="1967" y="1737636"/>
                </a:lnTo>
                <a:lnTo>
                  <a:pt x="0" y="1727908"/>
                </a:lnTo>
                <a:lnTo>
                  <a:pt x="0" y="129027"/>
                </a:lnTo>
                <a:cubicBezTo>
                  <a:pt x="0" y="57767"/>
                  <a:pt x="57855" y="0"/>
                  <a:pt x="129224" y="0"/>
                </a:cubicBezTo>
                <a:close/>
              </a:path>
            </a:pathLst>
          </a:cu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17231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rma libre 28"/>
          <p:cNvSpPr/>
          <p:nvPr/>
        </p:nvSpPr>
        <p:spPr>
          <a:xfrm>
            <a:off x="1" y="0"/>
            <a:ext cx="4208106" cy="5143500"/>
          </a:xfrm>
          <a:custGeom>
            <a:avLst/>
            <a:gdLst>
              <a:gd name="connsiteX0" fmla="*/ 0 w 4208106"/>
              <a:gd name="connsiteY0" fmla="*/ 0 h 5143500"/>
              <a:gd name="connsiteX1" fmla="*/ 3194929 w 4208106"/>
              <a:gd name="connsiteY1" fmla="*/ 0 h 5143500"/>
              <a:gd name="connsiteX2" fmla="*/ 3194929 w 4208106"/>
              <a:gd name="connsiteY2" fmla="*/ 1480424 h 5143500"/>
              <a:gd name="connsiteX3" fmla="*/ 3323956 w 4208106"/>
              <a:gd name="connsiteY3" fmla="*/ 1609451 h 5143500"/>
              <a:gd name="connsiteX4" fmla="*/ 3323955 w 4208106"/>
              <a:gd name="connsiteY4" fmla="*/ 1609452 h 5143500"/>
              <a:gd name="connsiteX5" fmla="*/ 3452982 w 4208106"/>
              <a:gd name="connsiteY5" fmla="*/ 1480425 h 5143500"/>
              <a:gd name="connsiteX6" fmla="*/ 3452982 w 4208106"/>
              <a:gd name="connsiteY6" fmla="*/ 1149623 h 5143500"/>
              <a:gd name="connsiteX7" fmla="*/ 3462746 w 4208106"/>
              <a:gd name="connsiteY7" fmla="*/ 1101263 h 5143500"/>
              <a:gd name="connsiteX8" fmla="*/ 3581633 w 4208106"/>
              <a:gd name="connsiteY8" fmla="*/ 1022459 h 5143500"/>
              <a:gd name="connsiteX9" fmla="*/ 3700521 w 4208106"/>
              <a:gd name="connsiteY9" fmla="*/ 1101263 h 5143500"/>
              <a:gd name="connsiteX10" fmla="*/ 3710659 w 4208106"/>
              <a:gd name="connsiteY10" fmla="*/ 1151482 h 5143500"/>
              <a:gd name="connsiteX11" fmla="*/ 3710660 w 4208106"/>
              <a:gd name="connsiteY11" fmla="*/ 0 h 5143500"/>
              <a:gd name="connsiteX12" fmla="*/ 3710660 w 4208106"/>
              <a:gd name="connsiteY12" fmla="*/ 0 h 5143500"/>
              <a:gd name="connsiteX13" fmla="*/ 3710660 w 4208106"/>
              <a:gd name="connsiteY13" fmla="*/ 2198666 h 5143500"/>
              <a:gd name="connsiteX14" fmla="*/ 3839687 w 4208106"/>
              <a:gd name="connsiteY14" fmla="*/ 2327693 h 5143500"/>
              <a:gd name="connsiteX15" fmla="*/ 3839686 w 4208106"/>
              <a:gd name="connsiteY15" fmla="*/ 2327694 h 5143500"/>
              <a:gd name="connsiteX16" fmla="*/ 3968713 w 4208106"/>
              <a:gd name="connsiteY16" fmla="*/ 2198667 h 5143500"/>
              <a:gd name="connsiteX17" fmla="*/ 3968713 w 4208106"/>
              <a:gd name="connsiteY17" fmla="*/ 1428468 h 5143500"/>
              <a:gd name="connsiteX18" fmla="*/ 3969523 w 4208106"/>
              <a:gd name="connsiteY18" fmla="*/ 1424459 h 5143500"/>
              <a:gd name="connsiteX19" fmla="*/ 4088410 w 4208106"/>
              <a:gd name="connsiteY19" fmla="*/ 1345655 h 5143500"/>
              <a:gd name="connsiteX20" fmla="*/ 4207297 w 4208106"/>
              <a:gd name="connsiteY20" fmla="*/ 1424459 h 5143500"/>
              <a:gd name="connsiteX21" fmla="*/ 4208106 w 4208106"/>
              <a:gd name="connsiteY21" fmla="*/ 1428466 h 5143500"/>
              <a:gd name="connsiteX22" fmla="*/ 4208106 w 4208106"/>
              <a:gd name="connsiteY22" fmla="*/ 5143500 h 5143500"/>
              <a:gd name="connsiteX23" fmla="*/ 0 w 4208106"/>
              <a:gd name="connsiteY2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08106" h="5143500">
                <a:moveTo>
                  <a:pt x="0" y="0"/>
                </a:moveTo>
                <a:lnTo>
                  <a:pt x="3194929" y="0"/>
                </a:lnTo>
                <a:lnTo>
                  <a:pt x="3194929" y="1480424"/>
                </a:lnTo>
                <a:cubicBezTo>
                  <a:pt x="3194929" y="1551684"/>
                  <a:pt x="3252696" y="1609451"/>
                  <a:pt x="3323956" y="1609451"/>
                </a:cubicBezTo>
                <a:lnTo>
                  <a:pt x="3323955" y="1609452"/>
                </a:lnTo>
                <a:cubicBezTo>
                  <a:pt x="3395215" y="1609452"/>
                  <a:pt x="3452982" y="1551685"/>
                  <a:pt x="3452982" y="1480425"/>
                </a:cubicBezTo>
                <a:lnTo>
                  <a:pt x="3452982" y="1149623"/>
                </a:lnTo>
                <a:lnTo>
                  <a:pt x="3462746" y="1101263"/>
                </a:lnTo>
                <a:cubicBezTo>
                  <a:pt x="3482333" y="1054953"/>
                  <a:pt x="3528188" y="1022459"/>
                  <a:pt x="3581633" y="1022459"/>
                </a:cubicBezTo>
                <a:cubicBezTo>
                  <a:pt x="3635078" y="1022459"/>
                  <a:pt x="3680933" y="1054953"/>
                  <a:pt x="3700521" y="1101263"/>
                </a:cubicBezTo>
                <a:lnTo>
                  <a:pt x="3710659" y="1151482"/>
                </a:lnTo>
                <a:lnTo>
                  <a:pt x="3710660" y="0"/>
                </a:lnTo>
                <a:lnTo>
                  <a:pt x="3710660" y="0"/>
                </a:lnTo>
                <a:lnTo>
                  <a:pt x="3710660" y="2198666"/>
                </a:lnTo>
                <a:cubicBezTo>
                  <a:pt x="3710660" y="2269926"/>
                  <a:pt x="3768427" y="2327693"/>
                  <a:pt x="3839687" y="2327693"/>
                </a:cubicBezTo>
                <a:lnTo>
                  <a:pt x="3839686" y="2327694"/>
                </a:lnTo>
                <a:cubicBezTo>
                  <a:pt x="3910946" y="2327694"/>
                  <a:pt x="3968713" y="2269927"/>
                  <a:pt x="3968713" y="2198667"/>
                </a:cubicBezTo>
                <a:lnTo>
                  <a:pt x="3968713" y="1428468"/>
                </a:lnTo>
                <a:lnTo>
                  <a:pt x="3969523" y="1424459"/>
                </a:lnTo>
                <a:cubicBezTo>
                  <a:pt x="3989110" y="1378149"/>
                  <a:pt x="4034965" y="1345655"/>
                  <a:pt x="4088410" y="1345655"/>
                </a:cubicBezTo>
                <a:cubicBezTo>
                  <a:pt x="4141855" y="1345655"/>
                  <a:pt x="4187710" y="1378149"/>
                  <a:pt x="4207297" y="1424459"/>
                </a:cubicBezTo>
                <a:lnTo>
                  <a:pt x="4208106" y="1428466"/>
                </a:lnTo>
                <a:lnTo>
                  <a:pt x="4208106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Text Placeholder 20"/>
          <p:cNvSpPr txBox="1">
            <a:spLocks/>
          </p:cNvSpPr>
          <p:nvPr/>
        </p:nvSpPr>
        <p:spPr>
          <a:xfrm>
            <a:off x="4753272" y="19140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4" name="Text Placeholder 23"/>
          <p:cNvSpPr txBox="1">
            <a:spLocks/>
          </p:cNvSpPr>
          <p:nvPr/>
        </p:nvSpPr>
        <p:spPr>
          <a:xfrm>
            <a:off x="4753272" y="221780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4572000" y="196032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ext Placeholder 20"/>
          <p:cNvSpPr txBox="1">
            <a:spLocks/>
          </p:cNvSpPr>
          <p:nvPr/>
        </p:nvSpPr>
        <p:spPr>
          <a:xfrm>
            <a:off x="4753272" y="267183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8" name="Text Placeholder 23"/>
          <p:cNvSpPr txBox="1">
            <a:spLocks/>
          </p:cNvSpPr>
          <p:nvPr/>
        </p:nvSpPr>
        <p:spPr>
          <a:xfrm>
            <a:off x="4753272" y="297563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4572000" y="271814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4753272" y="347597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11" name="Text Placeholder 23"/>
          <p:cNvSpPr txBox="1">
            <a:spLocks/>
          </p:cNvSpPr>
          <p:nvPr/>
        </p:nvSpPr>
        <p:spPr>
          <a:xfrm>
            <a:off x="4753272" y="377977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572000" y="352229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 err="1"/>
              <a:t>Oportunities</a:t>
            </a:r>
            <a:endParaRPr lang="es-ES_tradnl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/>
              <a:t>BRAND ANALYSIS SLIDE</a:t>
            </a:r>
          </a:p>
        </p:txBody>
      </p:sp>
      <p:sp>
        <p:nvSpPr>
          <p:cNvPr id="30" name="CuadroTexto 29"/>
          <p:cNvSpPr txBox="1">
            <a:spLocks/>
          </p:cNvSpPr>
          <p:nvPr/>
        </p:nvSpPr>
        <p:spPr>
          <a:xfrm>
            <a:off x="942393" y="1411703"/>
            <a:ext cx="2323322" cy="2320094"/>
          </a:xfrm>
          <a:custGeom>
            <a:avLst/>
            <a:gdLst/>
            <a:ahLst/>
            <a:cxnLst/>
            <a:rect l="l" t="t" r="r" b="b"/>
            <a:pathLst>
              <a:path w="3207133" h="3202686">
                <a:moveTo>
                  <a:pt x="1614687" y="0"/>
                </a:moveTo>
                <a:cubicBezTo>
                  <a:pt x="1854888" y="0"/>
                  <a:pt x="2072849" y="45965"/>
                  <a:pt x="2268569" y="137894"/>
                </a:cubicBezTo>
                <a:cubicBezTo>
                  <a:pt x="2464289" y="229823"/>
                  <a:pt x="2631836" y="351406"/>
                  <a:pt x="2771213" y="502644"/>
                </a:cubicBezTo>
                <a:cubicBezTo>
                  <a:pt x="2910589" y="653882"/>
                  <a:pt x="3018086" y="825878"/>
                  <a:pt x="3093705" y="1018632"/>
                </a:cubicBezTo>
                <a:cubicBezTo>
                  <a:pt x="3169324" y="1211387"/>
                  <a:pt x="3207133" y="1408589"/>
                  <a:pt x="3207133" y="1610240"/>
                </a:cubicBezTo>
                <a:cubicBezTo>
                  <a:pt x="3207133" y="1817821"/>
                  <a:pt x="3167100" y="2017248"/>
                  <a:pt x="3087033" y="2208519"/>
                </a:cubicBezTo>
                <a:cubicBezTo>
                  <a:pt x="3006966" y="2399791"/>
                  <a:pt x="2895761" y="2568821"/>
                  <a:pt x="2753419" y="2715611"/>
                </a:cubicBezTo>
                <a:cubicBezTo>
                  <a:pt x="2611078" y="2862401"/>
                  <a:pt x="2441306" y="2980278"/>
                  <a:pt x="2244103" y="3069241"/>
                </a:cubicBezTo>
                <a:cubicBezTo>
                  <a:pt x="2046901" y="3158204"/>
                  <a:pt x="1831165" y="3202686"/>
                  <a:pt x="1596894" y="3202686"/>
                </a:cubicBezTo>
                <a:cubicBezTo>
                  <a:pt x="1356693" y="3202686"/>
                  <a:pt x="1138732" y="3156722"/>
                  <a:pt x="943013" y="3064793"/>
                </a:cubicBezTo>
                <a:cubicBezTo>
                  <a:pt x="747293" y="2972864"/>
                  <a:pt x="579745" y="2852022"/>
                  <a:pt x="440369" y="2702267"/>
                </a:cubicBezTo>
                <a:cubicBezTo>
                  <a:pt x="300993" y="2552511"/>
                  <a:pt x="192754" y="2381257"/>
                  <a:pt x="115652" y="2188502"/>
                </a:cubicBezTo>
                <a:cubicBezTo>
                  <a:pt x="38550" y="1995748"/>
                  <a:pt x="0" y="1797063"/>
                  <a:pt x="0" y="1592447"/>
                </a:cubicBezTo>
                <a:cubicBezTo>
                  <a:pt x="0" y="1384865"/>
                  <a:pt x="40033" y="1184698"/>
                  <a:pt x="120100" y="991943"/>
                </a:cubicBezTo>
                <a:cubicBezTo>
                  <a:pt x="200168" y="799189"/>
                  <a:pt x="312113" y="629417"/>
                  <a:pt x="455938" y="482627"/>
                </a:cubicBezTo>
                <a:cubicBezTo>
                  <a:pt x="599762" y="335837"/>
                  <a:pt x="770275" y="218702"/>
                  <a:pt x="967478" y="131221"/>
                </a:cubicBezTo>
                <a:cubicBezTo>
                  <a:pt x="1164680" y="43740"/>
                  <a:pt x="1380417" y="0"/>
                  <a:pt x="1614687" y="0"/>
                </a:cubicBezTo>
                <a:close/>
                <a:moveTo>
                  <a:pt x="1601342" y="769535"/>
                </a:moveTo>
                <a:cubicBezTo>
                  <a:pt x="1476794" y="769535"/>
                  <a:pt x="1369296" y="793258"/>
                  <a:pt x="1278850" y="840705"/>
                </a:cubicBezTo>
                <a:cubicBezTo>
                  <a:pt x="1188404" y="888153"/>
                  <a:pt x="1113526" y="951168"/>
                  <a:pt x="1054217" y="1029753"/>
                </a:cubicBezTo>
                <a:cubicBezTo>
                  <a:pt x="994908" y="1108337"/>
                  <a:pt x="951168" y="1197301"/>
                  <a:pt x="922996" y="1296643"/>
                </a:cubicBezTo>
                <a:cubicBezTo>
                  <a:pt x="894824" y="1395986"/>
                  <a:pt x="880738" y="1497552"/>
                  <a:pt x="880738" y="1601343"/>
                </a:cubicBezTo>
                <a:cubicBezTo>
                  <a:pt x="880738" y="1708099"/>
                  <a:pt x="895565" y="1811149"/>
                  <a:pt x="925220" y="1910491"/>
                </a:cubicBezTo>
                <a:cubicBezTo>
                  <a:pt x="954875" y="2009834"/>
                  <a:pt x="999356" y="2098056"/>
                  <a:pt x="1058665" y="2175158"/>
                </a:cubicBezTo>
                <a:cubicBezTo>
                  <a:pt x="1117974" y="2252259"/>
                  <a:pt x="1192852" y="2314534"/>
                  <a:pt x="1283298" y="2361981"/>
                </a:cubicBezTo>
                <a:cubicBezTo>
                  <a:pt x="1373744" y="2409428"/>
                  <a:pt x="1481242" y="2433152"/>
                  <a:pt x="1605790" y="2433152"/>
                </a:cubicBezTo>
                <a:cubicBezTo>
                  <a:pt x="1730339" y="2433152"/>
                  <a:pt x="1838578" y="2408687"/>
                  <a:pt x="1930507" y="2359757"/>
                </a:cubicBezTo>
                <a:cubicBezTo>
                  <a:pt x="2022436" y="2310827"/>
                  <a:pt x="2097314" y="2247070"/>
                  <a:pt x="2155140" y="2168486"/>
                </a:cubicBezTo>
                <a:cubicBezTo>
                  <a:pt x="2212967" y="2089901"/>
                  <a:pt x="2255965" y="2000196"/>
                  <a:pt x="2284137" y="1899371"/>
                </a:cubicBezTo>
                <a:cubicBezTo>
                  <a:pt x="2312309" y="1798546"/>
                  <a:pt x="2326395" y="1696238"/>
                  <a:pt x="2326395" y="1592447"/>
                </a:cubicBezTo>
                <a:cubicBezTo>
                  <a:pt x="2326395" y="1485691"/>
                  <a:pt x="2311568" y="1382641"/>
                  <a:pt x="2281913" y="1283299"/>
                </a:cubicBezTo>
                <a:cubicBezTo>
                  <a:pt x="2252259" y="1183956"/>
                  <a:pt x="2207035" y="1096475"/>
                  <a:pt x="2146244" y="1020856"/>
                </a:cubicBezTo>
                <a:cubicBezTo>
                  <a:pt x="2085452" y="945237"/>
                  <a:pt x="2009833" y="884446"/>
                  <a:pt x="1919387" y="838481"/>
                </a:cubicBezTo>
                <a:cubicBezTo>
                  <a:pt x="1828941" y="792517"/>
                  <a:pt x="1722926" y="769535"/>
                  <a:pt x="1601342" y="76953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_tradnl" sz="35000" b="1">
              <a:solidFill>
                <a:schemeClr val="bg1">
                  <a:lumMod val="8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31" name="Forma libre 30"/>
          <p:cNvSpPr/>
          <p:nvPr/>
        </p:nvSpPr>
        <p:spPr>
          <a:xfrm>
            <a:off x="2182972" y="-1064145"/>
            <a:ext cx="1283351" cy="2978150"/>
          </a:xfrm>
          <a:custGeom>
            <a:avLst/>
            <a:gdLst>
              <a:gd name="connsiteX0" fmla="*/ 129028 w 1283351"/>
              <a:gd name="connsiteY0" fmla="*/ 0 h 2978150"/>
              <a:gd name="connsiteX1" fmla="*/ 247914 w 1283351"/>
              <a:gd name="connsiteY1" fmla="*/ 78804 h 2978150"/>
              <a:gd name="connsiteX2" fmla="*/ 256490 w 1283351"/>
              <a:gd name="connsiteY2" fmla="*/ 121283 h 2978150"/>
              <a:gd name="connsiteX3" fmla="*/ 265066 w 1283351"/>
              <a:gd name="connsiteY3" fmla="*/ 78804 h 2978150"/>
              <a:gd name="connsiteX4" fmla="*/ 383953 w 1283351"/>
              <a:gd name="connsiteY4" fmla="*/ 0 h 2978150"/>
              <a:gd name="connsiteX5" fmla="*/ 502839 w 1283351"/>
              <a:gd name="connsiteY5" fmla="*/ 78804 h 2978150"/>
              <a:gd name="connsiteX6" fmla="*/ 512978 w 1283351"/>
              <a:gd name="connsiteY6" fmla="*/ 129025 h 2978150"/>
              <a:gd name="connsiteX7" fmla="*/ 523117 w 1283351"/>
              <a:gd name="connsiteY7" fmla="*/ 78804 h 2978150"/>
              <a:gd name="connsiteX8" fmla="*/ 642005 w 1283351"/>
              <a:gd name="connsiteY8" fmla="*/ 0 h 2978150"/>
              <a:gd name="connsiteX9" fmla="*/ 760891 w 1283351"/>
              <a:gd name="connsiteY9" fmla="*/ 78804 h 2978150"/>
              <a:gd name="connsiteX10" fmla="*/ 769467 w 1283351"/>
              <a:gd name="connsiteY10" fmla="*/ 121283 h 2978150"/>
              <a:gd name="connsiteX11" fmla="*/ 778043 w 1283351"/>
              <a:gd name="connsiteY11" fmla="*/ 78804 h 2978150"/>
              <a:gd name="connsiteX12" fmla="*/ 896930 w 1283351"/>
              <a:gd name="connsiteY12" fmla="*/ 0 h 2978150"/>
              <a:gd name="connsiteX13" fmla="*/ 1015817 w 1283351"/>
              <a:gd name="connsiteY13" fmla="*/ 78804 h 2978150"/>
              <a:gd name="connsiteX14" fmla="*/ 1025628 w 1283351"/>
              <a:gd name="connsiteY14" fmla="*/ 127398 h 2978150"/>
              <a:gd name="connsiteX15" fmla="*/ 1035439 w 1283351"/>
              <a:gd name="connsiteY15" fmla="*/ 78804 h 2978150"/>
              <a:gd name="connsiteX16" fmla="*/ 1154325 w 1283351"/>
              <a:gd name="connsiteY16" fmla="*/ 0 h 2978150"/>
              <a:gd name="connsiteX17" fmla="*/ 1283351 w 1283351"/>
              <a:gd name="connsiteY17" fmla="*/ 129027 h 2978150"/>
              <a:gd name="connsiteX18" fmla="*/ 1283350 w 1283351"/>
              <a:gd name="connsiteY18" fmla="*/ 1727909 h 2978150"/>
              <a:gd name="connsiteX19" fmla="*/ 1283350 w 1283351"/>
              <a:gd name="connsiteY19" fmla="*/ 1727912 h 2978150"/>
              <a:gd name="connsiteX20" fmla="*/ 1283349 w 1283351"/>
              <a:gd name="connsiteY20" fmla="*/ 2749120 h 2978150"/>
              <a:gd name="connsiteX21" fmla="*/ 1154322 w 1283351"/>
              <a:gd name="connsiteY21" fmla="*/ 2878147 h 2978150"/>
              <a:gd name="connsiteX22" fmla="*/ 1154323 w 1283351"/>
              <a:gd name="connsiteY22" fmla="*/ 2878146 h 2978150"/>
              <a:gd name="connsiteX23" fmla="*/ 1025296 w 1283351"/>
              <a:gd name="connsiteY23" fmla="*/ 2749119 h 2978150"/>
              <a:gd name="connsiteX24" fmla="*/ 1025296 w 1283351"/>
              <a:gd name="connsiteY24" fmla="*/ 1731178 h 2978150"/>
              <a:gd name="connsiteX25" fmla="*/ 1025296 w 1283351"/>
              <a:gd name="connsiteY25" fmla="*/ 1731181 h 2978150"/>
              <a:gd name="connsiteX26" fmla="*/ 1025295 w 1283351"/>
              <a:gd name="connsiteY26" fmla="*/ 2765642 h 2978150"/>
              <a:gd name="connsiteX27" fmla="*/ 1015157 w 1283351"/>
              <a:gd name="connsiteY27" fmla="*/ 2715423 h 2978150"/>
              <a:gd name="connsiteX28" fmla="*/ 896269 w 1283351"/>
              <a:gd name="connsiteY28" fmla="*/ 2636619 h 2978150"/>
              <a:gd name="connsiteX29" fmla="*/ 777382 w 1283351"/>
              <a:gd name="connsiteY29" fmla="*/ 2715423 h 2978150"/>
              <a:gd name="connsiteX30" fmla="*/ 767618 w 1283351"/>
              <a:gd name="connsiteY30" fmla="*/ 2763784 h 2978150"/>
              <a:gd name="connsiteX31" fmla="*/ 767618 w 1283351"/>
              <a:gd name="connsiteY31" fmla="*/ 2849123 h 2978150"/>
              <a:gd name="connsiteX32" fmla="*/ 638591 w 1283351"/>
              <a:gd name="connsiteY32" fmla="*/ 2978150 h 2978150"/>
              <a:gd name="connsiteX33" fmla="*/ 638592 w 1283351"/>
              <a:gd name="connsiteY33" fmla="*/ 2978149 h 2978150"/>
              <a:gd name="connsiteX34" fmla="*/ 509565 w 1283351"/>
              <a:gd name="connsiteY34" fmla="*/ 2849122 h 2978150"/>
              <a:gd name="connsiteX35" fmla="*/ 509565 w 1283351"/>
              <a:gd name="connsiteY35" fmla="*/ 1744815 h 2978150"/>
              <a:gd name="connsiteX36" fmla="*/ 509565 w 1283351"/>
              <a:gd name="connsiteY36" fmla="*/ 1744818 h 2978150"/>
              <a:gd name="connsiteX37" fmla="*/ 509564 w 1283351"/>
              <a:gd name="connsiteY37" fmla="*/ 2255102 h 2978150"/>
              <a:gd name="connsiteX38" fmla="*/ 499426 w 1283351"/>
              <a:gd name="connsiteY38" fmla="*/ 2204883 h 2978150"/>
              <a:gd name="connsiteX39" fmla="*/ 380538 w 1283351"/>
              <a:gd name="connsiteY39" fmla="*/ 2126079 h 2978150"/>
              <a:gd name="connsiteX40" fmla="*/ 261651 w 1283351"/>
              <a:gd name="connsiteY40" fmla="*/ 2204883 h 2978150"/>
              <a:gd name="connsiteX41" fmla="*/ 258053 w 1283351"/>
              <a:gd name="connsiteY41" fmla="*/ 2222702 h 2978150"/>
              <a:gd name="connsiteX42" fmla="*/ 258053 w 1283351"/>
              <a:gd name="connsiteY42" fmla="*/ 2311620 h 2978150"/>
              <a:gd name="connsiteX43" fmla="*/ 129026 w 1283351"/>
              <a:gd name="connsiteY43" fmla="*/ 2440647 h 2978150"/>
              <a:gd name="connsiteX44" fmla="*/ 129027 w 1283351"/>
              <a:gd name="connsiteY44" fmla="*/ 2440646 h 2978150"/>
              <a:gd name="connsiteX45" fmla="*/ 0 w 1283351"/>
              <a:gd name="connsiteY45" fmla="*/ 2311619 h 2978150"/>
              <a:gd name="connsiteX46" fmla="*/ 0 w 1283351"/>
              <a:gd name="connsiteY46" fmla="*/ 276727 h 2978150"/>
              <a:gd name="connsiteX47" fmla="*/ 1 w 1283351"/>
              <a:gd name="connsiteY47" fmla="*/ 276727 h 2978150"/>
              <a:gd name="connsiteX48" fmla="*/ 1 w 1283351"/>
              <a:gd name="connsiteY48" fmla="*/ 129027 h 2978150"/>
              <a:gd name="connsiteX49" fmla="*/ 129028 w 1283351"/>
              <a:gd name="connsiteY49" fmla="*/ 0 h 297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1283351" h="2978150">
                <a:moveTo>
                  <a:pt x="129028" y="0"/>
                </a:moveTo>
                <a:cubicBezTo>
                  <a:pt x="182472" y="0"/>
                  <a:pt x="228327" y="32494"/>
                  <a:pt x="247914" y="78804"/>
                </a:cubicBezTo>
                <a:lnTo>
                  <a:pt x="256490" y="121283"/>
                </a:lnTo>
                <a:lnTo>
                  <a:pt x="265066" y="78804"/>
                </a:lnTo>
                <a:cubicBezTo>
                  <a:pt x="284654" y="32494"/>
                  <a:pt x="330508" y="0"/>
                  <a:pt x="383953" y="0"/>
                </a:cubicBezTo>
                <a:cubicBezTo>
                  <a:pt x="437398" y="0"/>
                  <a:pt x="483253" y="32494"/>
                  <a:pt x="502839" y="78804"/>
                </a:cubicBezTo>
                <a:lnTo>
                  <a:pt x="512978" y="129025"/>
                </a:lnTo>
                <a:lnTo>
                  <a:pt x="523117" y="78804"/>
                </a:lnTo>
                <a:cubicBezTo>
                  <a:pt x="542705" y="32494"/>
                  <a:pt x="588560" y="0"/>
                  <a:pt x="642005" y="0"/>
                </a:cubicBezTo>
                <a:cubicBezTo>
                  <a:pt x="695449" y="0"/>
                  <a:pt x="741304" y="32494"/>
                  <a:pt x="760891" y="78804"/>
                </a:cubicBezTo>
                <a:lnTo>
                  <a:pt x="769467" y="121283"/>
                </a:lnTo>
                <a:lnTo>
                  <a:pt x="778043" y="78804"/>
                </a:lnTo>
                <a:cubicBezTo>
                  <a:pt x="797631" y="32494"/>
                  <a:pt x="843486" y="0"/>
                  <a:pt x="896930" y="0"/>
                </a:cubicBezTo>
                <a:cubicBezTo>
                  <a:pt x="950375" y="0"/>
                  <a:pt x="996230" y="32494"/>
                  <a:pt x="1015817" y="78804"/>
                </a:cubicBezTo>
                <a:lnTo>
                  <a:pt x="1025628" y="127398"/>
                </a:lnTo>
                <a:lnTo>
                  <a:pt x="1035439" y="78804"/>
                </a:lnTo>
                <a:cubicBezTo>
                  <a:pt x="1055025" y="32494"/>
                  <a:pt x="1100880" y="0"/>
                  <a:pt x="1154325" y="0"/>
                </a:cubicBezTo>
                <a:cubicBezTo>
                  <a:pt x="1225585" y="0"/>
                  <a:pt x="1283351" y="57767"/>
                  <a:pt x="1283351" y="129027"/>
                </a:cubicBezTo>
                <a:cubicBezTo>
                  <a:pt x="1283351" y="661988"/>
                  <a:pt x="1283350" y="1194948"/>
                  <a:pt x="1283350" y="1727909"/>
                </a:cubicBezTo>
                <a:lnTo>
                  <a:pt x="1283350" y="1727912"/>
                </a:lnTo>
                <a:lnTo>
                  <a:pt x="1283349" y="2749120"/>
                </a:lnTo>
                <a:cubicBezTo>
                  <a:pt x="1283349" y="2820380"/>
                  <a:pt x="1225582" y="2878147"/>
                  <a:pt x="1154322" y="2878147"/>
                </a:cubicBezTo>
                <a:lnTo>
                  <a:pt x="1154323" y="2878146"/>
                </a:lnTo>
                <a:cubicBezTo>
                  <a:pt x="1083063" y="2878146"/>
                  <a:pt x="1025296" y="2820379"/>
                  <a:pt x="1025296" y="2749119"/>
                </a:cubicBezTo>
                <a:lnTo>
                  <a:pt x="1025296" y="1731178"/>
                </a:lnTo>
                <a:lnTo>
                  <a:pt x="1025296" y="1731181"/>
                </a:lnTo>
                <a:lnTo>
                  <a:pt x="1025295" y="2765642"/>
                </a:lnTo>
                <a:lnTo>
                  <a:pt x="1015157" y="2715423"/>
                </a:lnTo>
                <a:cubicBezTo>
                  <a:pt x="995569" y="2669113"/>
                  <a:pt x="949714" y="2636619"/>
                  <a:pt x="896269" y="2636619"/>
                </a:cubicBezTo>
                <a:cubicBezTo>
                  <a:pt x="842824" y="2636619"/>
                  <a:pt x="796969" y="2669113"/>
                  <a:pt x="777382" y="2715423"/>
                </a:cubicBezTo>
                <a:lnTo>
                  <a:pt x="767618" y="2763784"/>
                </a:lnTo>
                <a:lnTo>
                  <a:pt x="767618" y="2849123"/>
                </a:lnTo>
                <a:cubicBezTo>
                  <a:pt x="767618" y="2920383"/>
                  <a:pt x="709851" y="2978150"/>
                  <a:pt x="638591" y="2978150"/>
                </a:cubicBezTo>
                <a:lnTo>
                  <a:pt x="638592" y="2978149"/>
                </a:lnTo>
                <a:cubicBezTo>
                  <a:pt x="567332" y="2978149"/>
                  <a:pt x="509565" y="2920382"/>
                  <a:pt x="509565" y="2849122"/>
                </a:cubicBezTo>
                <a:lnTo>
                  <a:pt x="509565" y="1744815"/>
                </a:lnTo>
                <a:lnTo>
                  <a:pt x="509565" y="1744818"/>
                </a:lnTo>
                <a:lnTo>
                  <a:pt x="509564" y="2255102"/>
                </a:lnTo>
                <a:lnTo>
                  <a:pt x="499426" y="2204883"/>
                </a:lnTo>
                <a:cubicBezTo>
                  <a:pt x="479838" y="2158573"/>
                  <a:pt x="433983" y="2126079"/>
                  <a:pt x="380538" y="2126079"/>
                </a:cubicBezTo>
                <a:cubicBezTo>
                  <a:pt x="327093" y="2126079"/>
                  <a:pt x="281238" y="2158573"/>
                  <a:pt x="261651" y="2204883"/>
                </a:cubicBezTo>
                <a:lnTo>
                  <a:pt x="258053" y="2222702"/>
                </a:lnTo>
                <a:lnTo>
                  <a:pt x="258053" y="2311620"/>
                </a:lnTo>
                <a:cubicBezTo>
                  <a:pt x="258053" y="2382880"/>
                  <a:pt x="200286" y="2440647"/>
                  <a:pt x="129026" y="2440647"/>
                </a:cubicBezTo>
                <a:lnTo>
                  <a:pt x="129027" y="2440646"/>
                </a:lnTo>
                <a:cubicBezTo>
                  <a:pt x="57767" y="2440646"/>
                  <a:pt x="0" y="2382879"/>
                  <a:pt x="0" y="2311619"/>
                </a:cubicBezTo>
                <a:lnTo>
                  <a:pt x="0" y="276727"/>
                </a:lnTo>
                <a:lnTo>
                  <a:pt x="1" y="276727"/>
                </a:lnTo>
                <a:lnTo>
                  <a:pt x="1" y="129027"/>
                </a:lnTo>
                <a:cubicBezTo>
                  <a:pt x="1" y="57767"/>
                  <a:pt x="57768" y="0"/>
                  <a:pt x="12902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7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orma libre 23"/>
          <p:cNvSpPr/>
          <p:nvPr/>
        </p:nvSpPr>
        <p:spPr>
          <a:xfrm>
            <a:off x="1" y="0"/>
            <a:ext cx="4208106" cy="5143500"/>
          </a:xfrm>
          <a:custGeom>
            <a:avLst/>
            <a:gdLst>
              <a:gd name="connsiteX0" fmla="*/ 4208025 w 4208106"/>
              <a:gd name="connsiteY0" fmla="*/ 3329575 h 5143500"/>
              <a:gd name="connsiteX1" fmla="*/ 4208105 w 4208106"/>
              <a:gd name="connsiteY1" fmla="*/ 3329575 h 5143500"/>
              <a:gd name="connsiteX2" fmla="*/ 4208105 w 4208106"/>
              <a:gd name="connsiteY2" fmla="*/ 3522291 h 5143500"/>
              <a:gd name="connsiteX3" fmla="*/ 4208033 w 4208106"/>
              <a:gd name="connsiteY3" fmla="*/ 3521884 h 5143500"/>
              <a:gd name="connsiteX4" fmla="*/ 0 w 4208106"/>
              <a:gd name="connsiteY4" fmla="*/ 0 h 5143500"/>
              <a:gd name="connsiteX5" fmla="*/ 3433481 w 4208106"/>
              <a:gd name="connsiteY5" fmla="*/ 0 h 5143500"/>
              <a:gd name="connsiteX6" fmla="*/ 3433481 w 4208106"/>
              <a:gd name="connsiteY6" fmla="*/ 1868340 h 5143500"/>
              <a:gd name="connsiteX7" fmla="*/ 3562508 w 4208106"/>
              <a:gd name="connsiteY7" fmla="*/ 1997367 h 5143500"/>
              <a:gd name="connsiteX8" fmla="*/ 3562507 w 4208106"/>
              <a:gd name="connsiteY8" fmla="*/ 1997368 h 5143500"/>
              <a:gd name="connsiteX9" fmla="*/ 3691534 w 4208106"/>
              <a:gd name="connsiteY9" fmla="*/ 1868341 h 5143500"/>
              <a:gd name="connsiteX10" fmla="*/ 3691535 w 4208106"/>
              <a:gd name="connsiteY10" fmla="*/ 0 h 5143500"/>
              <a:gd name="connsiteX11" fmla="*/ 3691766 w 4208106"/>
              <a:gd name="connsiteY11" fmla="*/ 0 h 5143500"/>
              <a:gd name="connsiteX12" fmla="*/ 3691766 w 4208106"/>
              <a:gd name="connsiteY12" fmla="*/ 1793189 h 5143500"/>
              <a:gd name="connsiteX13" fmla="*/ 3820793 w 4208106"/>
              <a:gd name="connsiteY13" fmla="*/ 1664162 h 5143500"/>
              <a:gd name="connsiteX14" fmla="*/ 3939680 w 4208106"/>
              <a:gd name="connsiteY14" fmla="*/ 1742966 h 5143500"/>
              <a:gd name="connsiteX15" fmla="*/ 3949819 w 4208106"/>
              <a:gd name="connsiteY15" fmla="*/ 1793184 h 5143500"/>
              <a:gd name="connsiteX16" fmla="*/ 3949819 w 4208106"/>
              <a:gd name="connsiteY16" fmla="*/ 1237877 h 5143500"/>
              <a:gd name="connsiteX17" fmla="*/ 3949820 w 4208106"/>
              <a:gd name="connsiteY17" fmla="*/ 1237878 h 5143500"/>
              <a:gd name="connsiteX18" fmla="*/ 3949821 w 4208106"/>
              <a:gd name="connsiteY18" fmla="*/ 3258168 h 5143500"/>
              <a:gd name="connsiteX19" fmla="*/ 4028624 w 4208106"/>
              <a:gd name="connsiteY19" fmla="*/ 3377056 h 5143500"/>
              <a:gd name="connsiteX20" fmla="*/ 4076694 w 4208106"/>
              <a:gd name="connsiteY20" fmla="*/ 3386760 h 5143500"/>
              <a:gd name="connsiteX21" fmla="*/ 4076694 w 4208106"/>
              <a:gd name="connsiteY21" fmla="*/ 3387498 h 5143500"/>
              <a:gd name="connsiteX22" fmla="*/ 4100174 w 4208106"/>
              <a:gd name="connsiteY22" fmla="*/ 3389865 h 5143500"/>
              <a:gd name="connsiteX23" fmla="*/ 4199903 w 4208106"/>
              <a:gd name="connsiteY23" fmla="*/ 3475814 h 5143500"/>
              <a:gd name="connsiteX24" fmla="*/ 4208033 w 4208106"/>
              <a:gd name="connsiteY24" fmla="*/ 3521884 h 5143500"/>
              <a:gd name="connsiteX25" fmla="*/ 4208106 w 4208106"/>
              <a:gd name="connsiteY25" fmla="*/ 5143500 h 5143500"/>
              <a:gd name="connsiteX26" fmla="*/ 0 w 4208106"/>
              <a:gd name="connsiteY26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4208106" h="5143500">
                <a:moveTo>
                  <a:pt x="4208025" y="3329575"/>
                </a:moveTo>
                <a:lnTo>
                  <a:pt x="4208105" y="3329575"/>
                </a:lnTo>
                <a:lnTo>
                  <a:pt x="4208105" y="3522291"/>
                </a:lnTo>
                <a:lnTo>
                  <a:pt x="4208033" y="3521884"/>
                </a:lnTo>
                <a:close/>
                <a:moveTo>
                  <a:pt x="0" y="0"/>
                </a:moveTo>
                <a:lnTo>
                  <a:pt x="3433481" y="0"/>
                </a:lnTo>
                <a:lnTo>
                  <a:pt x="3433481" y="1868340"/>
                </a:lnTo>
                <a:cubicBezTo>
                  <a:pt x="3433481" y="1939600"/>
                  <a:pt x="3491248" y="1997367"/>
                  <a:pt x="3562508" y="1997367"/>
                </a:cubicBezTo>
                <a:lnTo>
                  <a:pt x="3562507" y="1997368"/>
                </a:lnTo>
                <a:cubicBezTo>
                  <a:pt x="3633767" y="1997368"/>
                  <a:pt x="3691534" y="1939601"/>
                  <a:pt x="3691534" y="1868341"/>
                </a:cubicBezTo>
                <a:cubicBezTo>
                  <a:pt x="3691534" y="1245561"/>
                  <a:pt x="3691535" y="622780"/>
                  <a:pt x="3691535" y="0"/>
                </a:cubicBezTo>
                <a:lnTo>
                  <a:pt x="3691766" y="0"/>
                </a:lnTo>
                <a:lnTo>
                  <a:pt x="3691766" y="1793189"/>
                </a:lnTo>
                <a:cubicBezTo>
                  <a:pt x="3691766" y="1721929"/>
                  <a:pt x="3749533" y="1664162"/>
                  <a:pt x="3820793" y="1664162"/>
                </a:cubicBezTo>
                <a:cubicBezTo>
                  <a:pt x="3874238" y="1664162"/>
                  <a:pt x="3920093" y="1696656"/>
                  <a:pt x="3939680" y="1742966"/>
                </a:cubicBezTo>
                <a:lnTo>
                  <a:pt x="3949819" y="1793184"/>
                </a:lnTo>
                <a:lnTo>
                  <a:pt x="3949819" y="1237877"/>
                </a:lnTo>
                <a:lnTo>
                  <a:pt x="3949820" y="1237878"/>
                </a:lnTo>
                <a:cubicBezTo>
                  <a:pt x="3949820" y="1911308"/>
                  <a:pt x="3949821" y="2584738"/>
                  <a:pt x="3949821" y="3258168"/>
                </a:cubicBezTo>
                <a:cubicBezTo>
                  <a:pt x="3949821" y="3311613"/>
                  <a:pt x="3982315" y="3357468"/>
                  <a:pt x="4028624" y="3377056"/>
                </a:cubicBezTo>
                <a:lnTo>
                  <a:pt x="4076694" y="3386760"/>
                </a:lnTo>
                <a:lnTo>
                  <a:pt x="4076694" y="3387498"/>
                </a:lnTo>
                <a:lnTo>
                  <a:pt x="4100174" y="3389865"/>
                </a:lnTo>
                <a:cubicBezTo>
                  <a:pt x="4146372" y="3399318"/>
                  <a:pt x="4183984" y="3432338"/>
                  <a:pt x="4199903" y="3475814"/>
                </a:cubicBezTo>
                <a:lnTo>
                  <a:pt x="4208033" y="3521884"/>
                </a:lnTo>
                <a:lnTo>
                  <a:pt x="4208106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Text Placeholder 20"/>
          <p:cNvSpPr txBox="1">
            <a:spLocks/>
          </p:cNvSpPr>
          <p:nvPr/>
        </p:nvSpPr>
        <p:spPr>
          <a:xfrm>
            <a:off x="4753272" y="19140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4" name="Text Placeholder 23"/>
          <p:cNvSpPr txBox="1">
            <a:spLocks/>
          </p:cNvSpPr>
          <p:nvPr/>
        </p:nvSpPr>
        <p:spPr>
          <a:xfrm>
            <a:off x="4753272" y="221780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4572000" y="196032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Text Placeholder 20"/>
          <p:cNvSpPr txBox="1">
            <a:spLocks/>
          </p:cNvSpPr>
          <p:nvPr/>
        </p:nvSpPr>
        <p:spPr>
          <a:xfrm>
            <a:off x="4753272" y="267183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8" name="Text Placeholder 23"/>
          <p:cNvSpPr txBox="1">
            <a:spLocks/>
          </p:cNvSpPr>
          <p:nvPr/>
        </p:nvSpPr>
        <p:spPr>
          <a:xfrm>
            <a:off x="4753272" y="297563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9" name="Rectángulo redondeado 8"/>
          <p:cNvSpPr/>
          <p:nvPr/>
        </p:nvSpPr>
        <p:spPr>
          <a:xfrm>
            <a:off x="4572000" y="271814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" name="Text Placeholder 20"/>
          <p:cNvSpPr txBox="1">
            <a:spLocks/>
          </p:cNvSpPr>
          <p:nvPr/>
        </p:nvSpPr>
        <p:spPr>
          <a:xfrm>
            <a:off x="4753272" y="347597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Analysis title example here</a:t>
            </a:r>
          </a:p>
        </p:txBody>
      </p:sp>
      <p:sp>
        <p:nvSpPr>
          <p:cNvPr id="11" name="Text Placeholder 23"/>
          <p:cNvSpPr txBox="1">
            <a:spLocks/>
          </p:cNvSpPr>
          <p:nvPr/>
        </p:nvSpPr>
        <p:spPr>
          <a:xfrm>
            <a:off x="4753272" y="377977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2" name="Rectángulo redondeado 11"/>
          <p:cNvSpPr/>
          <p:nvPr/>
        </p:nvSpPr>
        <p:spPr>
          <a:xfrm>
            <a:off x="4572000" y="352229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 err="1"/>
              <a:t>Threats</a:t>
            </a:r>
            <a:endParaRPr lang="es-ES_tradnl"/>
          </a:p>
        </p:txBody>
      </p:sp>
      <p:sp>
        <p:nvSpPr>
          <p:cNvPr id="13" name="Marcador de texto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/>
              <a:t>BRAND ANALYSIS SLIDE</a:t>
            </a:r>
          </a:p>
        </p:txBody>
      </p:sp>
      <p:sp>
        <p:nvSpPr>
          <p:cNvPr id="17" name="CuadroTexto 16"/>
          <p:cNvSpPr txBox="1">
            <a:spLocks/>
          </p:cNvSpPr>
          <p:nvPr/>
        </p:nvSpPr>
        <p:spPr>
          <a:xfrm>
            <a:off x="977025" y="1317847"/>
            <a:ext cx="2181076" cy="2563844"/>
          </a:xfrm>
          <a:custGeom>
            <a:avLst/>
            <a:gdLst/>
            <a:ahLst/>
            <a:cxnLst/>
            <a:rect l="l" t="t" r="r" b="b"/>
            <a:pathLst>
              <a:path w="2686698" h="3158204">
                <a:moveTo>
                  <a:pt x="0" y="0"/>
                </a:moveTo>
                <a:lnTo>
                  <a:pt x="2686698" y="0"/>
                </a:lnTo>
                <a:lnTo>
                  <a:pt x="2686698" y="756190"/>
                </a:lnTo>
                <a:lnTo>
                  <a:pt x="1779271" y="756190"/>
                </a:lnTo>
                <a:lnTo>
                  <a:pt x="1779271" y="3158204"/>
                </a:lnTo>
                <a:lnTo>
                  <a:pt x="911876" y="3158204"/>
                </a:lnTo>
                <a:lnTo>
                  <a:pt x="911876" y="756190"/>
                </a:lnTo>
                <a:lnTo>
                  <a:pt x="0" y="75619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s-ES_tradnl" sz="35000" b="1">
              <a:solidFill>
                <a:schemeClr val="bg1">
                  <a:lumMod val="85000"/>
                </a:schemeClr>
              </a:solidFill>
              <a:latin typeface="Raleway Black" charset="0"/>
              <a:ea typeface="Raleway Black" charset="0"/>
              <a:cs typeface="Raleway Black" charset="0"/>
            </a:endParaRPr>
          </a:p>
        </p:txBody>
      </p:sp>
      <p:sp>
        <p:nvSpPr>
          <p:cNvPr id="22" name="Forma libre 21"/>
          <p:cNvSpPr/>
          <p:nvPr/>
        </p:nvSpPr>
        <p:spPr>
          <a:xfrm>
            <a:off x="2415782" y="-1564314"/>
            <a:ext cx="1278153" cy="3599285"/>
          </a:xfrm>
          <a:custGeom>
            <a:avLst/>
            <a:gdLst>
              <a:gd name="connsiteX0" fmla="*/ 1149126 w 1278153"/>
              <a:gd name="connsiteY0" fmla="*/ 704636 h 3599285"/>
              <a:gd name="connsiteX1" fmla="*/ 1278153 w 1278153"/>
              <a:gd name="connsiteY1" fmla="*/ 833663 h 3599285"/>
              <a:gd name="connsiteX2" fmla="*/ 1278152 w 1278153"/>
              <a:gd name="connsiteY2" fmla="*/ 3470258 h 3599285"/>
              <a:gd name="connsiteX3" fmla="*/ 1149125 w 1278153"/>
              <a:gd name="connsiteY3" fmla="*/ 3599285 h 3599285"/>
              <a:gd name="connsiteX4" fmla="*/ 1149126 w 1278153"/>
              <a:gd name="connsiteY4" fmla="*/ 3599284 h 3599285"/>
              <a:gd name="connsiteX5" fmla="*/ 1020099 w 1278153"/>
              <a:gd name="connsiteY5" fmla="*/ 3470257 h 3599285"/>
              <a:gd name="connsiteX6" fmla="*/ 1020099 w 1278153"/>
              <a:gd name="connsiteY6" fmla="*/ 833663 h 3599285"/>
              <a:gd name="connsiteX7" fmla="*/ 1149126 w 1278153"/>
              <a:gd name="connsiteY7" fmla="*/ 704636 h 3599285"/>
              <a:gd name="connsiteX8" fmla="*/ 129027 w 1278153"/>
              <a:gd name="connsiteY8" fmla="*/ 0 h 3599285"/>
              <a:gd name="connsiteX9" fmla="*/ 247915 w 1278153"/>
              <a:gd name="connsiteY9" fmla="*/ 78804 h 3599285"/>
              <a:gd name="connsiteX10" fmla="*/ 257403 w 1278153"/>
              <a:gd name="connsiteY10" fmla="*/ 125800 h 3599285"/>
              <a:gd name="connsiteX11" fmla="*/ 266752 w 1278153"/>
              <a:gd name="connsiteY11" fmla="*/ 79492 h 3599285"/>
              <a:gd name="connsiteX12" fmla="*/ 385639 w 1278153"/>
              <a:gd name="connsiteY12" fmla="*/ 688 h 3599285"/>
              <a:gd name="connsiteX13" fmla="*/ 514666 w 1278153"/>
              <a:gd name="connsiteY13" fmla="*/ 129715 h 3599285"/>
              <a:gd name="connsiteX14" fmla="*/ 514666 w 1278153"/>
              <a:gd name="connsiteY14" fmla="*/ 783205 h 3599285"/>
              <a:gd name="connsiteX15" fmla="*/ 542159 w 1278153"/>
              <a:gd name="connsiteY15" fmla="*/ 742427 h 3599285"/>
              <a:gd name="connsiteX16" fmla="*/ 633395 w 1278153"/>
              <a:gd name="connsiteY16" fmla="*/ 704636 h 3599285"/>
              <a:gd name="connsiteX17" fmla="*/ 752283 w 1278153"/>
              <a:gd name="connsiteY17" fmla="*/ 783440 h 3599285"/>
              <a:gd name="connsiteX18" fmla="*/ 762045 w 1278153"/>
              <a:gd name="connsiteY18" fmla="*/ 831796 h 3599285"/>
              <a:gd name="connsiteX19" fmla="*/ 762045 w 1278153"/>
              <a:gd name="connsiteY19" fmla="*/ 814311 h 3599285"/>
              <a:gd name="connsiteX20" fmla="*/ 891072 w 1278153"/>
              <a:gd name="connsiteY20" fmla="*/ 685284 h 3599285"/>
              <a:gd name="connsiteX21" fmla="*/ 1020099 w 1278153"/>
              <a:gd name="connsiteY21" fmla="*/ 814311 h 3599285"/>
              <a:gd name="connsiteX22" fmla="*/ 1020098 w 1278153"/>
              <a:gd name="connsiteY22" fmla="*/ 3486780 h 3599285"/>
              <a:gd name="connsiteX23" fmla="*/ 1009960 w 1278153"/>
              <a:gd name="connsiteY23" fmla="*/ 3436561 h 3599285"/>
              <a:gd name="connsiteX24" fmla="*/ 891072 w 1278153"/>
              <a:gd name="connsiteY24" fmla="*/ 3357757 h 3599285"/>
              <a:gd name="connsiteX25" fmla="*/ 762045 w 1278153"/>
              <a:gd name="connsiteY25" fmla="*/ 3486784 h 3599285"/>
              <a:gd name="connsiteX26" fmla="*/ 762045 w 1278153"/>
              <a:gd name="connsiteY26" fmla="*/ 3472120 h 3599285"/>
              <a:gd name="connsiteX27" fmla="*/ 752282 w 1278153"/>
              <a:gd name="connsiteY27" fmla="*/ 3520481 h 3599285"/>
              <a:gd name="connsiteX28" fmla="*/ 633394 w 1278153"/>
              <a:gd name="connsiteY28" fmla="*/ 3599285 h 3599285"/>
              <a:gd name="connsiteX29" fmla="*/ 633395 w 1278153"/>
              <a:gd name="connsiteY29" fmla="*/ 3599284 h 3599285"/>
              <a:gd name="connsiteX30" fmla="*/ 504368 w 1278153"/>
              <a:gd name="connsiteY30" fmla="*/ 3470257 h 3599285"/>
              <a:gd name="connsiteX31" fmla="*/ 504368 w 1278153"/>
              <a:gd name="connsiteY31" fmla="*/ 2850340 h 3599285"/>
              <a:gd name="connsiteX32" fmla="*/ 485202 w 1278153"/>
              <a:gd name="connsiteY32" fmla="*/ 2818750 h 3599285"/>
              <a:gd name="connsiteX33" fmla="*/ 385639 w 1278153"/>
              <a:gd name="connsiteY33" fmla="*/ 2771796 h 3599285"/>
              <a:gd name="connsiteX34" fmla="*/ 266752 w 1278153"/>
              <a:gd name="connsiteY34" fmla="*/ 2850600 h 3599285"/>
              <a:gd name="connsiteX35" fmla="*/ 258053 w 1278153"/>
              <a:gd name="connsiteY35" fmla="*/ 2893685 h 3599285"/>
              <a:gd name="connsiteX36" fmla="*/ 258053 w 1278153"/>
              <a:gd name="connsiteY36" fmla="*/ 3003280 h 3599285"/>
              <a:gd name="connsiteX37" fmla="*/ 129026 w 1278153"/>
              <a:gd name="connsiteY37" fmla="*/ 3132307 h 3599285"/>
              <a:gd name="connsiteX38" fmla="*/ 129027 w 1278153"/>
              <a:gd name="connsiteY38" fmla="*/ 3132306 h 3599285"/>
              <a:gd name="connsiteX39" fmla="*/ 0 w 1278153"/>
              <a:gd name="connsiteY39" fmla="*/ 3003279 h 3599285"/>
              <a:gd name="connsiteX40" fmla="*/ 0 w 1278153"/>
              <a:gd name="connsiteY40" fmla="*/ 129027 h 3599285"/>
              <a:gd name="connsiteX41" fmla="*/ 129027 w 1278153"/>
              <a:gd name="connsiteY41" fmla="*/ 0 h 359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1278153" h="3599285">
                <a:moveTo>
                  <a:pt x="1149126" y="704636"/>
                </a:moveTo>
                <a:cubicBezTo>
                  <a:pt x="1220386" y="704636"/>
                  <a:pt x="1278153" y="762403"/>
                  <a:pt x="1278153" y="833663"/>
                </a:cubicBezTo>
                <a:cubicBezTo>
                  <a:pt x="1278153" y="1712528"/>
                  <a:pt x="1278152" y="2591393"/>
                  <a:pt x="1278152" y="3470258"/>
                </a:cubicBezTo>
                <a:cubicBezTo>
                  <a:pt x="1278152" y="3541518"/>
                  <a:pt x="1220385" y="3599285"/>
                  <a:pt x="1149125" y="3599285"/>
                </a:cubicBezTo>
                <a:lnTo>
                  <a:pt x="1149126" y="3599284"/>
                </a:lnTo>
                <a:cubicBezTo>
                  <a:pt x="1077866" y="3599284"/>
                  <a:pt x="1020099" y="3541517"/>
                  <a:pt x="1020099" y="3470257"/>
                </a:cubicBezTo>
                <a:lnTo>
                  <a:pt x="1020099" y="833663"/>
                </a:lnTo>
                <a:cubicBezTo>
                  <a:pt x="1020099" y="762403"/>
                  <a:pt x="1077866" y="704636"/>
                  <a:pt x="1149126" y="704636"/>
                </a:cubicBezTo>
                <a:close/>
                <a:moveTo>
                  <a:pt x="129027" y="0"/>
                </a:moveTo>
                <a:cubicBezTo>
                  <a:pt x="182472" y="0"/>
                  <a:pt x="228327" y="32494"/>
                  <a:pt x="247915" y="78804"/>
                </a:cubicBezTo>
                <a:lnTo>
                  <a:pt x="257403" y="125800"/>
                </a:lnTo>
                <a:lnTo>
                  <a:pt x="266752" y="79492"/>
                </a:lnTo>
                <a:cubicBezTo>
                  <a:pt x="286339" y="33182"/>
                  <a:pt x="332194" y="688"/>
                  <a:pt x="385639" y="688"/>
                </a:cubicBezTo>
                <a:cubicBezTo>
                  <a:pt x="456899" y="688"/>
                  <a:pt x="514666" y="58455"/>
                  <a:pt x="514666" y="129715"/>
                </a:cubicBezTo>
                <a:lnTo>
                  <a:pt x="514666" y="783205"/>
                </a:lnTo>
                <a:lnTo>
                  <a:pt x="542159" y="742427"/>
                </a:lnTo>
                <a:cubicBezTo>
                  <a:pt x="565508" y="719078"/>
                  <a:pt x="597765" y="704636"/>
                  <a:pt x="633395" y="704636"/>
                </a:cubicBezTo>
                <a:cubicBezTo>
                  <a:pt x="686840" y="704636"/>
                  <a:pt x="732695" y="737130"/>
                  <a:pt x="752283" y="783440"/>
                </a:cubicBezTo>
                <a:lnTo>
                  <a:pt x="762045" y="831796"/>
                </a:lnTo>
                <a:lnTo>
                  <a:pt x="762045" y="814311"/>
                </a:lnTo>
                <a:cubicBezTo>
                  <a:pt x="762045" y="743051"/>
                  <a:pt x="819812" y="685284"/>
                  <a:pt x="891072" y="685284"/>
                </a:cubicBezTo>
                <a:cubicBezTo>
                  <a:pt x="962332" y="685284"/>
                  <a:pt x="1020099" y="743051"/>
                  <a:pt x="1020099" y="814311"/>
                </a:cubicBezTo>
                <a:lnTo>
                  <a:pt x="1020098" y="3486780"/>
                </a:lnTo>
                <a:lnTo>
                  <a:pt x="1009960" y="3436561"/>
                </a:lnTo>
                <a:cubicBezTo>
                  <a:pt x="990372" y="3390251"/>
                  <a:pt x="944517" y="3357757"/>
                  <a:pt x="891072" y="3357757"/>
                </a:cubicBezTo>
                <a:cubicBezTo>
                  <a:pt x="819812" y="3357757"/>
                  <a:pt x="762045" y="3415524"/>
                  <a:pt x="762045" y="3486784"/>
                </a:cubicBezTo>
                <a:lnTo>
                  <a:pt x="762045" y="3472120"/>
                </a:lnTo>
                <a:lnTo>
                  <a:pt x="752282" y="3520481"/>
                </a:lnTo>
                <a:cubicBezTo>
                  <a:pt x="732694" y="3566791"/>
                  <a:pt x="686839" y="3599285"/>
                  <a:pt x="633394" y="3599285"/>
                </a:cubicBezTo>
                <a:lnTo>
                  <a:pt x="633395" y="3599284"/>
                </a:lnTo>
                <a:cubicBezTo>
                  <a:pt x="562135" y="3599284"/>
                  <a:pt x="504368" y="3541517"/>
                  <a:pt x="504368" y="3470257"/>
                </a:cubicBezTo>
                <a:lnTo>
                  <a:pt x="504368" y="2850340"/>
                </a:lnTo>
                <a:lnTo>
                  <a:pt x="485202" y="2818750"/>
                </a:lnTo>
                <a:cubicBezTo>
                  <a:pt x="461537" y="2790074"/>
                  <a:pt x="425723" y="2771796"/>
                  <a:pt x="385639" y="2771796"/>
                </a:cubicBezTo>
                <a:cubicBezTo>
                  <a:pt x="332194" y="2771796"/>
                  <a:pt x="286339" y="2804290"/>
                  <a:pt x="266752" y="2850600"/>
                </a:cubicBezTo>
                <a:lnTo>
                  <a:pt x="258053" y="2893685"/>
                </a:lnTo>
                <a:lnTo>
                  <a:pt x="258053" y="3003280"/>
                </a:lnTo>
                <a:cubicBezTo>
                  <a:pt x="258053" y="3074540"/>
                  <a:pt x="200286" y="3132307"/>
                  <a:pt x="129026" y="3132307"/>
                </a:cubicBezTo>
                <a:lnTo>
                  <a:pt x="129027" y="3132306"/>
                </a:lnTo>
                <a:cubicBezTo>
                  <a:pt x="57767" y="3132306"/>
                  <a:pt x="0" y="3074539"/>
                  <a:pt x="0" y="3003279"/>
                </a:cubicBezTo>
                <a:lnTo>
                  <a:pt x="0" y="129027"/>
                </a:lnTo>
                <a:cubicBezTo>
                  <a:pt x="0" y="57767"/>
                  <a:pt x="57767" y="0"/>
                  <a:pt x="129027" y="0"/>
                </a:cubicBezTo>
                <a:close/>
              </a:path>
            </a:pathLst>
          </a:custGeom>
          <a:solidFill>
            <a:srgbClr val="A715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73592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rma libre 9"/>
          <p:cNvSpPr/>
          <p:nvPr/>
        </p:nvSpPr>
        <p:spPr>
          <a:xfrm flipH="1">
            <a:off x="0" y="-474451"/>
            <a:ext cx="4048607" cy="5550115"/>
          </a:xfrm>
          <a:custGeom>
            <a:avLst/>
            <a:gdLst>
              <a:gd name="connsiteX0" fmla="*/ 1524638 w 4048838"/>
              <a:gd name="connsiteY0" fmla="*/ 0 h 5550115"/>
              <a:gd name="connsiteX1" fmla="*/ 1524639 w 4048838"/>
              <a:gd name="connsiteY1" fmla="*/ 0 h 5550115"/>
              <a:gd name="connsiteX2" fmla="*/ 1524639 w 4048838"/>
              <a:gd name="connsiteY2" fmla="*/ 1362198 h 5550115"/>
              <a:gd name="connsiteX3" fmla="*/ 1534777 w 4048838"/>
              <a:gd name="connsiteY3" fmla="*/ 1311979 h 5550115"/>
              <a:gd name="connsiteX4" fmla="*/ 1653665 w 4048838"/>
              <a:gd name="connsiteY4" fmla="*/ 1233175 h 5550115"/>
              <a:gd name="connsiteX5" fmla="*/ 1772552 w 4048838"/>
              <a:gd name="connsiteY5" fmla="*/ 1311979 h 5550115"/>
              <a:gd name="connsiteX6" fmla="*/ 1782316 w 4048838"/>
              <a:gd name="connsiteY6" fmla="*/ 1360339 h 5550115"/>
              <a:gd name="connsiteX7" fmla="*/ 1782316 w 4048838"/>
              <a:gd name="connsiteY7" fmla="*/ 1946741 h 5550115"/>
              <a:gd name="connsiteX8" fmla="*/ 1911343 w 4048838"/>
              <a:gd name="connsiteY8" fmla="*/ 2075768 h 5550115"/>
              <a:gd name="connsiteX9" fmla="*/ 1911342 w 4048838"/>
              <a:gd name="connsiteY9" fmla="*/ 2075767 h 5550115"/>
              <a:gd name="connsiteX10" fmla="*/ 2040369 w 4048838"/>
              <a:gd name="connsiteY10" fmla="*/ 1946740 h 5550115"/>
              <a:gd name="connsiteX11" fmla="*/ 2040369 w 4048838"/>
              <a:gd name="connsiteY11" fmla="*/ 0 h 5550115"/>
              <a:gd name="connsiteX12" fmla="*/ 2040370 w 4048838"/>
              <a:gd name="connsiteY12" fmla="*/ 1049778 h 5550115"/>
              <a:gd name="connsiteX13" fmla="*/ 2050508 w 4048838"/>
              <a:gd name="connsiteY13" fmla="*/ 999559 h 5550115"/>
              <a:gd name="connsiteX14" fmla="*/ 2169396 w 4048838"/>
              <a:gd name="connsiteY14" fmla="*/ 920755 h 5550115"/>
              <a:gd name="connsiteX15" fmla="*/ 2288283 w 4048838"/>
              <a:gd name="connsiteY15" fmla="*/ 999559 h 5550115"/>
              <a:gd name="connsiteX16" fmla="*/ 2291881 w 4048838"/>
              <a:gd name="connsiteY16" fmla="*/ 1017378 h 5550115"/>
              <a:gd name="connsiteX17" fmla="*/ 2291881 w 4048838"/>
              <a:gd name="connsiteY17" fmla="*/ 1326324 h 5550115"/>
              <a:gd name="connsiteX18" fmla="*/ 2420908 w 4048838"/>
              <a:gd name="connsiteY18" fmla="*/ 1455351 h 5550115"/>
              <a:gd name="connsiteX19" fmla="*/ 2420907 w 4048838"/>
              <a:gd name="connsiteY19" fmla="*/ 1455350 h 5550115"/>
              <a:gd name="connsiteX20" fmla="*/ 2549934 w 4048838"/>
              <a:gd name="connsiteY20" fmla="*/ 1326323 h 5550115"/>
              <a:gd name="connsiteX21" fmla="*/ 2549934 w 4048838"/>
              <a:gd name="connsiteY21" fmla="*/ 1279585 h 5550115"/>
              <a:gd name="connsiteX22" fmla="*/ 2568603 w 4048838"/>
              <a:gd name="connsiteY22" fmla="*/ 1247043 h 5550115"/>
              <a:gd name="connsiteX23" fmla="*/ 2645668 w 4048838"/>
              <a:gd name="connsiteY23" fmla="*/ 1200599 h 5550115"/>
              <a:gd name="connsiteX24" fmla="*/ 2669148 w 4048838"/>
              <a:gd name="connsiteY24" fmla="*/ 1198232 h 5550115"/>
              <a:gd name="connsiteX25" fmla="*/ 2669148 w 4048838"/>
              <a:gd name="connsiteY25" fmla="*/ 1197494 h 5550115"/>
              <a:gd name="connsiteX26" fmla="*/ 2717218 w 4048838"/>
              <a:gd name="connsiteY26" fmla="*/ 1187790 h 5550115"/>
              <a:gd name="connsiteX27" fmla="*/ 2796021 w 4048838"/>
              <a:gd name="connsiteY27" fmla="*/ 1068902 h 5550115"/>
              <a:gd name="connsiteX28" fmla="*/ 2796021 w 4048838"/>
              <a:gd name="connsiteY28" fmla="*/ 954918 h 5550115"/>
              <a:gd name="connsiteX29" fmla="*/ 2804410 w 4048838"/>
              <a:gd name="connsiteY29" fmla="*/ 913368 h 5550115"/>
              <a:gd name="connsiteX30" fmla="*/ 2923297 w 4048838"/>
              <a:gd name="connsiteY30" fmla="*/ 834564 h 5550115"/>
              <a:gd name="connsiteX31" fmla="*/ 3042184 w 4048838"/>
              <a:gd name="connsiteY31" fmla="*/ 913368 h 5550115"/>
              <a:gd name="connsiteX32" fmla="*/ 3044374 w 4048838"/>
              <a:gd name="connsiteY32" fmla="*/ 924213 h 5550115"/>
              <a:gd name="connsiteX33" fmla="*/ 3044374 w 4048838"/>
              <a:gd name="connsiteY33" fmla="*/ 1077616 h 5550115"/>
              <a:gd name="connsiteX34" fmla="*/ 3123177 w 4048838"/>
              <a:gd name="connsiteY34" fmla="*/ 1196504 h 5550115"/>
              <a:gd name="connsiteX35" fmla="*/ 3171247 w 4048838"/>
              <a:gd name="connsiteY35" fmla="*/ 1206208 h 5550115"/>
              <a:gd name="connsiteX36" fmla="*/ 3171247 w 4048838"/>
              <a:gd name="connsiteY36" fmla="*/ 1206946 h 5550115"/>
              <a:gd name="connsiteX37" fmla="*/ 3194727 w 4048838"/>
              <a:gd name="connsiteY37" fmla="*/ 1209313 h 5550115"/>
              <a:gd name="connsiteX38" fmla="*/ 3294455 w 4048838"/>
              <a:gd name="connsiteY38" fmla="*/ 1295262 h 5550115"/>
              <a:gd name="connsiteX39" fmla="*/ 3296659 w 4048838"/>
              <a:gd name="connsiteY39" fmla="*/ 1307752 h 5550115"/>
              <a:gd name="connsiteX40" fmla="*/ 3296659 w 4048838"/>
              <a:gd name="connsiteY40" fmla="*/ 1441660 h 5550115"/>
              <a:gd name="connsiteX41" fmla="*/ 3425686 w 4048838"/>
              <a:gd name="connsiteY41" fmla="*/ 1570687 h 5550115"/>
              <a:gd name="connsiteX42" fmla="*/ 3425685 w 4048838"/>
              <a:gd name="connsiteY42" fmla="*/ 1570686 h 5550115"/>
              <a:gd name="connsiteX43" fmla="*/ 3554712 w 4048838"/>
              <a:gd name="connsiteY43" fmla="*/ 1441659 h 5550115"/>
              <a:gd name="connsiteX44" fmla="*/ 3554712 w 4048838"/>
              <a:gd name="connsiteY44" fmla="*/ 1076405 h 5550115"/>
              <a:gd name="connsiteX45" fmla="*/ 3556916 w 4048838"/>
              <a:gd name="connsiteY45" fmla="*/ 1063915 h 5550115"/>
              <a:gd name="connsiteX46" fmla="*/ 3656645 w 4048838"/>
              <a:gd name="connsiteY46" fmla="*/ 977966 h 5550115"/>
              <a:gd name="connsiteX47" fmla="*/ 3680125 w 4048838"/>
              <a:gd name="connsiteY47" fmla="*/ 975599 h 5550115"/>
              <a:gd name="connsiteX48" fmla="*/ 3680125 w 4048838"/>
              <a:gd name="connsiteY48" fmla="*/ 974861 h 5550115"/>
              <a:gd name="connsiteX49" fmla="*/ 3728195 w 4048838"/>
              <a:gd name="connsiteY49" fmla="*/ 965157 h 5550115"/>
              <a:gd name="connsiteX50" fmla="*/ 3806998 w 4048838"/>
              <a:gd name="connsiteY50" fmla="*/ 846269 h 5550115"/>
              <a:gd name="connsiteX51" fmla="*/ 3806998 w 4048838"/>
              <a:gd name="connsiteY51" fmla="*/ 469894 h 5550115"/>
              <a:gd name="connsiteX52" fmla="*/ 3815387 w 4048838"/>
              <a:gd name="connsiteY52" fmla="*/ 428344 h 5550115"/>
              <a:gd name="connsiteX53" fmla="*/ 3934274 w 4048838"/>
              <a:gd name="connsiteY53" fmla="*/ 349540 h 5550115"/>
              <a:gd name="connsiteX54" fmla="*/ 4033837 w 4048838"/>
              <a:gd name="connsiteY54" fmla="*/ 396494 h 5550115"/>
              <a:gd name="connsiteX55" fmla="*/ 4047851 w 4048838"/>
              <a:gd name="connsiteY55" fmla="*/ 419592 h 5550115"/>
              <a:gd name="connsiteX56" fmla="*/ 4047851 w 4048838"/>
              <a:gd name="connsiteY56" fmla="*/ 2265528 h 5550115"/>
              <a:gd name="connsiteX57" fmla="*/ 4048838 w 4048838"/>
              <a:gd name="connsiteY57" fmla="*/ 2265528 h 5550115"/>
              <a:gd name="connsiteX58" fmla="*/ 4048838 w 4048838"/>
              <a:gd name="connsiteY58" fmla="*/ 3341998 h 5550115"/>
              <a:gd name="connsiteX59" fmla="*/ 3970035 w 4048838"/>
              <a:gd name="connsiteY59" fmla="*/ 3460886 h 5550115"/>
              <a:gd name="connsiteX60" fmla="*/ 3921965 w 4048838"/>
              <a:gd name="connsiteY60" fmla="*/ 3470590 h 5550115"/>
              <a:gd name="connsiteX61" fmla="*/ 3921965 w 4048838"/>
              <a:gd name="connsiteY61" fmla="*/ 3471328 h 5550115"/>
              <a:gd name="connsiteX62" fmla="*/ 3898485 w 4048838"/>
              <a:gd name="connsiteY62" fmla="*/ 3473695 h 5550115"/>
              <a:gd name="connsiteX63" fmla="*/ 3821421 w 4048838"/>
              <a:gd name="connsiteY63" fmla="*/ 3520139 h 5550115"/>
              <a:gd name="connsiteX64" fmla="*/ 3800256 w 4048838"/>
              <a:gd name="connsiteY64" fmla="*/ 3557030 h 5550115"/>
              <a:gd name="connsiteX65" fmla="*/ 3800256 w 4048838"/>
              <a:gd name="connsiteY65" fmla="*/ 3620344 h 5550115"/>
              <a:gd name="connsiteX66" fmla="*/ 3721453 w 4048838"/>
              <a:gd name="connsiteY66" fmla="*/ 3739232 h 5550115"/>
              <a:gd name="connsiteX67" fmla="*/ 3673383 w 4048838"/>
              <a:gd name="connsiteY67" fmla="*/ 3748936 h 5550115"/>
              <a:gd name="connsiteX68" fmla="*/ 3673383 w 4048838"/>
              <a:gd name="connsiteY68" fmla="*/ 3749674 h 5550115"/>
              <a:gd name="connsiteX69" fmla="*/ 3649903 w 4048838"/>
              <a:gd name="connsiteY69" fmla="*/ 3752041 h 5550115"/>
              <a:gd name="connsiteX70" fmla="*/ 3550174 w 4048838"/>
              <a:gd name="connsiteY70" fmla="*/ 3837990 h 5550115"/>
              <a:gd name="connsiteX71" fmla="*/ 3550154 w 4048838"/>
              <a:gd name="connsiteY71" fmla="*/ 3838103 h 5550115"/>
              <a:gd name="connsiteX72" fmla="*/ 3550154 w 4048838"/>
              <a:gd name="connsiteY72" fmla="*/ 4397896 h 5550115"/>
              <a:gd name="connsiteX73" fmla="*/ 3471351 w 4048838"/>
              <a:gd name="connsiteY73" fmla="*/ 4516784 h 5550115"/>
              <a:gd name="connsiteX74" fmla="*/ 3423281 w 4048838"/>
              <a:gd name="connsiteY74" fmla="*/ 4526488 h 5550115"/>
              <a:gd name="connsiteX75" fmla="*/ 3423281 w 4048838"/>
              <a:gd name="connsiteY75" fmla="*/ 4527226 h 5550115"/>
              <a:gd name="connsiteX76" fmla="*/ 3399801 w 4048838"/>
              <a:gd name="connsiteY76" fmla="*/ 4529593 h 5550115"/>
              <a:gd name="connsiteX77" fmla="*/ 3300072 w 4048838"/>
              <a:gd name="connsiteY77" fmla="*/ 4615542 h 5550115"/>
              <a:gd name="connsiteX78" fmla="*/ 3299821 w 4048838"/>
              <a:gd name="connsiteY78" fmla="*/ 4616965 h 5550115"/>
              <a:gd name="connsiteX79" fmla="*/ 3299821 w 4048838"/>
              <a:gd name="connsiteY79" fmla="*/ 4885290 h 5550115"/>
              <a:gd name="connsiteX80" fmla="*/ 3170794 w 4048838"/>
              <a:gd name="connsiteY80" fmla="*/ 5014317 h 5550115"/>
              <a:gd name="connsiteX81" fmla="*/ 3170795 w 4048838"/>
              <a:gd name="connsiteY81" fmla="*/ 5014316 h 5550115"/>
              <a:gd name="connsiteX82" fmla="*/ 3041768 w 4048838"/>
              <a:gd name="connsiteY82" fmla="*/ 4885289 h 5550115"/>
              <a:gd name="connsiteX83" fmla="*/ 3041768 w 4048838"/>
              <a:gd name="connsiteY83" fmla="*/ 4605270 h 5550115"/>
              <a:gd name="connsiteX84" fmla="*/ 3039765 w 4048838"/>
              <a:gd name="connsiteY84" fmla="*/ 4593919 h 5550115"/>
              <a:gd name="connsiteX85" fmla="*/ 2940036 w 4048838"/>
              <a:gd name="connsiteY85" fmla="*/ 4507970 h 5550115"/>
              <a:gd name="connsiteX86" fmla="*/ 2916556 w 4048838"/>
              <a:gd name="connsiteY86" fmla="*/ 4505603 h 5550115"/>
              <a:gd name="connsiteX87" fmla="*/ 2916556 w 4048838"/>
              <a:gd name="connsiteY87" fmla="*/ 4504865 h 5550115"/>
              <a:gd name="connsiteX88" fmla="*/ 2868486 w 4048838"/>
              <a:gd name="connsiteY88" fmla="*/ 4495161 h 5550115"/>
              <a:gd name="connsiteX89" fmla="*/ 2789683 w 4048838"/>
              <a:gd name="connsiteY89" fmla="*/ 4376273 h 5550115"/>
              <a:gd name="connsiteX90" fmla="*/ 2789683 w 4048838"/>
              <a:gd name="connsiteY90" fmla="*/ 4286143 h 5550115"/>
              <a:gd name="connsiteX91" fmla="*/ 2781294 w 4048838"/>
              <a:gd name="connsiteY91" fmla="*/ 4244593 h 5550115"/>
              <a:gd name="connsiteX92" fmla="*/ 2662407 w 4048838"/>
              <a:gd name="connsiteY92" fmla="*/ 4165789 h 5550115"/>
              <a:gd name="connsiteX93" fmla="*/ 2543520 w 4048838"/>
              <a:gd name="connsiteY93" fmla="*/ 4244593 h 5550115"/>
              <a:gd name="connsiteX94" fmla="*/ 2541330 w 4048838"/>
              <a:gd name="connsiteY94" fmla="*/ 4255437 h 5550115"/>
              <a:gd name="connsiteX95" fmla="*/ 2541330 w 4048838"/>
              <a:gd name="connsiteY95" fmla="*/ 4496307 h 5550115"/>
              <a:gd name="connsiteX96" fmla="*/ 2462527 w 4048838"/>
              <a:gd name="connsiteY96" fmla="*/ 4615195 h 5550115"/>
              <a:gd name="connsiteX97" fmla="*/ 2414457 w 4048838"/>
              <a:gd name="connsiteY97" fmla="*/ 4624899 h 5550115"/>
              <a:gd name="connsiteX98" fmla="*/ 2414457 w 4048838"/>
              <a:gd name="connsiteY98" fmla="*/ 4625637 h 5550115"/>
              <a:gd name="connsiteX99" fmla="*/ 2390977 w 4048838"/>
              <a:gd name="connsiteY99" fmla="*/ 4628004 h 5550115"/>
              <a:gd name="connsiteX100" fmla="*/ 2291248 w 4048838"/>
              <a:gd name="connsiteY100" fmla="*/ 4713953 h 5550115"/>
              <a:gd name="connsiteX101" fmla="*/ 2290996 w 4048838"/>
              <a:gd name="connsiteY101" fmla="*/ 4715382 h 5550115"/>
              <a:gd name="connsiteX102" fmla="*/ 2290996 w 4048838"/>
              <a:gd name="connsiteY102" fmla="*/ 4820023 h 5550115"/>
              <a:gd name="connsiteX103" fmla="*/ 2161969 w 4048838"/>
              <a:gd name="connsiteY103" fmla="*/ 4949050 h 5550115"/>
              <a:gd name="connsiteX104" fmla="*/ 2161970 w 4048838"/>
              <a:gd name="connsiteY104" fmla="*/ 4949049 h 5550115"/>
              <a:gd name="connsiteX105" fmla="*/ 2032943 w 4048838"/>
              <a:gd name="connsiteY105" fmla="*/ 4820022 h 5550115"/>
              <a:gd name="connsiteX106" fmla="*/ 2032943 w 4048838"/>
              <a:gd name="connsiteY106" fmla="*/ 2265528 h 5550115"/>
              <a:gd name="connsiteX107" fmla="*/ 2032942 w 4048838"/>
              <a:gd name="connsiteY107" fmla="*/ 4836545 h 5550115"/>
              <a:gd name="connsiteX108" fmla="*/ 2022804 w 4048838"/>
              <a:gd name="connsiteY108" fmla="*/ 4786326 h 5550115"/>
              <a:gd name="connsiteX109" fmla="*/ 1903916 w 4048838"/>
              <a:gd name="connsiteY109" fmla="*/ 4707522 h 5550115"/>
              <a:gd name="connsiteX110" fmla="*/ 1785029 w 4048838"/>
              <a:gd name="connsiteY110" fmla="*/ 4786326 h 5550115"/>
              <a:gd name="connsiteX111" fmla="*/ 1775265 w 4048838"/>
              <a:gd name="connsiteY111" fmla="*/ 4834686 h 5550115"/>
              <a:gd name="connsiteX112" fmla="*/ 1775265 w 4048838"/>
              <a:gd name="connsiteY112" fmla="*/ 5421088 h 5550115"/>
              <a:gd name="connsiteX113" fmla="*/ 1646238 w 4048838"/>
              <a:gd name="connsiteY113" fmla="*/ 5550115 h 5550115"/>
              <a:gd name="connsiteX114" fmla="*/ 1646239 w 4048838"/>
              <a:gd name="connsiteY114" fmla="*/ 5550114 h 5550115"/>
              <a:gd name="connsiteX115" fmla="*/ 1517212 w 4048838"/>
              <a:gd name="connsiteY115" fmla="*/ 5421087 h 5550115"/>
              <a:gd name="connsiteX116" fmla="*/ 1517212 w 4048838"/>
              <a:gd name="connsiteY116" fmla="*/ 2265528 h 5550115"/>
              <a:gd name="connsiteX117" fmla="*/ 1517211 w 4048838"/>
              <a:gd name="connsiteY117" fmla="*/ 4524125 h 5550115"/>
              <a:gd name="connsiteX118" fmla="*/ 1507073 w 4048838"/>
              <a:gd name="connsiteY118" fmla="*/ 4473906 h 5550115"/>
              <a:gd name="connsiteX119" fmla="*/ 1388185 w 4048838"/>
              <a:gd name="connsiteY119" fmla="*/ 4395102 h 5550115"/>
              <a:gd name="connsiteX120" fmla="*/ 1269298 w 4048838"/>
              <a:gd name="connsiteY120" fmla="*/ 4473906 h 5550115"/>
              <a:gd name="connsiteX121" fmla="*/ 1265700 w 4048838"/>
              <a:gd name="connsiteY121" fmla="*/ 4491725 h 5550115"/>
              <a:gd name="connsiteX122" fmla="*/ 1265700 w 4048838"/>
              <a:gd name="connsiteY122" fmla="*/ 4800671 h 5550115"/>
              <a:gd name="connsiteX123" fmla="*/ 1136673 w 4048838"/>
              <a:gd name="connsiteY123" fmla="*/ 4929698 h 5550115"/>
              <a:gd name="connsiteX124" fmla="*/ 1136674 w 4048838"/>
              <a:gd name="connsiteY124" fmla="*/ 4929697 h 5550115"/>
              <a:gd name="connsiteX125" fmla="*/ 1007647 w 4048838"/>
              <a:gd name="connsiteY125" fmla="*/ 4800670 h 5550115"/>
              <a:gd name="connsiteX126" fmla="*/ 1007647 w 4048838"/>
              <a:gd name="connsiteY126" fmla="*/ 4753932 h 5550115"/>
              <a:gd name="connsiteX127" fmla="*/ 988978 w 4048838"/>
              <a:gd name="connsiteY127" fmla="*/ 4721390 h 5550115"/>
              <a:gd name="connsiteX128" fmla="*/ 911913 w 4048838"/>
              <a:gd name="connsiteY128" fmla="*/ 4674946 h 5550115"/>
              <a:gd name="connsiteX129" fmla="*/ 888433 w 4048838"/>
              <a:gd name="connsiteY129" fmla="*/ 4672579 h 5550115"/>
              <a:gd name="connsiteX130" fmla="*/ 888433 w 4048838"/>
              <a:gd name="connsiteY130" fmla="*/ 4671841 h 5550115"/>
              <a:gd name="connsiteX131" fmla="*/ 840363 w 4048838"/>
              <a:gd name="connsiteY131" fmla="*/ 4662137 h 5550115"/>
              <a:gd name="connsiteX132" fmla="*/ 761560 w 4048838"/>
              <a:gd name="connsiteY132" fmla="*/ 4543249 h 5550115"/>
              <a:gd name="connsiteX133" fmla="*/ 761560 w 4048838"/>
              <a:gd name="connsiteY133" fmla="*/ 4429265 h 5550115"/>
              <a:gd name="connsiteX134" fmla="*/ 753171 w 4048838"/>
              <a:gd name="connsiteY134" fmla="*/ 4387715 h 5550115"/>
              <a:gd name="connsiteX135" fmla="*/ 634284 w 4048838"/>
              <a:gd name="connsiteY135" fmla="*/ 4308911 h 5550115"/>
              <a:gd name="connsiteX136" fmla="*/ 515397 w 4048838"/>
              <a:gd name="connsiteY136" fmla="*/ 4387715 h 5550115"/>
              <a:gd name="connsiteX137" fmla="*/ 513207 w 4048838"/>
              <a:gd name="connsiteY137" fmla="*/ 4398560 h 5550115"/>
              <a:gd name="connsiteX138" fmla="*/ 513207 w 4048838"/>
              <a:gd name="connsiteY138" fmla="*/ 4551963 h 5550115"/>
              <a:gd name="connsiteX139" fmla="*/ 434404 w 4048838"/>
              <a:gd name="connsiteY139" fmla="*/ 4670851 h 5550115"/>
              <a:gd name="connsiteX140" fmla="*/ 386334 w 4048838"/>
              <a:gd name="connsiteY140" fmla="*/ 4680555 h 5550115"/>
              <a:gd name="connsiteX141" fmla="*/ 386334 w 4048838"/>
              <a:gd name="connsiteY141" fmla="*/ 4681293 h 5550115"/>
              <a:gd name="connsiteX142" fmla="*/ 362854 w 4048838"/>
              <a:gd name="connsiteY142" fmla="*/ 4683660 h 5550115"/>
              <a:gd name="connsiteX143" fmla="*/ 263125 w 4048838"/>
              <a:gd name="connsiteY143" fmla="*/ 4769609 h 5550115"/>
              <a:gd name="connsiteX144" fmla="*/ 260921 w 4048838"/>
              <a:gd name="connsiteY144" fmla="*/ 4782099 h 5550115"/>
              <a:gd name="connsiteX145" fmla="*/ 260921 w 4048838"/>
              <a:gd name="connsiteY145" fmla="*/ 4916007 h 5550115"/>
              <a:gd name="connsiteX146" fmla="*/ 131894 w 4048838"/>
              <a:gd name="connsiteY146" fmla="*/ 5045034 h 5550115"/>
              <a:gd name="connsiteX147" fmla="*/ 131895 w 4048838"/>
              <a:gd name="connsiteY147" fmla="*/ 5045033 h 5550115"/>
              <a:gd name="connsiteX148" fmla="*/ 2868 w 4048838"/>
              <a:gd name="connsiteY148" fmla="*/ 4916006 h 5550115"/>
              <a:gd name="connsiteX149" fmla="*/ 2868 w 4048838"/>
              <a:gd name="connsiteY149" fmla="*/ 4550752 h 5550115"/>
              <a:gd name="connsiteX150" fmla="*/ 664 w 4048838"/>
              <a:gd name="connsiteY150" fmla="*/ 4538262 h 5550115"/>
              <a:gd name="connsiteX151" fmla="*/ 0 w 4048838"/>
              <a:gd name="connsiteY151" fmla="*/ 4536983 h 5550115"/>
              <a:gd name="connsiteX152" fmla="*/ 0 w 4048838"/>
              <a:gd name="connsiteY152" fmla="*/ 1043223 h 5550115"/>
              <a:gd name="connsiteX153" fmla="*/ 90123 w 4048838"/>
              <a:gd name="connsiteY153" fmla="*/ 1043223 h 5550115"/>
              <a:gd name="connsiteX154" fmla="*/ 134300 w 4048838"/>
              <a:gd name="connsiteY154" fmla="*/ 1052141 h 5550115"/>
              <a:gd name="connsiteX155" fmla="*/ 134300 w 4048838"/>
              <a:gd name="connsiteY155" fmla="*/ 1052879 h 5550115"/>
              <a:gd name="connsiteX156" fmla="*/ 157780 w 4048838"/>
              <a:gd name="connsiteY156" fmla="*/ 1055246 h 5550115"/>
              <a:gd name="connsiteX157" fmla="*/ 257509 w 4048838"/>
              <a:gd name="connsiteY157" fmla="*/ 1141195 h 5550115"/>
              <a:gd name="connsiteX158" fmla="*/ 257760 w 4048838"/>
              <a:gd name="connsiteY158" fmla="*/ 1142618 h 5550115"/>
              <a:gd name="connsiteX159" fmla="*/ 257760 w 4048838"/>
              <a:gd name="connsiteY159" fmla="*/ 1410943 h 5550115"/>
              <a:gd name="connsiteX160" fmla="*/ 386787 w 4048838"/>
              <a:gd name="connsiteY160" fmla="*/ 1539970 h 5550115"/>
              <a:gd name="connsiteX161" fmla="*/ 386786 w 4048838"/>
              <a:gd name="connsiteY161" fmla="*/ 1539969 h 5550115"/>
              <a:gd name="connsiteX162" fmla="*/ 515813 w 4048838"/>
              <a:gd name="connsiteY162" fmla="*/ 1410942 h 5550115"/>
              <a:gd name="connsiteX163" fmla="*/ 515813 w 4048838"/>
              <a:gd name="connsiteY163" fmla="*/ 1130923 h 5550115"/>
              <a:gd name="connsiteX164" fmla="*/ 517816 w 4048838"/>
              <a:gd name="connsiteY164" fmla="*/ 1119572 h 5550115"/>
              <a:gd name="connsiteX165" fmla="*/ 617545 w 4048838"/>
              <a:gd name="connsiteY165" fmla="*/ 1033623 h 5550115"/>
              <a:gd name="connsiteX166" fmla="*/ 641025 w 4048838"/>
              <a:gd name="connsiteY166" fmla="*/ 1031256 h 5550115"/>
              <a:gd name="connsiteX167" fmla="*/ 641025 w 4048838"/>
              <a:gd name="connsiteY167" fmla="*/ 1030518 h 5550115"/>
              <a:gd name="connsiteX168" fmla="*/ 689095 w 4048838"/>
              <a:gd name="connsiteY168" fmla="*/ 1020814 h 5550115"/>
              <a:gd name="connsiteX169" fmla="*/ 767898 w 4048838"/>
              <a:gd name="connsiteY169" fmla="*/ 901926 h 5550115"/>
              <a:gd name="connsiteX170" fmla="*/ 767898 w 4048838"/>
              <a:gd name="connsiteY170" fmla="*/ 811796 h 5550115"/>
              <a:gd name="connsiteX171" fmla="*/ 776287 w 4048838"/>
              <a:gd name="connsiteY171" fmla="*/ 770246 h 5550115"/>
              <a:gd name="connsiteX172" fmla="*/ 895174 w 4048838"/>
              <a:gd name="connsiteY172" fmla="*/ 691442 h 5550115"/>
              <a:gd name="connsiteX173" fmla="*/ 1014061 w 4048838"/>
              <a:gd name="connsiteY173" fmla="*/ 770246 h 5550115"/>
              <a:gd name="connsiteX174" fmla="*/ 1016251 w 4048838"/>
              <a:gd name="connsiteY174" fmla="*/ 781090 h 5550115"/>
              <a:gd name="connsiteX175" fmla="*/ 1016251 w 4048838"/>
              <a:gd name="connsiteY175" fmla="*/ 1021960 h 5550115"/>
              <a:gd name="connsiteX176" fmla="*/ 1095054 w 4048838"/>
              <a:gd name="connsiteY176" fmla="*/ 1140848 h 5550115"/>
              <a:gd name="connsiteX177" fmla="*/ 1143124 w 4048838"/>
              <a:gd name="connsiteY177" fmla="*/ 1150552 h 5550115"/>
              <a:gd name="connsiteX178" fmla="*/ 1143124 w 4048838"/>
              <a:gd name="connsiteY178" fmla="*/ 1151290 h 5550115"/>
              <a:gd name="connsiteX179" fmla="*/ 1166604 w 4048838"/>
              <a:gd name="connsiteY179" fmla="*/ 1153657 h 5550115"/>
              <a:gd name="connsiteX180" fmla="*/ 1266333 w 4048838"/>
              <a:gd name="connsiteY180" fmla="*/ 1239606 h 5550115"/>
              <a:gd name="connsiteX181" fmla="*/ 1266585 w 4048838"/>
              <a:gd name="connsiteY181" fmla="*/ 1241035 h 5550115"/>
              <a:gd name="connsiteX182" fmla="*/ 1266585 w 4048838"/>
              <a:gd name="connsiteY182" fmla="*/ 1345676 h 5550115"/>
              <a:gd name="connsiteX183" fmla="*/ 1395612 w 4048838"/>
              <a:gd name="connsiteY183" fmla="*/ 1474703 h 5550115"/>
              <a:gd name="connsiteX184" fmla="*/ 1395611 w 4048838"/>
              <a:gd name="connsiteY184" fmla="*/ 1474702 h 5550115"/>
              <a:gd name="connsiteX185" fmla="*/ 1524638 w 4048838"/>
              <a:gd name="connsiteY185" fmla="*/ 1345675 h 555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4048838" h="5550115">
                <a:moveTo>
                  <a:pt x="1524638" y="0"/>
                </a:moveTo>
                <a:lnTo>
                  <a:pt x="1524639" y="0"/>
                </a:lnTo>
                <a:lnTo>
                  <a:pt x="1524639" y="1362198"/>
                </a:lnTo>
                <a:lnTo>
                  <a:pt x="1534777" y="1311979"/>
                </a:lnTo>
                <a:cubicBezTo>
                  <a:pt x="1554365" y="1265669"/>
                  <a:pt x="1600220" y="1233175"/>
                  <a:pt x="1653665" y="1233175"/>
                </a:cubicBezTo>
                <a:cubicBezTo>
                  <a:pt x="1707110" y="1233175"/>
                  <a:pt x="1752965" y="1265669"/>
                  <a:pt x="1772552" y="1311979"/>
                </a:cubicBezTo>
                <a:lnTo>
                  <a:pt x="1782316" y="1360339"/>
                </a:lnTo>
                <a:lnTo>
                  <a:pt x="1782316" y="1946741"/>
                </a:lnTo>
                <a:cubicBezTo>
                  <a:pt x="1782316" y="2018001"/>
                  <a:pt x="1840083" y="2075768"/>
                  <a:pt x="1911343" y="2075768"/>
                </a:cubicBezTo>
                <a:lnTo>
                  <a:pt x="1911342" y="2075767"/>
                </a:lnTo>
                <a:cubicBezTo>
                  <a:pt x="1982602" y="2075767"/>
                  <a:pt x="2040369" y="2018000"/>
                  <a:pt x="2040369" y="1946740"/>
                </a:cubicBezTo>
                <a:lnTo>
                  <a:pt x="2040369" y="0"/>
                </a:lnTo>
                <a:lnTo>
                  <a:pt x="2040370" y="1049778"/>
                </a:lnTo>
                <a:lnTo>
                  <a:pt x="2050508" y="999559"/>
                </a:lnTo>
                <a:cubicBezTo>
                  <a:pt x="2070096" y="953249"/>
                  <a:pt x="2115951" y="920755"/>
                  <a:pt x="2169396" y="920755"/>
                </a:cubicBezTo>
                <a:cubicBezTo>
                  <a:pt x="2222841" y="920755"/>
                  <a:pt x="2268696" y="953249"/>
                  <a:pt x="2288283" y="999559"/>
                </a:cubicBezTo>
                <a:lnTo>
                  <a:pt x="2291881" y="1017378"/>
                </a:lnTo>
                <a:lnTo>
                  <a:pt x="2291881" y="1326324"/>
                </a:lnTo>
                <a:cubicBezTo>
                  <a:pt x="2291881" y="1397584"/>
                  <a:pt x="2349648" y="1455351"/>
                  <a:pt x="2420908" y="1455351"/>
                </a:cubicBezTo>
                <a:lnTo>
                  <a:pt x="2420907" y="1455350"/>
                </a:lnTo>
                <a:cubicBezTo>
                  <a:pt x="2492167" y="1455350"/>
                  <a:pt x="2549934" y="1397583"/>
                  <a:pt x="2549934" y="1326323"/>
                </a:cubicBezTo>
                <a:lnTo>
                  <a:pt x="2549934" y="1279585"/>
                </a:lnTo>
                <a:lnTo>
                  <a:pt x="2568603" y="1247043"/>
                </a:lnTo>
                <a:cubicBezTo>
                  <a:pt x="2587887" y="1223677"/>
                  <a:pt x="2614869" y="1206901"/>
                  <a:pt x="2645668" y="1200599"/>
                </a:cubicBezTo>
                <a:lnTo>
                  <a:pt x="2669148" y="1198232"/>
                </a:lnTo>
                <a:lnTo>
                  <a:pt x="2669148" y="1197494"/>
                </a:lnTo>
                <a:lnTo>
                  <a:pt x="2717218" y="1187790"/>
                </a:lnTo>
                <a:cubicBezTo>
                  <a:pt x="2763527" y="1168202"/>
                  <a:pt x="2796021" y="1122347"/>
                  <a:pt x="2796021" y="1068902"/>
                </a:cubicBezTo>
                <a:lnTo>
                  <a:pt x="2796021" y="954918"/>
                </a:lnTo>
                <a:lnTo>
                  <a:pt x="2804410" y="913368"/>
                </a:lnTo>
                <a:cubicBezTo>
                  <a:pt x="2823997" y="867058"/>
                  <a:pt x="2869852" y="834564"/>
                  <a:pt x="2923297" y="834564"/>
                </a:cubicBezTo>
                <a:cubicBezTo>
                  <a:pt x="2976742" y="834564"/>
                  <a:pt x="3022597" y="867058"/>
                  <a:pt x="3042184" y="913368"/>
                </a:cubicBezTo>
                <a:lnTo>
                  <a:pt x="3044374" y="924213"/>
                </a:lnTo>
                <a:lnTo>
                  <a:pt x="3044374" y="1077616"/>
                </a:lnTo>
                <a:cubicBezTo>
                  <a:pt x="3044374" y="1131061"/>
                  <a:pt x="3076868" y="1176916"/>
                  <a:pt x="3123177" y="1196504"/>
                </a:cubicBezTo>
                <a:lnTo>
                  <a:pt x="3171247" y="1206208"/>
                </a:lnTo>
                <a:lnTo>
                  <a:pt x="3171247" y="1206946"/>
                </a:lnTo>
                <a:lnTo>
                  <a:pt x="3194727" y="1209313"/>
                </a:lnTo>
                <a:cubicBezTo>
                  <a:pt x="3240925" y="1218766"/>
                  <a:pt x="3278537" y="1251786"/>
                  <a:pt x="3294455" y="1295262"/>
                </a:cubicBezTo>
                <a:lnTo>
                  <a:pt x="3296659" y="1307752"/>
                </a:lnTo>
                <a:lnTo>
                  <a:pt x="3296659" y="1441660"/>
                </a:lnTo>
                <a:cubicBezTo>
                  <a:pt x="3296659" y="1512920"/>
                  <a:pt x="3354426" y="1570687"/>
                  <a:pt x="3425686" y="1570687"/>
                </a:cubicBezTo>
                <a:lnTo>
                  <a:pt x="3425685" y="1570686"/>
                </a:lnTo>
                <a:cubicBezTo>
                  <a:pt x="3496945" y="1570686"/>
                  <a:pt x="3554712" y="1512919"/>
                  <a:pt x="3554712" y="1441659"/>
                </a:cubicBezTo>
                <a:lnTo>
                  <a:pt x="3554712" y="1076405"/>
                </a:lnTo>
                <a:lnTo>
                  <a:pt x="3556916" y="1063915"/>
                </a:lnTo>
                <a:cubicBezTo>
                  <a:pt x="3572835" y="1020439"/>
                  <a:pt x="3610447" y="987419"/>
                  <a:pt x="3656645" y="977966"/>
                </a:cubicBezTo>
                <a:lnTo>
                  <a:pt x="3680125" y="975599"/>
                </a:lnTo>
                <a:lnTo>
                  <a:pt x="3680125" y="974861"/>
                </a:lnTo>
                <a:lnTo>
                  <a:pt x="3728195" y="965157"/>
                </a:lnTo>
                <a:cubicBezTo>
                  <a:pt x="3774504" y="945569"/>
                  <a:pt x="3806998" y="899714"/>
                  <a:pt x="3806998" y="846269"/>
                </a:cubicBezTo>
                <a:lnTo>
                  <a:pt x="3806998" y="469894"/>
                </a:lnTo>
                <a:lnTo>
                  <a:pt x="3815387" y="428344"/>
                </a:lnTo>
                <a:cubicBezTo>
                  <a:pt x="3834974" y="382034"/>
                  <a:pt x="3880829" y="349540"/>
                  <a:pt x="3934274" y="349540"/>
                </a:cubicBezTo>
                <a:cubicBezTo>
                  <a:pt x="3974358" y="349540"/>
                  <a:pt x="4010172" y="367818"/>
                  <a:pt x="4033837" y="396494"/>
                </a:cubicBezTo>
                <a:lnTo>
                  <a:pt x="4047851" y="419592"/>
                </a:lnTo>
                <a:lnTo>
                  <a:pt x="4047851" y="2265528"/>
                </a:lnTo>
                <a:lnTo>
                  <a:pt x="4048838" y="2265528"/>
                </a:lnTo>
                <a:lnTo>
                  <a:pt x="4048838" y="3341998"/>
                </a:lnTo>
                <a:cubicBezTo>
                  <a:pt x="4048838" y="3395443"/>
                  <a:pt x="4016344" y="3441298"/>
                  <a:pt x="3970035" y="3460886"/>
                </a:cubicBezTo>
                <a:lnTo>
                  <a:pt x="3921965" y="3470590"/>
                </a:lnTo>
                <a:lnTo>
                  <a:pt x="3921965" y="3471328"/>
                </a:lnTo>
                <a:lnTo>
                  <a:pt x="3898485" y="3473695"/>
                </a:lnTo>
                <a:cubicBezTo>
                  <a:pt x="3867686" y="3479997"/>
                  <a:pt x="3840704" y="3496773"/>
                  <a:pt x="3821421" y="3520139"/>
                </a:cubicBezTo>
                <a:lnTo>
                  <a:pt x="3800256" y="3557030"/>
                </a:lnTo>
                <a:lnTo>
                  <a:pt x="3800256" y="3620344"/>
                </a:lnTo>
                <a:cubicBezTo>
                  <a:pt x="3800256" y="3673789"/>
                  <a:pt x="3767762" y="3719644"/>
                  <a:pt x="3721453" y="3739232"/>
                </a:cubicBezTo>
                <a:lnTo>
                  <a:pt x="3673383" y="3748936"/>
                </a:lnTo>
                <a:lnTo>
                  <a:pt x="3673383" y="3749674"/>
                </a:lnTo>
                <a:lnTo>
                  <a:pt x="3649903" y="3752041"/>
                </a:lnTo>
                <a:cubicBezTo>
                  <a:pt x="3603705" y="3761494"/>
                  <a:pt x="3566093" y="3794514"/>
                  <a:pt x="3550174" y="3837990"/>
                </a:cubicBezTo>
                <a:lnTo>
                  <a:pt x="3550154" y="3838103"/>
                </a:lnTo>
                <a:lnTo>
                  <a:pt x="3550154" y="4397896"/>
                </a:lnTo>
                <a:cubicBezTo>
                  <a:pt x="3550154" y="4451341"/>
                  <a:pt x="3517660" y="4497196"/>
                  <a:pt x="3471351" y="4516784"/>
                </a:cubicBezTo>
                <a:lnTo>
                  <a:pt x="3423281" y="4526488"/>
                </a:lnTo>
                <a:lnTo>
                  <a:pt x="3423281" y="4527226"/>
                </a:lnTo>
                <a:lnTo>
                  <a:pt x="3399801" y="4529593"/>
                </a:lnTo>
                <a:cubicBezTo>
                  <a:pt x="3353603" y="4539046"/>
                  <a:pt x="3315991" y="4572066"/>
                  <a:pt x="3300072" y="4615542"/>
                </a:cubicBezTo>
                <a:lnTo>
                  <a:pt x="3299821" y="4616965"/>
                </a:lnTo>
                <a:lnTo>
                  <a:pt x="3299821" y="4885290"/>
                </a:lnTo>
                <a:cubicBezTo>
                  <a:pt x="3299821" y="4956550"/>
                  <a:pt x="3242054" y="5014317"/>
                  <a:pt x="3170794" y="5014317"/>
                </a:cubicBezTo>
                <a:lnTo>
                  <a:pt x="3170795" y="5014316"/>
                </a:lnTo>
                <a:cubicBezTo>
                  <a:pt x="3099535" y="5014316"/>
                  <a:pt x="3041768" y="4956549"/>
                  <a:pt x="3041768" y="4885289"/>
                </a:cubicBezTo>
                <a:lnTo>
                  <a:pt x="3041768" y="4605270"/>
                </a:lnTo>
                <a:lnTo>
                  <a:pt x="3039765" y="4593919"/>
                </a:lnTo>
                <a:cubicBezTo>
                  <a:pt x="3023846" y="4550443"/>
                  <a:pt x="2986234" y="4517423"/>
                  <a:pt x="2940036" y="4507970"/>
                </a:cubicBezTo>
                <a:lnTo>
                  <a:pt x="2916556" y="4505603"/>
                </a:lnTo>
                <a:lnTo>
                  <a:pt x="2916556" y="4504865"/>
                </a:lnTo>
                <a:lnTo>
                  <a:pt x="2868486" y="4495161"/>
                </a:lnTo>
                <a:cubicBezTo>
                  <a:pt x="2822177" y="4475573"/>
                  <a:pt x="2789683" y="4429718"/>
                  <a:pt x="2789683" y="4376273"/>
                </a:cubicBezTo>
                <a:lnTo>
                  <a:pt x="2789683" y="4286143"/>
                </a:lnTo>
                <a:lnTo>
                  <a:pt x="2781294" y="4244593"/>
                </a:lnTo>
                <a:cubicBezTo>
                  <a:pt x="2761707" y="4198283"/>
                  <a:pt x="2715852" y="4165789"/>
                  <a:pt x="2662407" y="4165789"/>
                </a:cubicBezTo>
                <a:cubicBezTo>
                  <a:pt x="2608962" y="4165789"/>
                  <a:pt x="2563107" y="4198283"/>
                  <a:pt x="2543520" y="4244593"/>
                </a:cubicBezTo>
                <a:lnTo>
                  <a:pt x="2541330" y="4255437"/>
                </a:lnTo>
                <a:lnTo>
                  <a:pt x="2541330" y="4496307"/>
                </a:lnTo>
                <a:cubicBezTo>
                  <a:pt x="2541330" y="4549752"/>
                  <a:pt x="2508836" y="4595607"/>
                  <a:pt x="2462527" y="4615195"/>
                </a:cubicBezTo>
                <a:lnTo>
                  <a:pt x="2414457" y="4624899"/>
                </a:lnTo>
                <a:lnTo>
                  <a:pt x="2414457" y="4625637"/>
                </a:lnTo>
                <a:lnTo>
                  <a:pt x="2390977" y="4628004"/>
                </a:lnTo>
                <a:cubicBezTo>
                  <a:pt x="2344780" y="4637457"/>
                  <a:pt x="2307167" y="4670477"/>
                  <a:pt x="2291248" y="4713953"/>
                </a:cubicBezTo>
                <a:lnTo>
                  <a:pt x="2290996" y="4715382"/>
                </a:lnTo>
                <a:lnTo>
                  <a:pt x="2290996" y="4820023"/>
                </a:lnTo>
                <a:cubicBezTo>
                  <a:pt x="2290996" y="4891283"/>
                  <a:pt x="2233229" y="4949050"/>
                  <a:pt x="2161969" y="4949050"/>
                </a:cubicBezTo>
                <a:lnTo>
                  <a:pt x="2161970" y="4949049"/>
                </a:lnTo>
                <a:cubicBezTo>
                  <a:pt x="2090710" y="4949049"/>
                  <a:pt x="2032943" y="4891282"/>
                  <a:pt x="2032943" y="4820022"/>
                </a:cubicBezTo>
                <a:lnTo>
                  <a:pt x="2032943" y="2265528"/>
                </a:lnTo>
                <a:lnTo>
                  <a:pt x="2032942" y="4836545"/>
                </a:lnTo>
                <a:lnTo>
                  <a:pt x="2022804" y="4786326"/>
                </a:lnTo>
                <a:cubicBezTo>
                  <a:pt x="2003216" y="4740016"/>
                  <a:pt x="1957361" y="4707522"/>
                  <a:pt x="1903916" y="4707522"/>
                </a:cubicBezTo>
                <a:cubicBezTo>
                  <a:pt x="1850471" y="4707522"/>
                  <a:pt x="1804616" y="4740016"/>
                  <a:pt x="1785029" y="4786326"/>
                </a:cubicBezTo>
                <a:lnTo>
                  <a:pt x="1775265" y="4834686"/>
                </a:lnTo>
                <a:lnTo>
                  <a:pt x="1775265" y="5421088"/>
                </a:lnTo>
                <a:cubicBezTo>
                  <a:pt x="1775265" y="5492348"/>
                  <a:pt x="1717498" y="5550115"/>
                  <a:pt x="1646238" y="5550115"/>
                </a:cubicBezTo>
                <a:lnTo>
                  <a:pt x="1646239" y="5550114"/>
                </a:lnTo>
                <a:cubicBezTo>
                  <a:pt x="1574979" y="5550114"/>
                  <a:pt x="1517212" y="5492347"/>
                  <a:pt x="1517212" y="5421087"/>
                </a:cubicBezTo>
                <a:lnTo>
                  <a:pt x="1517212" y="2265528"/>
                </a:lnTo>
                <a:lnTo>
                  <a:pt x="1517211" y="4524125"/>
                </a:lnTo>
                <a:lnTo>
                  <a:pt x="1507073" y="4473906"/>
                </a:lnTo>
                <a:cubicBezTo>
                  <a:pt x="1487485" y="4427596"/>
                  <a:pt x="1441630" y="4395102"/>
                  <a:pt x="1388185" y="4395102"/>
                </a:cubicBezTo>
                <a:cubicBezTo>
                  <a:pt x="1334740" y="4395102"/>
                  <a:pt x="1288885" y="4427596"/>
                  <a:pt x="1269298" y="4473906"/>
                </a:cubicBezTo>
                <a:lnTo>
                  <a:pt x="1265700" y="4491725"/>
                </a:lnTo>
                <a:lnTo>
                  <a:pt x="1265700" y="4800671"/>
                </a:lnTo>
                <a:cubicBezTo>
                  <a:pt x="1265700" y="4871931"/>
                  <a:pt x="1207933" y="4929698"/>
                  <a:pt x="1136673" y="4929698"/>
                </a:cubicBezTo>
                <a:lnTo>
                  <a:pt x="1136674" y="4929697"/>
                </a:lnTo>
                <a:cubicBezTo>
                  <a:pt x="1065414" y="4929697"/>
                  <a:pt x="1007647" y="4871930"/>
                  <a:pt x="1007647" y="4800670"/>
                </a:cubicBezTo>
                <a:lnTo>
                  <a:pt x="1007647" y="4753932"/>
                </a:lnTo>
                <a:lnTo>
                  <a:pt x="988978" y="4721390"/>
                </a:lnTo>
                <a:cubicBezTo>
                  <a:pt x="969694" y="4698024"/>
                  <a:pt x="942712" y="4681248"/>
                  <a:pt x="911913" y="4674946"/>
                </a:cubicBezTo>
                <a:lnTo>
                  <a:pt x="888433" y="4672579"/>
                </a:lnTo>
                <a:lnTo>
                  <a:pt x="888433" y="4671841"/>
                </a:lnTo>
                <a:lnTo>
                  <a:pt x="840363" y="4662137"/>
                </a:lnTo>
                <a:cubicBezTo>
                  <a:pt x="794054" y="4642549"/>
                  <a:pt x="761560" y="4596694"/>
                  <a:pt x="761560" y="4543249"/>
                </a:cubicBezTo>
                <a:lnTo>
                  <a:pt x="761560" y="4429265"/>
                </a:lnTo>
                <a:lnTo>
                  <a:pt x="753171" y="4387715"/>
                </a:lnTo>
                <a:cubicBezTo>
                  <a:pt x="733584" y="4341405"/>
                  <a:pt x="687729" y="4308911"/>
                  <a:pt x="634284" y="4308911"/>
                </a:cubicBezTo>
                <a:cubicBezTo>
                  <a:pt x="580839" y="4308911"/>
                  <a:pt x="534984" y="4341405"/>
                  <a:pt x="515397" y="4387715"/>
                </a:cubicBezTo>
                <a:lnTo>
                  <a:pt x="513207" y="4398560"/>
                </a:lnTo>
                <a:lnTo>
                  <a:pt x="513207" y="4551963"/>
                </a:lnTo>
                <a:cubicBezTo>
                  <a:pt x="513207" y="4605408"/>
                  <a:pt x="480713" y="4651263"/>
                  <a:pt x="434404" y="4670851"/>
                </a:cubicBezTo>
                <a:lnTo>
                  <a:pt x="386334" y="4680555"/>
                </a:lnTo>
                <a:lnTo>
                  <a:pt x="386334" y="4681293"/>
                </a:lnTo>
                <a:lnTo>
                  <a:pt x="362854" y="4683660"/>
                </a:lnTo>
                <a:cubicBezTo>
                  <a:pt x="316656" y="4693113"/>
                  <a:pt x="279044" y="4726133"/>
                  <a:pt x="263125" y="4769609"/>
                </a:cubicBezTo>
                <a:lnTo>
                  <a:pt x="260921" y="4782099"/>
                </a:lnTo>
                <a:lnTo>
                  <a:pt x="260921" y="4916007"/>
                </a:lnTo>
                <a:cubicBezTo>
                  <a:pt x="260921" y="4987267"/>
                  <a:pt x="203154" y="5045034"/>
                  <a:pt x="131894" y="5045034"/>
                </a:cubicBezTo>
                <a:lnTo>
                  <a:pt x="131895" y="5045033"/>
                </a:lnTo>
                <a:cubicBezTo>
                  <a:pt x="60635" y="5045033"/>
                  <a:pt x="2868" y="4987266"/>
                  <a:pt x="2868" y="4916006"/>
                </a:cubicBezTo>
                <a:lnTo>
                  <a:pt x="2868" y="4550752"/>
                </a:lnTo>
                <a:lnTo>
                  <a:pt x="664" y="4538262"/>
                </a:lnTo>
                <a:lnTo>
                  <a:pt x="0" y="4536983"/>
                </a:lnTo>
                <a:lnTo>
                  <a:pt x="0" y="1043223"/>
                </a:lnTo>
                <a:lnTo>
                  <a:pt x="90123" y="1043223"/>
                </a:lnTo>
                <a:lnTo>
                  <a:pt x="134300" y="1052141"/>
                </a:lnTo>
                <a:lnTo>
                  <a:pt x="134300" y="1052879"/>
                </a:lnTo>
                <a:lnTo>
                  <a:pt x="157780" y="1055246"/>
                </a:lnTo>
                <a:cubicBezTo>
                  <a:pt x="203978" y="1064699"/>
                  <a:pt x="241590" y="1097719"/>
                  <a:pt x="257509" y="1141195"/>
                </a:cubicBezTo>
                <a:lnTo>
                  <a:pt x="257760" y="1142618"/>
                </a:lnTo>
                <a:lnTo>
                  <a:pt x="257760" y="1410943"/>
                </a:lnTo>
                <a:cubicBezTo>
                  <a:pt x="257760" y="1482203"/>
                  <a:pt x="315527" y="1539970"/>
                  <a:pt x="386787" y="1539970"/>
                </a:cubicBezTo>
                <a:lnTo>
                  <a:pt x="386786" y="1539969"/>
                </a:lnTo>
                <a:cubicBezTo>
                  <a:pt x="458046" y="1539969"/>
                  <a:pt x="515813" y="1482202"/>
                  <a:pt x="515813" y="1410942"/>
                </a:cubicBezTo>
                <a:lnTo>
                  <a:pt x="515813" y="1130923"/>
                </a:lnTo>
                <a:lnTo>
                  <a:pt x="517816" y="1119572"/>
                </a:lnTo>
                <a:cubicBezTo>
                  <a:pt x="533735" y="1076096"/>
                  <a:pt x="571347" y="1043076"/>
                  <a:pt x="617545" y="1033623"/>
                </a:cubicBezTo>
                <a:lnTo>
                  <a:pt x="641025" y="1031256"/>
                </a:lnTo>
                <a:lnTo>
                  <a:pt x="641025" y="1030518"/>
                </a:lnTo>
                <a:lnTo>
                  <a:pt x="689095" y="1020814"/>
                </a:lnTo>
                <a:cubicBezTo>
                  <a:pt x="735404" y="1001226"/>
                  <a:pt x="767898" y="955371"/>
                  <a:pt x="767898" y="901926"/>
                </a:cubicBezTo>
                <a:lnTo>
                  <a:pt x="767898" y="811796"/>
                </a:lnTo>
                <a:lnTo>
                  <a:pt x="776287" y="770246"/>
                </a:lnTo>
                <a:cubicBezTo>
                  <a:pt x="795874" y="723936"/>
                  <a:pt x="841729" y="691442"/>
                  <a:pt x="895174" y="691442"/>
                </a:cubicBezTo>
                <a:cubicBezTo>
                  <a:pt x="948619" y="691442"/>
                  <a:pt x="994474" y="723936"/>
                  <a:pt x="1014061" y="770246"/>
                </a:cubicBezTo>
                <a:lnTo>
                  <a:pt x="1016251" y="781090"/>
                </a:lnTo>
                <a:lnTo>
                  <a:pt x="1016251" y="1021960"/>
                </a:lnTo>
                <a:cubicBezTo>
                  <a:pt x="1016251" y="1075405"/>
                  <a:pt x="1048745" y="1121260"/>
                  <a:pt x="1095054" y="1140848"/>
                </a:cubicBezTo>
                <a:lnTo>
                  <a:pt x="1143124" y="1150552"/>
                </a:lnTo>
                <a:lnTo>
                  <a:pt x="1143124" y="1151290"/>
                </a:lnTo>
                <a:lnTo>
                  <a:pt x="1166604" y="1153657"/>
                </a:lnTo>
                <a:cubicBezTo>
                  <a:pt x="1212801" y="1163110"/>
                  <a:pt x="1250414" y="1196130"/>
                  <a:pt x="1266333" y="1239606"/>
                </a:cubicBezTo>
                <a:lnTo>
                  <a:pt x="1266585" y="1241035"/>
                </a:lnTo>
                <a:lnTo>
                  <a:pt x="1266585" y="1345676"/>
                </a:lnTo>
                <a:cubicBezTo>
                  <a:pt x="1266585" y="1416936"/>
                  <a:pt x="1324352" y="1474703"/>
                  <a:pt x="1395612" y="1474703"/>
                </a:cubicBezTo>
                <a:lnTo>
                  <a:pt x="1395611" y="1474702"/>
                </a:lnTo>
                <a:cubicBezTo>
                  <a:pt x="1466871" y="1474702"/>
                  <a:pt x="1524638" y="1416935"/>
                  <a:pt x="1524638" y="13456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grpSp>
        <p:nvGrpSpPr>
          <p:cNvPr id="36" name="Agrupar 35"/>
          <p:cNvGrpSpPr/>
          <p:nvPr/>
        </p:nvGrpSpPr>
        <p:grpSpPr>
          <a:xfrm>
            <a:off x="173657" y="4819137"/>
            <a:ext cx="262984" cy="257025"/>
            <a:chOff x="891831" y="3138791"/>
            <a:chExt cx="262984" cy="257025"/>
          </a:xfrm>
        </p:grpSpPr>
        <p:sp>
          <p:nvSpPr>
            <p:cNvPr id="38" name="Forma libre 37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" name="Forma libre 38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40" name="Rectángulo redondeado 39"/>
          <p:cNvSpPr/>
          <p:nvPr/>
        </p:nvSpPr>
        <p:spPr>
          <a:xfrm>
            <a:off x="3790554" y="3801549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/>
              <a:t>GALLERY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5719492" y="19140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01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5719492" y="221780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5538220" y="196032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5719492" y="267183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02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5719492" y="297563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5538220" y="271814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Text Placeholder 20"/>
          <p:cNvSpPr txBox="1">
            <a:spLocks/>
          </p:cNvSpPr>
          <p:nvPr/>
        </p:nvSpPr>
        <p:spPr>
          <a:xfrm>
            <a:off x="5719492" y="347597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03</a:t>
            </a:r>
          </a:p>
        </p:txBody>
      </p:sp>
      <p:sp>
        <p:nvSpPr>
          <p:cNvPr id="18" name="Text Placeholder 23"/>
          <p:cNvSpPr txBox="1">
            <a:spLocks/>
          </p:cNvSpPr>
          <p:nvPr/>
        </p:nvSpPr>
        <p:spPr>
          <a:xfrm>
            <a:off x="5719492" y="377977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5538220" y="352229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4642337" y="1966756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01</a:t>
            </a: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4642337" y="2735732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02</a:t>
            </a: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4642337" y="3495835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03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1224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Image</a:t>
            </a:r>
            <a:r>
              <a:rPr lang="es-ES_tradnl"/>
              <a:t> </a:t>
            </a:r>
            <a:r>
              <a:rPr lang="es-ES_tradnl" err="1"/>
              <a:t>with</a:t>
            </a:r>
            <a:r>
              <a:rPr lang="es-ES_tradnl"/>
              <a:t> info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1270586" y="214256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01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1270586" y="244636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1270586" y="290038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02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1270586" y="320419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7" name="Text Placeholder 20"/>
          <p:cNvSpPr txBox="1">
            <a:spLocks/>
          </p:cNvSpPr>
          <p:nvPr/>
        </p:nvSpPr>
        <p:spPr>
          <a:xfrm>
            <a:off x="1270586" y="370453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03</a:t>
            </a:r>
          </a:p>
        </p:txBody>
      </p:sp>
      <p:sp>
        <p:nvSpPr>
          <p:cNvPr id="18" name="Text Placeholder 23"/>
          <p:cNvSpPr txBox="1">
            <a:spLocks/>
          </p:cNvSpPr>
          <p:nvPr/>
        </p:nvSpPr>
        <p:spPr>
          <a:xfrm>
            <a:off x="1270586" y="400833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369275" y="2195314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01</a:t>
            </a: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369275" y="2964290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2">
                    <a:lumMod val="60000"/>
                    <a:lumOff val="4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02</a:t>
            </a:r>
          </a:p>
        </p:txBody>
      </p:sp>
      <p:sp>
        <p:nvSpPr>
          <p:cNvPr id="22" name="Text Placeholder 20"/>
          <p:cNvSpPr txBox="1">
            <a:spLocks/>
          </p:cNvSpPr>
          <p:nvPr/>
        </p:nvSpPr>
        <p:spPr>
          <a:xfrm>
            <a:off x="369275" y="372439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3"/>
                </a:solidFill>
                <a:latin typeface="Raleway Light" charset="0"/>
                <a:ea typeface="Raleway Light" charset="0"/>
                <a:cs typeface="Raleway Light" charset="0"/>
              </a:rPr>
              <a:t>03</a:t>
            </a:r>
          </a:p>
        </p:txBody>
      </p:sp>
      <p:sp>
        <p:nvSpPr>
          <p:cNvPr id="26" name="Text Placeholder 20"/>
          <p:cNvSpPr txBox="1">
            <a:spLocks/>
          </p:cNvSpPr>
          <p:nvPr/>
        </p:nvSpPr>
        <p:spPr>
          <a:xfrm>
            <a:off x="5719492" y="214256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01</a:t>
            </a:r>
          </a:p>
        </p:txBody>
      </p:sp>
      <p:sp>
        <p:nvSpPr>
          <p:cNvPr id="27" name="Text Placeholder 23"/>
          <p:cNvSpPr txBox="1">
            <a:spLocks/>
          </p:cNvSpPr>
          <p:nvPr/>
        </p:nvSpPr>
        <p:spPr>
          <a:xfrm>
            <a:off x="5719492" y="244636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5719492" y="290038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02</a:t>
            </a:r>
          </a:p>
        </p:txBody>
      </p:sp>
      <p:sp>
        <p:nvSpPr>
          <p:cNvPr id="29" name="Text Placeholder 23"/>
          <p:cNvSpPr txBox="1">
            <a:spLocks/>
          </p:cNvSpPr>
          <p:nvPr/>
        </p:nvSpPr>
        <p:spPr>
          <a:xfrm>
            <a:off x="5719492" y="320419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5719492" y="370453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03</a:t>
            </a:r>
          </a:p>
        </p:txBody>
      </p:sp>
      <p:sp>
        <p:nvSpPr>
          <p:cNvPr id="31" name="Text Placeholder 23"/>
          <p:cNvSpPr txBox="1">
            <a:spLocks/>
          </p:cNvSpPr>
          <p:nvPr/>
        </p:nvSpPr>
        <p:spPr>
          <a:xfrm>
            <a:off x="5719492" y="400833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4818181" y="2195314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4"/>
                </a:solidFill>
                <a:latin typeface="Raleway Light" charset="0"/>
                <a:ea typeface="Raleway Light" charset="0"/>
                <a:cs typeface="Raleway Light" charset="0"/>
              </a:rPr>
              <a:t>04</a:t>
            </a:r>
          </a:p>
        </p:txBody>
      </p:sp>
      <p:sp>
        <p:nvSpPr>
          <p:cNvPr id="33" name="Text Placeholder 20"/>
          <p:cNvSpPr txBox="1">
            <a:spLocks/>
          </p:cNvSpPr>
          <p:nvPr/>
        </p:nvSpPr>
        <p:spPr>
          <a:xfrm>
            <a:off x="4818181" y="2964290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5"/>
                </a:solidFill>
                <a:latin typeface="Raleway Light" charset="0"/>
                <a:ea typeface="Raleway Light" charset="0"/>
                <a:cs typeface="Raleway Light" charset="0"/>
              </a:rPr>
              <a:t>05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4818181" y="372439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6"/>
                </a:solidFill>
                <a:latin typeface="Raleway Light" charset="0"/>
                <a:ea typeface="Raleway Light" charset="0"/>
                <a:cs typeface="Raleway Light" charset="0"/>
              </a:rPr>
              <a:t>06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201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3"/>
          <p:cNvSpPr txBox="1">
            <a:spLocks/>
          </p:cNvSpPr>
          <p:nvPr/>
        </p:nvSpPr>
        <p:spPr>
          <a:xfrm>
            <a:off x="684213" y="2056845"/>
            <a:ext cx="7775574" cy="2275458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ante.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viverra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ultricies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diam.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sodales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Proin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placerat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Vivamus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porta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risus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bibendum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faucibus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posuere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  <a:p>
            <a:pPr marL="0" lvl="0" indent="0" algn="just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laoreet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nunc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Phasellus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lobortis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id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Nam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auctor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molestie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orci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orci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ac,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dui.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odio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ullamcorper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eleifend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magna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porttitor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egestas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sollicitudin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ac.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Pellentesque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id,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rutrum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odio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porttitor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7" name="Marcador de texto 13"/>
          <p:cNvSpPr txBox="1">
            <a:spLocks/>
          </p:cNvSpPr>
          <p:nvPr/>
        </p:nvSpPr>
        <p:spPr>
          <a:xfrm>
            <a:off x="2627790" y="962585"/>
            <a:ext cx="3888420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Introduction</a:t>
            </a:r>
            <a:endParaRPr lang="es-ES_tradnl" sz="5000">
              <a:solidFill>
                <a:schemeClr val="tx1">
                  <a:lumMod val="50000"/>
                  <a:lumOff val="50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1580227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A LITTLE INTRODUCTION TO OUR COMPANY</a:t>
            </a:r>
          </a:p>
        </p:txBody>
      </p:sp>
    </p:spTree>
    <p:extLst>
      <p:ext uri="{BB962C8B-B14F-4D97-AF65-F5344CB8AC3E}">
        <p14:creationId xmlns:p14="http://schemas.microsoft.com/office/powerpoint/2010/main" val="1831181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Double</a:t>
            </a:r>
            <a:r>
              <a:rPr lang="es-ES_tradnl"/>
              <a:t> </a:t>
            </a:r>
            <a:r>
              <a:rPr lang="es-ES_tradnl" err="1"/>
              <a:t>images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712179" y="3997787"/>
            <a:ext cx="2320583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712179" y="4284007"/>
            <a:ext cx="369276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purus.aecenas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ut.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4" name="Text Placeholder 20"/>
          <p:cNvSpPr txBox="1">
            <a:spLocks/>
          </p:cNvSpPr>
          <p:nvPr/>
        </p:nvSpPr>
        <p:spPr>
          <a:xfrm>
            <a:off x="4982923" y="3997787"/>
            <a:ext cx="2320583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02</a:t>
            </a:r>
          </a:p>
        </p:txBody>
      </p:sp>
      <p:sp>
        <p:nvSpPr>
          <p:cNvPr id="45" name="Text Placeholder 23"/>
          <p:cNvSpPr txBox="1">
            <a:spLocks/>
          </p:cNvSpPr>
          <p:nvPr/>
        </p:nvSpPr>
        <p:spPr>
          <a:xfrm>
            <a:off x="4982923" y="4284007"/>
            <a:ext cx="369276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purus.aecenas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ut.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8" name="Rectángulo redondeado 47"/>
          <p:cNvSpPr/>
          <p:nvPr/>
        </p:nvSpPr>
        <p:spPr>
          <a:xfrm>
            <a:off x="483053" y="403925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9" name="Rectángulo redondeado 48"/>
          <p:cNvSpPr/>
          <p:nvPr/>
        </p:nvSpPr>
        <p:spPr>
          <a:xfrm>
            <a:off x="4739056" y="4039258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9085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/>
              <a:t>Triple </a:t>
            </a:r>
            <a:r>
              <a:rPr lang="es-ES_tradnl" err="1"/>
              <a:t>images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826477" y="4059332"/>
            <a:ext cx="2248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826477" y="4363136"/>
            <a:ext cx="2248755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4" name="Text Placeholder 20"/>
          <p:cNvSpPr txBox="1">
            <a:spLocks/>
          </p:cNvSpPr>
          <p:nvPr/>
        </p:nvSpPr>
        <p:spPr>
          <a:xfrm>
            <a:off x="3626705" y="4059332"/>
            <a:ext cx="2248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02</a:t>
            </a:r>
          </a:p>
        </p:txBody>
      </p:sp>
      <p:sp>
        <p:nvSpPr>
          <p:cNvPr id="45" name="Text Placeholder 23"/>
          <p:cNvSpPr txBox="1">
            <a:spLocks/>
          </p:cNvSpPr>
          <p:nvPr/>
        </p:nvSpPr>
        <p:spPr>
          <a:xfrm>
            <a:off x="3626705" y="4363136"/>
            <a:ext cx="2248755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iscin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g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m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6" name="Text Placeholder 20"/>
          <p:cNvSpPr txBox="1">
            <a:spLocks/>
          </p:cNvSpPr>
          <p:nvPr/>
        </p:nvSpPr>
        <p:spPr>
          <a:xfrm>
            <a:off x="6426932" y="4059332"/>
            <a:ext cx="2248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03</a:t>
            </a:r>
          </a:p>
        </p:txBody>
      </p:sp>
      <p:sp>
        <p:nvSpPr>
          <p:cNvPr id="47" name="Text Placeholder 23"/>
          <p:cNvSpPr txBox="1">
            <a:spLocks/>
          </p:cNvSpPr>
          <p:nvPr/>
        </p:nvSpPr>
        <p:spPr>
          <a:xfrm>
            <a:off x="6426932" y="4363136"/>
            <a:ext cx="2248755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sum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tor tor,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48" name="Rectángulo redondeado 47"/>
          <p:cNvSpPr/>
          <p:nvPr/>
        </p:nvSpPr>
        <p:spPr>
          <a:xfrm>
            <a:off x="483053" y="414476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9" name="Rectángulo redondeado 48"/>
          <p:cNvSpPr/>
          <p:nvPr/>
        </p:nvSpPr>
        <p:spPr>
          <a:xfrm>
            <a:off x="3268540" y="414476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0" name="Rectángulo redondeado 49"/>
          <p:cNvSpPr/>
          <p:nvPr/>
        </p:nvSpPr>
        <p:spPr>
          <a:xfrm>
            <a:off x="6068768" y="4144763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19803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/>
              <a:t>Triple </a:t>
            </a:r>
            <a:r>
              <a:rPr lang="es-ES_tradnl" err="1"/>
              <a:t>images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870437" y="3847598"/>
            <a:ext cx="196093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870437" y="4147363"/>
            <a:ext cx="1960930" cy="410986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44" name="Text Placeholder 20"/>
          <p:cNvSpPr txBox="1">
            <a:spLocks/>
          </p:cNvSpPr>
          <p:nvPr/>
        </p:nvSpPr>
        <p:spPr>
          <a:xfrm>
            <a:off x="3591535" y="3847598"/>
            <a:ext cx="196093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Gallery image feature 02</a:t>
            </a:r>
          </a:p>
        </p:txBody>
      </p:sp>
      <p:sp>
        <p:nvSpPr>
          <p:cNvPr id="45" name="Text Placeholder 23"/>
          <p:cNvSpPr txBox="1">
            <a:spLocks/>
          </p:cNvSpPr>
          <p:nvPr/>
        </p:nvSpPr>
        <p:spPr>
          <a:xfrm>
            <a:off x="3591535" y="4147363"/>
            <a:ext cx="1960930" cy="410986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46" name="Text Placeholder 20"/>
          <p:cNvSpPr txBox="1">
            <a:spLocks/>
          </p:cNvSpPr>
          <p:nvPr/>
        </p:nvSpPr>
        <p:spPr>
          <a:xfrm>
            <a:off x="6242294" y="3847598"/>
            <a:ext cx="196093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3">
                    <a:lumMod val="75000"/>
                  </a:schemeClr>
                </a:solidFill>
              </a:rPr>
              <a:t>Gallery image feature 03</a:t>
            </a:r>
          </a:p>
        </p:txBody>
      </p:sp>
      <p:sp>
        <p:nvSpPr>
          <p:cNvPr id="47" name="Text Placeholder 23"/>
          <p:cNvSpPr txBox="1">
            <a:spLocks/>
          </p:cNvSpPr>
          <p:nvPr/>
        </p:nvSpPr>
        <p:spPr>
          <a:xfrm>
            <a:off x="6242294" y="4147363"/>
            <a:ext cx="1960930" cy="410986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82571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Image</a:t>
            </a:r>
            <a:r>
              <a:rPr lang="es-ES_tradnl"/>
              <a:t> </a:t>
            </a:r>
            <a:r>
              <a:rPr lang="es-ES_tradnl" err="1"/>
              <a:t>with</a:t>
            </a:r>
            <a:r>
              <a:rPr lang="es-ES_tradnl"/>
              <a:t> </a:t>
            </a:r>
            <a:r>
              <a:rPr lang="es-ES_tradnl" err="1"/>
              <a:t>info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468313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468313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2618031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02</a:t>
            </a:r>
          </a:p>
        </p:txBody>
      </p:sp>
      <p:sp>
        <p:nvSpPr>
          <p:cNvPr id="22" name="Text Placeholder 23"/>
          <p:cNvSpPr txBox="1">
            <a:spLocks/>
          </p:cNvSpPr>
          <p:nvPr/>
        </p:nvSpPr>
        <p:spPr>
          <a:xfrm>
            <a:off x="2618031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3" name="Text Placeholder 20"/>
          <p:cNvSpPr txBox="1">
            <a:spLocks/>
          </p:cNvSpPr>
          <p:nvPr/>
        </p:nvSpPr>
        <p:spPr>
          <a:xfrm>
            <a:off x="4767749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03</a:t>
            </a:r>
          </a:p>
        </p:txBody>
      </p:sp>
      <p:sp>
        <p:nvSpPr>
          <p:cNvPr id="24" name="Text Placeholder 23"/>
          <p:cNvSpPr txBox="1">
            <a:spLocks/>
          </p:cNvSpPr>
          <p:nvPr/>
        </p:nvSpPr>
        <p:spPr>
          <a:xfrm>
            <a:off x="4767749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5" name="Text Placeholder 20"/>
          <p:cNvSpPr txBox="1">
            <a:spLocks/>
          </p:cNvSpPr>
          <p:nvPr/>
        </p:nvSpPr>
        <p:spPr>
          <a:xfrm>
            <a:off x="6917228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04</a:t>
            </a:r>
          </a:p>
        </p:txBody>
      </p:sp>
      <p:sp>
        <p:nvSpPr>
          <p:cNvPr id="26" name="Text Placeholder 23"/>
          <p:cNvSpPr txBox="1">
            <a:spLocks/>
          </p:cNvSpPr>
          <p:nvPr/>
        </p:nvSpPr>
        <p:spPr>
          <a:xfrm>
            <a:off x="6917228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93111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/>
              <a:t>Image with info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468313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468313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2618031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02</a:t>
            </a:r>
          </a:p>
        </p:txBody>
      </p:sp>
      <p:sp>
        <p:nvSpPr>
          <p:cNvPr id="22" name="Text Placeholder 23"/>
          <p:cNvSpPr txBox="1">
            <a:spLocks/>
          </p:cNvSpPr>
          <p:nvPr/>
        </p:nvSpPr>
        <p:spPr>
          <a:xfrm>
            <a:off x="2618031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3" name="Text Placeholder 20"/>
          <p:cNvSpPr txBox="1">
            <a:spLocks/>
          </p:cNvSpPr>
          <p:nvPr/>
        </p:nvSpPr>
        <p:spPr>
          <a:xfrm>
            <a:off x="4767749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03</a:t>
            </a:r>
          </a:p>
        </p:txBody>
      </p:sp>
      <p:sp>
        <p:nvSpPr>
          <p:cNvPr id="24" name="Text Placeholder 23"/>
          <p:cNvSpPr txBox="1">
            <a:spLocks/>
          </p:cNvSpPr>
          <p:nvPr/>
        </p:nvSpPr>
        <p:spPr>
          <a:xfrm>
            <a:off x="4767749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5" name="Text Placeholder 20"/>
          <p:cNvSpPr txBox="1">
            <a:spLocks/>
          </p:cNvSpPr>
          <p:nvPr/>
        </p:nvSpPr>
        <p:spPr>
          <a:xfrm>
            <a:off x="6917228" y="3522283"/>
            <a:ext cx="1758460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04</a:t>
            </a:r>
          </a:p>
        </p:txBody>
      </p:sp>
      <p:sp>
        <p:nvSpPr>
          <p:cNvPr id="26" name="Text Placeholder 23"/>
          <p:cNvSpPr txBox="1">
            <a:spLocks/>
          </p:cNvSpPr>
          <p:nvPr/>
        </p:nvSpPr>
        <p:spPr>
          <a:xfrm>
            <a:off x="6917228" y="3822048"/>
            <a:ext cx="1758460" cy="74116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07027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Image</a:t>
            </a:r>
            <a:r>
              <a:rPr lang="es-ES_tradnl"/>
              <a:t> </a:t>
            </a:r>
            <a:r>
              <a:rPr lang="es-ES_tradnl" err="1"/>
              <a:t>with</a:t>
            </a:r>
            <a:r>
              <a:rPr lang="es-ES_tradnl"/>
              <a:t> </a:t>
            </a:r>
            <a:r>
              <a:rPr lang="es-ES_tradnl" err="1"/>
              <a:t>info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2174017" y="1556243"/>
            <a:ext cx="2134211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2174017" y="1856008"/>
            <a:ext cx="2134211" cy="118613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in.</a:t>
            </a: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6244855" y="1556243"/>
            <a:ext cx="2134211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6244855" y="1856008"/>
            <a:ext cx="2134211" cy="118613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in.</a:t>
            </a: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2174017" y="3217989"/>
            <a:ext cx="2134211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27" name="Text Placeholder 23"/>
          <p:cNvSpPr txBox="1">
            <a:spLocks/>
          </p:cNvSpPr>
          <p:nvPr/>
        </p:nvSpPr>
        <p:spPr>
          <a:xfrm>
            <a:off x="2174017" y="3517754"/>
            <a:ext cx="2134211" cy="118613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in.</a:t>
            </a: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6244855" y="3217989"/>
            <a:ext cx="2134211" cy="35277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Gallery image feature 01</a:t>
            </a:r>
          </a:p>
        </p:txBody>
      </p:sp>
      <p:sp>
        <p:nvSpPr>
          <p:cNvPr id="29" name="Text Placeholder 23"/>
          <p:cNvSpPr txBox="1">
            <a:spLocks/>
          </p:cNvSpPr>
          <p:nvPr/>
        </p:nvSpPr>
        <p:spPr>
          <a:xfrm>
            <a:off x="6244855" y="3517754"/>
            <a:ext cx="2134211" cy="1186132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nonamet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20777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2024744" y="0"/>
            <a:ext cx="1785256" cy="2481943"/>
          </a:xfrm>
          <a:prstGeom prst="rect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Forma libre 19"/>
          <p:cNvSpPr/>
          <p:nvPr/>
        </p:nvSpPr>
        <p:spPr>
          <a:xfrm>
            <a:off x="-506339" y="-497224"/>
            <a:ext cx="5563679" cy="5550115"/>
          </a:xfrm>
          <a:custGeom>
            <a:avLst/>
            <a:gdLst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0 w 5563679"/>
              <a:gd name="connsiteY59" fmla="*/ 0 h 5550115"/>
              <a:gd name="connsiteX60" fmla="*/ 3555211 w 5563679"/>
              <a:gd name="connsiteY60" fmla="*/ 1049778 h 5550115"/>
              <a:gd name="connsiteX61" fmla="*/ 3565349 w 5563679"/>
              <a:gd name="connsiteY61" fmla="*/ 999559 h 5550115"/>
              <a:gd name="connsiteX62" fmla="*/ 3684237 w 5563679"/>
              <a:gd name="connsiteY62" fmla="*/ 920755 h 5550115"/>
              <a:gd name="connsiteX63" fmla="*/ 3803124 w 5563679"/>
              <a:gd name="connsiteY63" fmla="*/ 999559 h 5550115"/>
              <a:gd name="connsiteX64" fmla="*/ 3806722 w 5563679"/>
              <a:gd name="connsiteY64" fmla="*/ 1017378 h 5550115"/>
              <a:gd name="connsiteX65" fmla="*/ 3806722 w 5563679"/>
              <a:gd name="connsiteY65" fmla="*/ 1326324 h 5550115"/>
              <a:gd name="connsiteX66" fmla="*/ 3935749 w 5563679"/>
              <a:gd name="connsiteY66" fmla="*/ 1455351 h 5550115"/>
              <a:gd name="connsiteX67" fmla="*/ 3935748 w 5563679"/>
              <a:gd name="connsiteY67" fmla="*/ 1455350 h 5550115"/>
              <a:gd name="connsiteX68" fmla="*/ 4064775 w 5563679"/>
              <a:gd name="connsiteY68" fmla="*/ 1326323 h 5550115"/>
              <a:gd name="connsiteX69" fmla="*/ 4064775 w 5563679"/>
              <a:gd name="connsiteY69" fmla="*/ 1279585 h 5550115"/>
              <a:gd name="connsiteX70" fmla="*/ 4083444 w 5563679"/>
              <a:gd name="connsiteY70" fmla="*/ 1247043 h 5550115"/>
              <a:gd name="connsiteX71" fmla="*/ 4160509 w 5563679"/>
              <a:gd name="connsiteY71" fmla="*/ 1200599 h 5550115"/>
              <a:gd name="connsiteX72" fmla="*/ 4183989 w 5563679"/>
              <a:gd name="connsiteY72" fmla="*/ 1198232 h 5550115"/>
              <a:gd name="connsiteX73" fmla="*/ 4183989 w 5563679"/>
              <a:gd name="connsiteY73" fmla="*/ 1197494 h 5550115"/>
              <a:gd name="connsiteX74" fmla="*/ 4232059 w 5563679"/>
              <a:gd name="connsiteY74" fmla="*/ 1187790 h 5550115"/>
              <a:gd name="connsiteX75" fmla="*/ 4310862 w 5563679"/>
              <a:gd name="connsiteY75" fmla="*/ 1068902 h 5550115"/>
              <a:gd name="connsiteX76" fmla="*/ 4310862 w 5563679"/>
              <a:gd name="connsiteY76" fmla="*/ 954918 h 5550115"/>
              <a:gd name="connsiteX77" fmla="*/ 4319251 w 5563679"/>
              <a:gd name="connsiteY77" fmla="*/ 913368 h 5550115"/>
              <a:gd name="connsiteX78" fmla="*/ 4438138 w 5563679"/>
              <a:gd name="connsiteY78" fmla="*/ 834564 h 5550115"/>
              <a:gd name="connsiteX79" fmla="*/ 4557025 w 5563679"/>
              <a:gd name="connsiteY79" fmla="*/ 913368 h 5550115"/>
              <a:gd name="connsiteX80" fmla="*/ 4559215 w 5563679"/>
              <a:gd name="connsiteY80" fmla="*/ 924213 h 5550115"/>
              <a:gd name="connsiteX81" fmla="*/ 4559215 w 5563679"/>
              <a:gd name="connsiteY81" fmla="*/ 1077616 h 5550115"/>
              <a:gd name="connsiteX82" fmla="*/ 4638018 w 5563679"/>
              <a:gd name="connsiteY82" fmla="*/ 1196504 h 5550115"/>
              <a:gd name="connsiteX83" fmla="*/ 4686088 w 5563679"/>
              <a:gd name="connsiteY83" fmla="*/ 1206208 h 5550115"/>
              <a:gd name="connsiteX84" fmla="*/ 4686088 w 5563679"/>
              <a:gd name="connsiteY84" fmla="*/ 1206946 h 5550115"/>
              <a:gd name="connsiteX85" fmla="*/ 4709568 w 5563679"/>
              <a:gd name="connsiteY85" fmla="*/ 1209313 h 5550115"/>
              <a:gd name="connsiteX86" fmla="*/ 4809296 w 5563679"/>
              <a:gd name="connsiteY86" fmla="*/ 1295262 h 5550115"/>
              <a:gd name="connsiteX87" fmla="*/ 4811500 w 5563679"/>
              <a:gd name="connsiteY87" fmla="*/ 1307752 h 5550115"/>
              <a:gd name="connsiteX88" fmla="*/ 4811500 w 5563679"/>
              <a:gd name="connsiteY88" fmla="*/ 1441660 h 5550115"/>
              <a:gd name="connsiteX89" fmla="*/ 4940527 w 5563679"/>
              <a:gd name="connsiteY89" fmla="*/ 1570687 h 5550115"/>
              <a:gd name="connsiteX90" fmla="*/ 4940526 w 5563679"/>
              <a:gd name="connsiteY90" fmla="*/ 1570686 h 5550115"/>
              <a:gd name="connsiteX91" fmla="*/ 5069553 w 5563679"/>
              <a:gd name="connsiteY91" fmla="*/ 1441659 h 5550115"/>
              <a:gd name="connsiteX92" fmla="*/ 5069553 w 5563679"/>
              <a:gd name="connsiteY92" fmla="*/ 1076405 h 5550115"/>
              <a:gd name="connsiteX93" fmla="*/ 5071757 w 5563679"/>
              <a:gd name="connsiteY93" fmla="*/ 1063915 h 5550115"/>
              <a:gd name="connsiteX94" fmla="*/ 5171486 w 5563679"/>
              <a:gd name="connsiteY94" fmla="*/ 977966 h 5550115"/>
              <a:gd name="connsiteX95" fmla="*/ 5194966 w 5563679"/>
              <a:gd name="connsiteY95" fmla="*/ 975599 h 5550115"/>
              <a:gd name="connsiteX96" fmla="*/ 5194966 w 5563679"/>
              <a:gd name="connsiteY96" fmla="*/ 974861 h 5550115"/>
              <a:gd name="connsiteX97" fmla="*/ 5243036 w 5563679"/>
              <a:gd name="connsiteY97" fmla="*/ 965157 h 5550115"/>
              <a:gd name="connsiteX98" fmla="*/ 5321839 w 5563679"/>
              <a:gd name="connsiteY98" fmla="*/ 846269 h 5550115"/>
              <a:gd name="connsiteX99" fmla="*/ 5321839 w 5563679"/>
              <a:gd name="connsiteY99" fmla="*/ 469894 h 5550115"/>
              <a:gd name="connsiteX100" fmla="*/ 5330228 w 5563679"/>
              <a:gd name="connsiteY100" fmla="*/ 428344 h 5550115"/>
              <a:gd name="connsiteX101" fmla="*/ 5449115 w 5563679"/>
              <a:gd name="connsiteY101" fmla="*/ 349540 h 5550115"/>
              <a:gd name="connsiteX102" fmla="*/ 5548678 w 5563679"/>
              <a:gd name="connsiteY102" fmla="*/ 396494 h 5550115"/>
              <a:gd name="connsiteX103" fmla="*/ 5562692 w 5563679"/>
              <a:gd name="connsiteY103" fmla="*/ 419592 h 5550115"/>
              <a:gd name="connsiteX104" fmla="*/ 5562692 w 5563679"/>
              <a:gd name="connsiteY104" fmla="*/ 2265528 h 5550115"/>
              <a:gd name="connsiteX105" fmla="*/ 5563679 w 5563679"/>
              <a:gd name="connsiteY105" fmla="*/ 2265528 h 5550115"/>
              <a:gd name="connsiteX106" fmla="*/ 5563679 w 5563679"/>
              <a:gd name="connsiteY106" fmla="*/ 3341998 h 5550115"/>
              <a:gd name="connsiteX107" fmla="*/ 5484876 w 5563679"/>
              <a:gd name="connsiteY107" fmla="*/ 3460886 h 5550115"/>
              <a:gd name="connsiteX108" fmla="*/ 5436806 w 5563679"/>
              <a:gd name="connsiteY108" fmla="*/ 3470590 h 5550115"/>
              <a:gd name="connsiteX109" fmla="*/ 5436806 w 5563679"/>
              <a:gd name="connsiteY109" fmla="*/ 3471328 h 5550115"/>
              <a:gd name="connsiteX110" fmla="*/ 5413326 w 5563679"/>
              <a:gd name="connsiteY110" fmla="*/ 3473695 h 5550115"/>
              <a:gd name="connsiteX111" fmla="*/ 5336262 w 5563679"/>
              <a:gd name="connsiteY111" fmla="*/ 3520139 h 5550115"/>
              <a:gd name="connsiteX112" fmla="*/ 5315097 w 5563679"/>
              <a:gd name="connsiteY112" fmla="*/ 3557030 h 5550115"/>
              <a:gd name="connsiteX113" fmla="*/ 5315097 w 5563679"/>
              <a:gd name="connsiteY113" fmla="*/ 3620344 h 5550115"/>
              <a:gd name="connsiteX114" fmla="*/ 5236294 w 5563679"/>
              <a:gd name="connsiteY114" fmla="*/ 3739232 h 5550115"/>
              <a:gd name="connsiteX115" fmla="*/ 5188224 w 5563679"/>
              <a:gd name="connsiteY115" fmla="*/ 3748936 h 5550115"/>
              <a:gd name="connsiteX116" fmla="*/ 5188224 w 5563679"/>
              <a:gd name="connsiteY116" fmla="*/ 3749674 h 5550115"/>
              <a:gd name="connsiteX117" fmla="*/ 5164744 w 5563679"/>
              <a:gd name="connsiteY117" fmla="*/ 3752041 h 5550115"/>
              <a:gd name="connsiteX118" fmla="*/ 5065015 w 5563679"/>
              <a:gd name="connsiteY118" fmla="*/ 3837990 h 5550115"/>
              <a:gd name="connsiteX119" fmla="*/ 5064995 w 5563679"/>
              <a:gd name="connsiteY119" fmla="*/ 3838103 h 5550115"/>
              <a:gd name="connsiteX120" fmla="*/ 5064995 w 5563679"/>
              <a:gd name="connsiteY120" fmla="*/ 4397896 h 5550115"/>
              <a:gd name="connsiteX121" fmla="*/ 4986192 w 5563679"/>
              <a:gd name="connsiteY121" fmla="*/ 4516784 h 5550115"/>
              <a:gd name="connsiteX122" fmla="*/ 4938122 w 5563679"/>
              <a:gd name="connsiteY122" fmla="*/ 4526488 h 5550115"/>
              <a:gd name="connsiteX123" fmla="*/ 4938122 w 5563679"/>
              <a:gd name="connsiteY123" fmla="*/ 4527226 h 5550115"/>
              <a:gd name="connsiteX124" fmla="*/ 4914642 w 5563679"/>
              <a:gd name="connsiteY124" fmla="*/ 4529593 h 5550115"/>
              <a:gd name="connsiteX125" fmla="*/ 4814913 w 5563679"/>
              <a:gd name="connsiteY125" fmla="*/ 4615542 h 5550115"/>
              <a:gd name="connsiteX126" fmla="*/ 4814662 w 5563679"/>
              <a:gd name="connsiteY126" fmla="*/ 4616965 h 5550115"/>
              <a:gd name="connsiteX127" fmla="*/ 4814662 w 5563679"/>
              <a:gd name="connsiteY127" fmla="*/ 4885290 h 5550115"/>
              <a:gd name="connsiteX128" fmla="*/ 4685635 w 5563679"/>
              <a:gd name="connsiteY128" fmla="*/ 5014317 h 5550115"/>
              <a:gd name="connsiteX129" fmla="*/ 4685636 w 5563679"/>
              <a:gd name="connsiteY129" fmla="*/ 5014316 h 5550115"/>
              <a:gd name="connsiteX130" fmla="*/ 4556609 w 5563679"/>
              <a:gd name="connsiteY130" fmla="*/ 4885289 h 5550115"/>
              <a:gd name="connsiteX131" fmla="*/ 4556609 w 5563679"/>
              <a:gd name="connsiteY131" fmla="*/ 4605270 h 5550115"/>
              <a:gd name="connsiteX132" fmla="*/ 4554606 w 5563679"/>
              <a:gd name="connsiteY132" fmla="*/ 4593919 h 5550115"/>
              <a:gd name="connsiteX133" fmla="*/ 4454877 w 5563679"/>
              <a:gd name="connsiteY133" fmla="*/ 4507970 h 5550115"/>
              <a:gd name="connsiteX134" fmla="*/ 4431397 w 5563679"/>
              <a:gd name="connsiteY134" fmla="*/ 4505603 h 5550115"/>
              <a:gd name="connsiteX135" fmla="*/ 4431397 w 5563679"/>
              <a:gd name="connsiteY135" fmla="*/ 4504865 h 5550115"/>
              <a:gd name="connsiteX136" fmla="*/ 4383327 w 5563679"/>
              <a:gd name="connsiteY136" fmla="*/ 4495161 h 5550115"/>
              <a:gd name="connsiteX137" fmla="*/ 4304524 w 5563679"/>
              <a:gd name="connsiteY137" fmla="*/ 4376273 h 5550115"/>
              <a:gd name="connsiteX138" fmla="*/ 4304524 w 5563679"/>
              <a:gd name="connsiteY138" fmla="*/ 4286143 h 5550115"/>
              <a:gd name="connsiteX139" fmla="*/ 4296135 w 5563679"/>
              <a:gd name="connsiteY139" fmla="*/ 4244593 h 5550115"/>
              <a:gd name="connsiteX140" fmla="*/ 4177248 w 5563679"/>
              <a:gd name="connsiteY140" fmla="*/ 4165789 h 5550115"/>
              <a:gd name="connsiteX141" fmla="*/ 4058361 w 5563679"/>
              <a:gd name="connsiteY141" fmla="*/ 4244593 h 5550115"/>
              <a:gd name="connsiteX142" fmla="*/ 4056171 w 5563679"/>
              <a:gd name="connsiteY142" fmla="*/ 4255437 h 5550115"/>
              <a:gd name="connsiteX143" fmla="*/ 4056171 w 5563679"/>
              <a:gd name="connsiteY143" fmla="*/ 4496307 h 5550115"/>
              <a:gd name="connsiteX144" fmla="*/ 3977368 w 5563679"/>
              <a:gd name="connsiteY144" fmla="*/ 4615195 h 5550115"/>
              <a:gd name="connsiteX145" fmla="*/ 3929298 w 5563679"/>
              <a:gd name="connsiteY145" fmla="*/ 4624899 h 5550115"/>
              <a:gd name="connsiteX146" fmla="*/ 3929298 w 5563679"/>
              <a:gd name="connsiteY146" fmla="*/ 4625637 h 5550115"/>
              <a:gd name="connsiteX147" fmla="*/ 3905818 w 5563679"/>
              <a:gd name="connsiteY147" fmla="*/ 4628004 h 5550115"/>
              <a:gd name="connsiteX148" fmla="*/ 3806089 w 5563679"/>
              <a:gd name="connsiteY148" fmla="*/ 4713953 h 5550115"/>
              <a:gd name="connsiteX149" fmla="*/ 3805837 w 5563679"/>
              <a:gd name="connsiteY149" fmla="*/ 4715382 h 5550115"/>
              <a:gd name="connsiteX150" fmla="*/ 3805837 w 5563679"/>
              <a:gd name="connsiteY150" fmla="*/ 4820023 h 5550115"/>
              <a:gd name="connsiteX151" fmla="*/ 3676810 w 5563679"/>
              <a:gd name="connsiteY151" fmla="*/ 4949050 h 5550115"/>
              <a:gd name="connsiteX152" fmla="*/ 3676811 w 5563679"/>
              <a:gd name="connsiteY152" fmla="*/ 4949049 h 5550115"/>
              <a:gd name="connsiteX153" fmla="*/ 3547784 w 5563679"/>
              <a:gd name="connsiteY153" fmla="*/ 4820022 h 5550115"/>
              <a:gd name="connsiteX154" fmla="*/ 3547784 w 5563679"/>
              <a:gd name="connsiteY154" fmla="*/ 2265528 h 5550115"/>
              <a:gd name="connsiteX155" fmla="*/ 3547783 w 5563679"/>
              <a:gd name="connsiteY155" fmla="*/ 4836545 h 5550115"/>
              <a:gd name="connsiteX156" fmla="*/ 3537645 w 5563679"/>
              <a:gd name="connsiteY156" fmla="*/ 4786326 h 5550115"/>
              <a:gd name="connsiteX157" fmla="*/ 3418757 w 5563679"/>
              <a:gd name="connsiteY157" fmla="*/ 4707522 h 5550115"/>
              <a:gd name="connsiteX158" fmla="*/ 3299870 w 5563679"/>
              <a:gd name="connsiteY158" fmla="*/ 4786326 h 5550115"/>
              <a:gd name="connsiteX159" fmla="*/ 3290106 w 5563679"/>
              <a:gd name="connsiteY159" fmla="*/ 4834686 h 5550115"/>
              <a:gd name="connsiteX160" fmla="*/ 3290106 w 5563679"/>
              <a:gd name="connsiteY160" fmla="*/ 5421088 h 5550115"/>
              <a:gd name="connsiteX161" fmla="*/ 3161079 w 5563679"/>
              <a:gd name="connsiteY161" fmla="*/ 5550115 h 5550115"/>
              <a:gd name="connsiteX162" fmla="*/ 3161080 w 5563679"/>
              <a:gd name="connsiteY162" fmla="*/ 5550114 h 5550115"/>
              <a:gd name="connsiteX163" fmla="*/ 3032053 w 5563679"/>
              <a:gd name="connsiteY163" fmla="*/ 5421087 h 5550115"/>
              <a:gd name="connsiteX164" fmla="*/ 3032053 w 5563679"/>
              <a:gd name="connsiteY164" fmla="*/ 2265528 h 5550115"/>
              <a:gd name="connsiteX165" fmla="*/ 3032052 w 5563679"/>
              <a:gd name="connsiteY165" fmla="*/ 4524125 h 5550115"/>
              <a:gd name="connsiteX166" fmla="*/ 3021914 w 5563679"/>
              <a:gd name="connsiteY166" fmla="*/ 4473906 h 5550115"/>
              <a:gd name="connsiteX167" fmla="*/ 2903026 w 5563679"/>
              <a:gd name="connsiteY167" fmla="*/ 4395102 h 5550115"/>
              <a:gd name="connsiteX168" fmla="*/ 2784139 w 5563679"/>
              <a:gd name="connsiteY168" fmla="*/ 4473906 h 5550115"/>
              <a:gd name="connsiteX169" fmla="*/ 2780541 w 5563679"/>
              <a:gd name="connsiteY169" fmla="*/ 4491725 h 5550115"/>
              <a:gd name="connsiteX170" fmla="*/ 2780541 w 5563679"/>
              <a:gd name="connsiteY170" fmla="*/ 4800671 h 5550115"/>
              <a:gd name="connsiteX171" fmla="*/ 2651514 w 5563679"/>
              <a:gd name="connsiteY171" fmla="*/ 4929698 h 5550115"/>
              <a:gd name="connsiteX172" fmla="*/ 2651515 w 5563679"/>
              <a:gd name="connsiteY172" fmla="*/ 4929697 h 5550115"/>
              <a:gd name="connsiteX173" fmla="*/ 2522488 w 5563679"/>
              <a:gd name="connsiteY173" fmla="*/ 4800670 h 5550115"/>
              <a:gd name="connsiteX174" fmla="*/ 2522488 w 5563679"/>
              <a:gd name="connsiteY174" fmla="*/ 4753932 h 5550115"/>
              <a:gd name="connsiteX175" fmla="*/ 2503819 w 5563679"/>
              <a:gd name="connsiteY175" fmla="*/ 4721390 h 5550115"/>
              <a:gd name="connsiteX176" fmla="*/ 2426754 w 5563679"/>
              <a:gd name="connsiteY176" fmla="*/ 4674946 h 5550115"/>
              <a:gd name="connsiteX177" fmla="*/ 2403274 w 5563679"/>
              <a:gd name="connsiteY177" fmla="*/ 4672579 h 5550115"/>
              <a:gd name="connsiteX178" fmla="*/ 2403274 w 5563679"/>
              <a:gd name="connsiteY178" fmla="*/ 4671841 h 5550115"/>
              <a:gd name="connsiteX179" fmla="*/ 2355204 w 5563679"/>
              <a:gd name="connsiteY179" fmla="*/ 4662137 h 5550115"/>
              <a:gd name="connsiteX180" fmla="*/ 2276401 w 5563679"/>
              <a:gd name="connsiteY180" fmla="*/ 4543249 h 5550115"/>
              <a:gd name="connsiteX181" fmla="*/ 2276401 w 5563679"/>
              <a:gd name="connsiteY181" fmla="*/ 4429265 h 5550115"/>
              <a:gd name="connsiteX182" fmla="*/ 2268012 w 5563679"/>
              <a:gd name="connsiteY182" fmla="*/ 4387715 h 5550115"/>
              <a:gd name="connsiteX183" fmla="*/ 2149125 w 5563679"/>
              <a:gd name="connsiteY183" fmla="*/ 4308911 h 5550115"/>
              <a:gd name="connsiteX184" fmla="*/ 2030238 w 5563679"/>
              <a:gd name="connsiteY184" fmla="*/ 4387715 h 5550115"/>
              <a:gd name="connsiteX185" fmla="*/ 2028048 w 5563679"/>
              <a:gd name="connsiteY185" fmla="*/ 4398560 h 5550115"/>
              <a:gd name="connsiteX186" fmla="*/ 2028048 w 5563679"/>
              <a:gd name="connsiteY186" fmla="*/ 4551963 h 5550115"/>
              <a:gd name="connsiteX187" fmla="*/ 1949245 w 5563679"/>
              <a:gd name="connsiteY187" fmla="*/ 4670851 h 5550115"/>
              <a:gd name="connsiteX188" fmla="*/ 1901175 w 5563679"/>
              <a:gd name="connsiteY188" fmla="*/ 4680555 h 5550115"/>
              <a:gd name="connsiteX189" fmla="*/ 1901175 w 5563679"/>
              <a:gd name="connsiteY189" fmla="*/ 4681293 h 5550115"/>
              <a:gd name="connsiteX190" fmla="*/ 1877695 w 5563679"/>
              <a:gd name="connsiteY190" fmla="*/ 4683660 h 5550115"/>
              <a:gd name="connsiteX191" fmla="*/ 1777966 w 5563679"/>
              <a:gd name="connsiteY191" fmla="*/ 4769609 h 5550115"/>
              <a:gd name="connsiteX192" fmla="*/ 1775762 w 5563679"/>
              <a:gd name="connsiteY192" fmla="*/ 4782099 h 5550115"/>
              <a:gd name="connsiteX193" fmla="*/ 1775762 w 5563679"/>
              <a:gd name="connsiteY193" fmla="*/ 4916007 h 5550115"/>
              <a:gd name="connsiteX194" fmla="*/ 1646735 w 5563679"/>
              <a:gd name="connsiteY194" fmla="*/ 5045034 h 5550115"/>
              <a:gd name="connsiteX195" fmla="*/ 1646736 w 5563679"/>
              <a:gd name="connsiteY195" fmla="*/ 5045033 h 5550115"/>
              <a:gd name="connsiteX196" fmla="*/ 1517709 w 5563679"/>
              <a:gd name="connsiteY196" fmla="*/ 4916006 h 5550115"/>
              <a:gd name="connsiteX197" fmla="*/ 1517709 w 5563679"/>
              <a:gd name="connsiteY197" fmla="*/ 4550752 h 5550115"/>
              <a:gd name="connsiteX198" fmla="*/ 1515505 w 5563679"/>
              <a:gd name="connsiteY198" fmla="*/ 4538262 h 5550115"/>
              <a:gd name="connsiteX199" fmla="*/ 1415776 w 5563679"/>
              <a:gd name="connsiteY199" fmla="*/ 4452313 h 5550115"/>
              <a:gd name="connsiteX200" fmla="*/ 1392296 w 5563679"/>
              <a:gd name="connsiteY200" fmla="*/ 4449946 h 5550115"/>
              <a:gd name="connsiteX201" fmla="*/ 1392296 w 5563679"/>
              <a:gd name="connsiteY201" fmla="*/ 4449208 h 5550115"/>
              <a:gd name="connsiteX202" fmla="*/ 1344226 w 5563679"/>
              <a:gd name="connsiteY202" fmla="*/ 4439504 h 5550115"/>
              <a:gd name="connsiteX203" fmla="*/ 1265423 w 5563679"/>
              <a:gd name="connsiteY203" fmla="*/ 4320616 h 5550115"/>
              <a:gd name="connsiteX204" fmla="*/ 1265423 w 5563679"/>
              <a:gd name="connsiteY204" fmla="*/ 3944241 h 5550115"/>
              <a:gd name="connsiteX205" fmla="*/ 1257034 w 5563679"/>
              <a:gd name="connsiteY205" fmla="*/ 3902691 h 5550115"/>
              <a:gd name="connsiteX206" fmla="*/ 1138147 w 5563679"/>
              <a:gd name="connsiteY206" fmla="*/ 3823887 h 5550115"/>
              <a:gd name="connsiteX207" fmla="*/ 1019260 w 5563679"/>
              <a:gd name="connsiteY207" fmla="*/ 3902691 h 5550115"/>
              <a:gd name="connsiteX208" fmla="*/ 1016586 w 5563679"/>
              <a:gd name="connsiteY208" fmla="*/ 3915934 h 5550115"/>
              <a:gd name="connsiteX209" fmla="*/ 1016586 w 5563679"/>
              <a:gd name="connsiteY209" fmla="*/ 3976598 h 5550115"/>
              <a:gd name="connsiteX210" fmla="*/ 887559 w 5563679"/>
              <a:gd name="connsiteY210" fmla="*/ 4105625 h 5550115"/>
              <a:gd name="connsiteX211" fmla="*/ 887560 w 5563679"/>
              <a:gd name="connsiteY211" fmla="*/ 4105624 h 5550115"/>
              <a:gd name="connsiteX212" fmla="*/ 758533 w 5563679"/>
              <a:gd name="connsiteY212" fmla="*/ 3976597 h 5550115"/>
              <a:gd name="connsiteX213" fmla="*/ 758533 w 5563679"/>
              <a:gd name="connsiteY213" fmla="*/ 3835817 h 5550115"/>
              <a:gd name="connsiteX214" fmla="*/ 737116 w 5563679"/>
              <a:gd name="connsiteY214" fmla="*/ 3798485 h 5550115"/>
              <a:gd name="connsiteX215" fmla="*/ 660051 w 5563679"/>
              <a:gd name="connsiteY215" fmla="*/ 3752041 h 5550115"/>
              <a:gd name="connsiteX216" fmla="*/ 636571 w 5563679"/>
              <a:gd name="connsiteY216" fmla="*/ 3749674 h 5550115"/>
              <a:gd name="connsiteX217" fmla="*/ 636571 w 5563679"/>
              <a:gd name="connsiteY217" fmla="*/ 3748936 h 5550115"/>
              <a:gd name="connsiteX218" fmla="*/ 588501 w 5563679"/>
              <a:gd name="connsiteY218" fmla="*/ 3739232 h 5550115"/>
              <a:gd name="connsiteX219" fmla="*/ 509698 w 5563679"/>
              <a:gd name="connsiteY219" fmla="*/ 3620344 h 5550115"/>
              <a:gd name="connsiteX220" fmla="*/ 509698 w 5563679"/>
              <a:gd name="connsiteY220" fmla="*/ 2675086 h 5550115"/>
              <a:gd name="connsiteX221" fmla="*/ 501309 w 5563679"/>
              <a:gd name="connsiteY221" fmla="*/ 2633537 h 5550115"/>
              <a:gd name="connsiteX222" fmla="*/ 382422 w 5563679"/>
              <a:gd name="connsiteY222" fmla="*/ 2554733 h 5550115"/>
              <a:gd name="connsiteX223" fmla="*/ 263535 w 5563679"/>
              <a:gd name="connsiteY223" fmla="*/ 2633537 h 5550115"/>
              <a:gd name="connsiteX224" fmla="*/ 258053 w 5563679"/>
              <a:gd name="connsiteY224" fmla="*/ 2660688 h 5550115"/>
              <a:gd name="connsiteX225" fmla="*/ 258053 w 5563679"/>
              <a:gd name="connsiteY225" fmla="*/ 2715723 h 5550115"/>
              <a:gd name="connsiteX226" fmla="*/ 129026 w 5563679"/>
              <a:gd name="connsiteY226" fmla="*/ 2844750 h 5550115"/>
              <a:gd name="connsiteX227" fmla="*/ 129027 w 5563679"/>
              <a:gd name="connsiteY227" fmla="*/ 2844749 h 5550115"/>
              <a:gd name="connsiteX228" fmla="*/ 0 w 5563679"/>
              <a:gd name="connsiteY228" fmla="*/ 2715722 h 5550115"/>
              <a:gd name="connsiteX229" fmla="*/ 0 w 5563679"/>
              <a:gd name="connsiteY229" fmla="*/ 2265528 h 5550115"/>
              <a:gd name="connsiteX230" fmla="*/ 0 w 5563679"/>
              <a:gd name="connsiteY230" fmla="*/ 546839 h 5550115"/>
              <a:gd name="connsiteX231" fmla="*/ 12233 w 5563679"/>
              <a:gd name="connsiteY231" fmla="*/ 526676 h 5550115"/>
              <a:gd name="connsiteX232" fmla="*/ 111797 w 5563679"/>
              <a:gd name="connsiteY232" fmla="*/ 479722 h 5550115"/>
              <a:gd name="connsiteX233" fmla="*/ 230684 w 5563679"/>
              <a:gd name="connsiteY233" fmla="*/ 558526 h 5550115"/>
              <a:gd name="connsiteX234" fmla="*/ 232874 w 5563679"/>
              <a:gd name="connsiteY234" fmla="*/ 569371 h 5550115"/>
              <a:gd name="connsiteX235" fmla="*/ 232874 w 5563679"/>
              <a:gd name="connsiteY235" fmla="*/ 722774 h 5550115"/>
              <a:gd name="connsiteX236" fmla="*/ 311677 w 5563679"/>
              <a:gd name="connsiteY236" fmla="*/ 841662 h 5550115"/>
              <a:gd name="connsiteX237" fmla="*/ 359747 w 5563679"/>
              <a:gd name="connsiteY237" fmla="*/ 851366 h 5550115"/>
              <a:gd name="connsiteX238" fmla="*/ 359747 w 5563679"/>
              <a:gd name="connsiteY238" fmla="*/ 852104 h 5550115"/>
              <a:gd name="connsiteX239" fmla="*/ 383227 w 5563679"/>
              <a:gd name="connsiteY239" fmla="*/ 854471 h 5550115"/>
              <a:gd name="connsiteX240" fmla="*/ 482956 w 5563679"/>
              <a:gd name="connsiteY240" fmla="*/ 940420 h 5550115"/>
              <a:gd name="connsiteX241" fmla="*/ 485160 w 5563679"/>
              <a:gd name="connsiteY241" fmla="*/ 952910 h 5550115"/>
              <a:gd name="connsiteX242" fmla="*/ 485160 w 5563679"/>
              <a:gd name="connsiteY242" fmla="*/ 1086818 h 5550115"/>
              <a:gd name="connsiteX243" fmla="*/ 614186 w 5563679"/>
              <a:gd name="connsiteY243" fmla="*/ 1215845 h 5550115"/>
              <a:gd name="connsiteX244" fmla="*/ 614185 w 5563679"/>
              <a:gd name="connsiteY244" fmla="*/ 1215844 h 5550115"/>
              <a:gd name="connsiteX245" fmla="*/ 743212 w 5563679"/>
              <a:gd name="connsiteY245" fmla="*/ 1086817 h 5550115"/>
              <a:gd name="connsiteX246" fmla="*/ 743212 w 5563679"/>
              <a:gd name="connsiteY246" fmla="*/ 721563 h 5550115"/>
              <a:gd name="connsiteX247" fmla="*/ 745416 w 5563679"/>
              <a:gd name="connsiteY247" fmla="*/ 709073 h 5550115"/>
              <a:gd name="connsiteX248" fmla="*/ 845145 w 5563679"/>
              <a:gd name="connsiteY248" fmla="*/ 623124 h 5550115"/>
              <a:gd name="connsiteX249" fmla="*/ 868625 w 5563679"/>
              <a:gd name="connsiteY249" fmla="*/ 620757 h 5550115"/>
              <a:gd name="connsiteX250" fmla="*/ 868625 w 5563679"/>
              <a:gd name="connsiteY250" fmla="*/ 620019 h 5550115"/>
              <a:gd name="connsiteX251" fmla="*/ 916695 w 5563679"/>
              <a:gd name="connsiteY251" fmla="*/ 610315 h 5550115"/>
              <a:gd name="connsiteX252" fmla="*/ 995498 w 5563679"/>
              <a:gd name="connsiteY252" fmla="*/ 491427 h 5550115"/>
              <a:gd name="connsiteX253" fmla="*/ 995498 w 5563679"/>
              <a:gd name="connsiteY253" fmla="*/ 115052 h 5550115"/>
              <a:gd name="connsiteX254" fmla="*/ 1003887 w 5563679"/>
              <a:gd name="connsiteY254" fmla="*/ 73502 h 5550115"/>
              <a:gd name="connsiteX255" fmla="*/ 1084406 w 5563679"/>
              <a:gd name="connsiteY255" fmla="*/ 499 h 555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5563679" h="5550115">
                <a:moveTo>
                  <a:pt x="1087705" y="0"/>
                </a:moveTo>
                <a:lnTo>
                  <a:pt x="1157844" y="0"/>
                </a:lnTo>
                <a:lnTo>
                  <a:pt x="1161143" y="499"/>
                </a:lnTo>
                <a:cubicBezTo>
                  <a:pt x="1197505" y="11809"/>
                  <a:pt x="1226971" y="38770"/>
                  <a:pt x="1241661" y="73502"/>
                </a:cubicBezTo>
                <a:lnTo>
                  <a:pt x="1244335" y="86745"/>
                </a:lnTo>
                <a:lnTo>
                  <a:pt x="1244335" y="147409"/>
                </a:lnTo>
                <a:cubicBezTo>
                  <a:pt x="1244335" y="218669"/>
                  <a:pt x="1302102" y="276436"/>
                  <a:pt x="1373362" y="276436"/>
                </a:cubicBezTo>
                <a:lnTo>
                  <a:pt x="1373361" y="276435"/>
                </a:lnTo>
                <a:lnTo>
                  <a:pt x="1390772" y="272920"/>
                </a:lnTo>
                <a:lnTo>
                  <a:pt x="1399039" y="274589"/>
                </a:lnTo>
                <a:lnTo>
                  <a:pt x="1399039" y="275327"/>
                </a:lnTo>
                <a:lnTo>
                  <a:pt x="1422519" y="277694"/>
                </a:lnTo>
                <a:cubicBezTo>
                  <a:pt x="1468717" y="287147"/>
                  <a:pt x="1506329" y="320167"/>
                  <a:pt x="1522248" y="363643"/>
                </a:cubicBezTo>
                <a:lnTo>
                  <a:pt x="1522268" y="363756"/>
                </a:lnTo>
                <a:lnTo>
                  <a:pt x="1522268" y="923549"/>
                </a:lnTo>
                <a:cubicBezTo>
                  <a:pt x="1522268" y="976994"/>
                  <a:pt x="1554762" y="1022849"/>
                  <a:pt x="1601071" y="1042437"/>
                </a:cubicBezTo>
                <a:lnTo>
                  <a:pt x="1649141" y="1052141"/>
                </a:lnTo>
                <a:lnTo>
                  <a:pt x="1649141" y="1052879"/>
                </a:lnTo>
                <a:lnTo>
                  <a:pt x="1672621" y="1055246"/>
                </a:lnTo>
                <a:cubicBezTo>
                  <a:pt x="1718819" y="1064699"/>
                  <a:pt x="1756431" y="1097719"/>
                  <a:pt x="1772350" y="1141195"/>
                </a:cubicBezTo>
                <a:lnTo>
                  <a:pt x="1772601" y="1142618"/>
                </a:lnTo>
                <a:lnTo>
                  <a:pt x="1772601" y="1410943"/>
                </a:lnTo>
                <a:cubicBezTo>
                  <a:pt x="1772601" y="1482203"/>
                  <a:pt x="1830368" y="1539970"/>
                  <a:pt x="1901628" y="1539970"/>
                </a:cubicBezTo>
                <a:lnTo>
                  <a:pt x="1901627" y="1539969"/>
                </a:lnTo>
                <a:cubicBezTo>
                  <a:pt x="1972887" y="1539969"/>
                  <a:pt x="2030654" y="1482202"/>
                  <a:pt x="2030654" y="1410942"/>
                </a:cubicBezTo>
                <a:lnTo>
                  <a:pt x="2030654" y="1130923"/>
                </a:lnTo>
                <a:lnTo>
                  <a:pt x="2032657" y="1119572"/>
                </a:lnTo>
                <a:cubicBezTo>
                  <a:pt x="2048576" y="1076096"/>
                  <a:pt x="2086188" y="1043076"/>
                  <a:pt x="2132386" y="1033623"/>
                </a:cubicBezTo>
                <a:lnTo>
                  <a:pt x="2155866" y="1031256"/>
                </a:lnTo>
                <a:lnTo>
                  <a:pt x="2155866" y="1030518"/>
                </a:lnTo>
                <a:lnTo>
                  <a:pt x="2203936" y="1020814"/>
                </a:lnTo>
                <a:cubicBezTo>
                  <a:pt x="2250245" y="1001226"/>
                  <a:pt x="2282739" y="955371"/>
                  <a:pt x="2282739" y="901926"/>
                </a:cubicBezTo>
                <a:lnTo>
                  <a:pt x="2282739" y="811796"/>
                </a:lnTo>
                <a:lnTo>
                  <a:pt x="2291128" y="770246"/>
                </a:lnTo>
                <a:cubicBezTo>
                  <a:pt x="2310715" y="723936"/>
                  <a:pt x="2356570" y="691442"/>
                  <a:pt x="2410015" y="691442"/>
                </a:cubicBezTo>
                <a:cubicBezTo>
                  <a:pt x="2463460" y="691442"/>
                  <a:pt x="2509315" y="723936"/>
                  <a:pt x="2528902" y="770246"/>
                </a:cubicBezTo>
                <a:lnTo>
                  <a:pt x="2531092" y="781090"/>
                </a:lnTo>
                <a:lnTo>
                  <a:pt x="2531092" y="1021960"/>
                </a:lnTo>
                <a:cubicBezTo>
                  <a:pt x="2531092" y="1075405"/>
                  <a:pt x="2563586" y="1121260"/>
                  <a:pt x="2609895" y="1140848"/>
                </a:cubicBezTo>
                <a:lnTo>
                  <a:pt x="2657965" y="1150552"/>
                </a:lnTo>
                <a:lnTo>
                  <a:pt x="2657965" y="1151290"/>
                </a:lnTo>
                <a:lnTo>
                  <a:pt x="2681445" y="1153657"/>
                </a:lnTo>
                <a:cubicBezTo>
                  <a:pt x="2727642" y="1163110"/>
                  <a:pt x="2765255" y="1196130"/>
                  <a:pt x="2781174" y="1239606"/>
                </a:cubicBezTo>
                <a:lnTo>
                  <a:pt x="2781426" y="1241035"/>
                </a:lnTo>
                <a:lnTo>
                  <a:pt x="2781426" y="1345676"/>
                </a:lnTo>
                <a:cubicBezTo>
                  <a:pt x="2781426" y="1416936"/>
                  <a:pt x="2839193" y="1474703"/>
                  <a:pt x="2910453" y="1474703"/>
                </a:cubicBezTo>
                <a:lnTo>
                  <a:pt x="2910452" y="1474702"/>
                </a:lnTo>
                <a:cubicBezTo>
                  <a:pt x="2981712" y="1474702"/>
                  <a:pt x="3039479" y="1416935"/>
                  <a:pt x="3039479" y="1345675"/>
                </a:cubicBezTo>
                <a:lnTo>
                  <a:pt x="3039479" y="0"/>
                </a:lnTo>
                <a:lnTo>
                  <a:pt x="3039480" y="0"/>
                </a:lnTo>
                <a:lnTo>
                  <a:pt x="3039480" y="1362198"/>
                </a:lnTo>
                <a:lnTo>
                  <a:pt x="3049618" y="1311979"/>
                </a:lnTo>
                <a:cubicBezTo>
                  <a:pt x="3069206" y="1265669"/>
                  <a:pt x="3115061" y="1233175"/>
                  <a:pt x="3168506" y="1233175"/>
                </a:cubicBezTo>
                <a:cubicBezTo>
                  <a:pt x="3221951" y="1233175"/>
                  <a:pt x="3267806" y="1265669"/>
                  <a:pt x="3287393" y="1311979"/>
                </a:cubicBezTo>
                <a:lnTo>
                  <a:pt x="3297157" y="1360339"/>
                </a:lnTo>
                <a:lnTo>
                  <a:pt x="3297157" y="1946741"/>
                </a:lnTo>
                <a:cubicBezTo>
                  <a:pt x="3297157" y="2018001"/>
                  <a:pt x="3354924" y="2075768"/>
                  <a:pt x="3426184" y="2075768"/>
                </a:cubicBezTo>
                <a:lnTo>
                  <a:pt x="3426183" y="2075767"/>
                </a:lnTo>
                <a:cubicBezTo>
                  <a:pt x="3497443" y="2075767"/>
                  <a:pt x="3555210" y="2018000"/>
                  <a:pt x="3555210" y="1946740"/>
                </a:cubicBezTo>
                <a:lnTo>
                  <a:pt x="3555210" y="0"/>
                </a:lnTo>
                <a:lnTo>
                  <a:pt x="3555211" y="1049778"/>
                </a:lnTo>
                <a:lnTo>
                  <a:pt x="3565349" y="999559"/>
                </a:lnTo>
                <a:cubicBezTo>
                  <a:pt x="3584937" y="953249"/>
                  <a:pt x="3630792" y="920755"/>
                  <a:pt x="3684237" y="920755"/>
                </a:cubicBezTo>
                <a:cubicBezTo>
                  <a:pt x="3737682" y="920755"/>
                  <a:pt x="3783537" y="953249"/>
                  <a:pt x="3803124" y="999559"/>
                </a:cubicBezTo>
                <a:lnTo>
                  <a:pt x="3806722" y="1017378"/>
                </a:lnTo>
                <a:lnTo>
                  <a:pt x="3806722" y="1326324"/>
                </a:lnTo>
                <a:cubicBezTo>
                  <a:pt x="3806722" y="1397584"/>
                  <a:pt x="3864489" y="1455351"/>
                  <a:pt x="3935749" y="1455351"/>
                </a:cubicBezTo>
                <a:lnTo>
                  <a:pt x="3935748" y="1455350"/>
                </a:lnTo>
                <a:cubicBezTo>
                  <a:pt x="4007008" y="1455350"/>
                  <a:pt x="4064775" y="1397583"/>
                  <a:pt x="4064775" y="1326323"/>
                </a:cubicBezTo>
                <a:lnTo>
                  <a:pt x="4064775" y="1279585"/>
                </a:lnTo>
                <a:lnTo>
                  <a:pt x="4083444" y="1247043"/>
                </a:lnTo>
                <a:cubicBezTo>
                  <a:pt x="4102728" y="1223677"/>
                  <a:pt x="4129710" y="1206901"/>
                  <a:pt x="4160509" y="1200599"/>
                </a:cubicBezTo>
                <a:lnTo>
                  <a:pt x="4183989" y="1198232"/>
                </a:lnTo>
                <a:lnTo>
                  <a:pt x="4183989" y="1197494"/>
                </a:lnTo>
                <a:lnTo>
                  <a:pt x="4232059" y="1187790"/>
                </a:lnTo>
                <a:cubicBezTo>
                  <a:pt x="4278368" y="1168202"/>
                  <a:pt x="4310862" y="1122347"/>
                  <a:pt x="4310862" y="1068902"/>
                </a:cubicBezTo>
                <a:lnTo>
                  <a:pt x="4310862" y="954918"/>
                </a:lnTo>
                <a:lnTo>
                  <a:pt x="4319251" y="913368"/>
                </a:lnTo>
                <a:cubicBezTo>
                  <a:pt x="4338838" y="867058"/>
                  <a:pt x="4384693" y="834564"/>
                  <a:pt x="4438138" y="834564"/>
                </a:cubicBezTo>
                <a:cubicBezTo>
                  <a:pt x="4491583" y="834564"/>
                  <a:pt x="4537438" y="867058"/>
                  <a:pt x="4557025" y="913368"/>
                </a:cubicBezTo>
                <a:lnTo>
                  <a:pt x="4559215" y="924213"/>
                </a:lnTo>
                <a:lnTo>
                  <a:pt x="4559215" y="1077616"/>
                </a:lnTo>
                <a:cubicBezTo>
                  <a:pt x="4559215" y="1131061"/>
                  <a:pt x="4591709" y="1176916"/>
                  <a:pt x="4638018" y="1196504"/>
                </a:cubicBezTo>
                <a:lnTo>
                  <a:pt x="4686088" y="1206208"/>
                </a:lnTo>
                <a:lnTo>
                  <a:pt x="4686088" y="1206946"/>
                </a:lnTo>
                <a:lnTo>
                  <a:pt x="4709568" y="1209313"/>
                </a:lnTo>
                <a:cubicBezTo>
                  <a:pt x="4755766" y="1218766"/>
                  <a:pt x="4793378" y="1251786"/>
                  <a:pt x="4809296" y="1295262"/>
                </a:cubicBezTo>
                <a:lnTo>
                  <a:pt x="4811500" y="1307752"/>
                </a:lnTo>
                <a:lnTo>
                  <a:pt x="4811500" y="1441660"/>
                </a:lnTo>
                <a:cubicBezTo>
                  <a:pt x="4811500" y="1512920"/>
                  <a:pt x="4869267" y="1570687"/>
                  <a:pt x="4940527" y="1570687"/>
                </a:cubicBezTo>
                <a:lnTo>
                  <a:pt x="4940526" y="1570686"/>
                </a:lnTo>
                <a:cubicBezTo>
                  <a:pt x="5011786" y="1570686"/>
                  <a:pt x="5069553" y="1512919"/>
                  <a:pt x="5069553" y="1441659"/>
                </a:cubicBezTo>
                <a:lnTo>
                  <a:pt x="5069553" y="1076405"/>
                </a:lnTo>
                <a:lnTo>
                  <a:pt x="5071757" y="1063915"/>
                </a:lnTo>
                <a:cubicBezTo>
                  <a:pt x="5087676" y="1020439"/>
                  <a:pt x="5125288" y="987419"/>
                  <a:pt x="5171486" y="977966"/>
                </a:cubicBezTo>
                <a:lnTo>
                  <a:pt x="5194966" y="975599"/>
                </a:lnTo>
                <a:lnTo>
                  <a:pt x="5194966" y="974861"/>
                </a:lnTo>
                <a:lnTo>
                  <a:pt x="5243036" y="965157"/>
                </a:lnTo>
                <a:cubicBezTo>
                  <a:pt x="5289345" y="945569"/>
                  <a:pt x="5321839" y="899714"/>
                  <a:pt x="5321839" y="846269"/>
                </a:cubicBezTo>
                <a:lnTo>
                  <a:pt x="5321839" y="469894"/>
                </a:lnTo>
                <a:lnTo>
                  <a:pt x="5330228" y="428344"/>
                </a:lnTo>
                <a:cubicBezTo>
                  <a:pt x="5349815" y="382034"/>
                  <a:pt x="5395670" y="349540"/>
                  <a:pt x="5449115" y="349540"/>
                </a:cubicBezTo>
                <a:cubicBezTo>
                  <a:pt x="5489199" y="349540"/>
                  <a:pt x="5525013" y="367818"/>
                  <a:pt x="5548678" y="396494"/>
                </a:cubicBezTo>
                <a:lnTo>
                  <a:pt x="5562692" y="419592"/>
                </a:lnTo>
                <a:lnTo>
                  <a:pt x="5562692" y="2265528"/>
                </a:lnTo>
                <a:lnTo>
                  <a:pt x="5563679" y="2265528"/>
                </a:lnTo>
                <a:lnTo>
                  <a:pt x="5563679" y="3341998"/>
                </a:lnTo>
                <a:cubicBezTo>
                  <a:pt x="5563679" y="3395443"/>
                  <a:pt x="5531185" y="3441298"/>
                  <a:pt x="5484876" y="3460886"/>
                </a:cubicBezTo>
                <a:lnTo>
                  <a:pt x="5436806" y="3470590"/>
                </a:lnTo>
                <a:lnTo>
                  <a:pt x="5436806" y="3471328"/>
                </a:lnTo>
                <a:lnTo>
                  <a:pt x="5413326" y="3473695"/>
                </a:lnTo>
                <a:cubicBezTo>
                  <a:pt x="5382527" y="3479997"/>
                  <a:pt x="5355545" y="3496773"/>
                  <a:pt x="5336262" y="3520139"/>
                </a:cubicBezTo>
                <a:lnTo>
                  <a:pt x="5315097" y="3557030"/>
                </a:lnTo>
                <a:lnTo>
                  <a:pt x="5315097" y="3620344"/>
                </a:lnTo>
                <a:cubicBezTo>
                  <a:pt x="5315097" y="3673789"/>
                  <a:pt x="5282603" y="3719644"/>
                  <a:pt x="5236294" y="3739232"/>
                </a:cubicBezTo>
                <a:lnTo>
                  <a:pt x="5188224" y="3748936"/>
                </a:lnTo>
                <a:lnTo>
                  <a:pt x="5188224" y="3749674"/>
                </a:lnTo>
                <a:lnTo>
                  <a:pt x="5164744" y="3752041"/>
                </a:lnTo>
                <a:cubicBezTo>
                  <a:pt x="5118546" y="3761494"/>
                  <a:pt x="5080934" y="3794514"/>
                  <a:pt x="5065015" y="3837990"/>
                </a:cubicBezTo>
                <a:lnTo>
                  <a:pt x="5064995" y="3838103"/>
                </a:lnTo>
                <a:lnTo>
                  <a:pt x="5064995" y="4397896"/>
                </a:lnTo>
                <a:cubicBezTo>
                  <a:pt x="5064995" y="4451341"/>
                  <a:pt x="5032501" y="4497196"/>
                  <a:pt x="4986192" y="4516784"/>
                </a:cubicBezTo>
                <a:lnTo>
                  <a:pt x="4938122" y="4526488"/>
                </a:lnTo>
                <a:lnTo>
                  <a:pt x="4938122" y="4527226"/>
                </a:lnTo>
                <a:lnTo>
                  <a:pt x="4914642" y="4529593"/>
                </a:lnTo>
                <a:cubicBezTo>
                  <a:pt x="4868444" y="4539046"/>
                  <a:pt x="4830832" y="4572066"/>
                  <a:pt x="4814913" y="4615542"/>
                </a:cubicBezTo>
                <a:lnTo>
                  <a:pt x="4814662" y="4616965"/>
                </a:lnTo>
                <a:lnTo>
                  <a:pt x="4814662" y="4885290"/>
                </a:lnTo>
                <a:cubicBezTo>
                  <a:pt x="4814662" y="4956550"/>
                  <a:pt x="4756895" y="5014317"/>
                  <a:pt x="4685635" y="5014317"/>
                </a:cubicBezTo>
                <a:lnTo>
                  <a:pt x="4685636" y="5014316"/>
                </a:lnTo>
                <a:cubicBezTo>
                  <a:pt x="4614376" y="5014316"/>
                  <a:pt x="4556609" y="4956549"/>
                  <a:pt x="4556609" y="4885289"/>
                </a:cubicBezTo>
                <a:lnTo>
                  <a:pt x="4556609" y="4605270"/>
                </a:lnTo>
                <a:lnTo>
                  <a:pt x="4554606" y="4593919"/>
                </a:lnTo>
                <a:cubicBezTo>
                  <a:pt x="4538687" y="4550443"/>
                  <a:pt x="4501075" y="4517423"/>
                  <a:pt x="4454877" y="4507970"/>
                </a:cubicBezTo>
                <a:lnTo>
                  <a:pt x="4431397" y="4505603"/>
                </a:lnTo>
                <a:lnTo>
                  <a:pt x="4431397" y="4504865"/>
                </a:lnTo>
                <a:lnTo>
                  <a:pt x="4383327" y="4495161"/>
                </a:lnTo>
                <a:cubicBezTo>
                  <a:pt x="4337018" y="4475573"/>
                  <a:pt x="4304524" y="4429718"/>
                  <a:pt x="4304524" y="4376273"/>
                </a:cubicBezTo>
                <a:lnTo>
                  <a:pt x="4304524" y="4286143"/>
                </a:lnTo>
                <a:lnTo>
                  <a:pt x="4296135" y="4244593"/>
                </a:lnTo>
                <a:cubicBezTo>
                  <a:pt x="4276548" y="4198283"/>
                  <a:pt x="4230693" y="4165789"/>
                  <a:pt x="4177248" y="4165789"/>
                </a:cubicBezTo>
                <a:cubicBezTo>
                  <a:pt x="4123803" y="4165789"/>
                  <a:pt x="4077948" y="4198283"/>
                  <a:pt x="4058361" y="4244593"/>
                </a:cubicBezTo>
                <a:lnTo>
                  <a:pt x="4056171" y="4255437"/>
                </a:lnTo>
                <a:lnTo>
                  <a:pt x="4056171" y="4496307"/>
                </a:lnTo>
                <a:cubicBezTo>
                  <a:pt x="4056171" y="4549752"/>
                  <a:pt x="4023677" y="4595607"/>
                  <a:pt x="3977368" y="4615195"/>
                </a:cubicBezTo>
                <a:lnTo>
                  <a:pt x="3929298" y="4624899"/>
                </a:lnTo>
                <a:lnTo>
                  <a:pt x="3929298" y="4625637"/>
                </a:lnTo>
                <a:lnTo>
                  <a:pt x="3905818" y="4628004"/>
                </a:lnTo>
                <a:cubicBezTo>
                  <a:pt x="3859621" y="4637457"/>
                  <a:pt x="3822008" y="4670477"/>
                  <a:pt x="3806089" y="4713953"/>
                </a:cubicBezTo>
                <a:lnTo>
                  <a:pt x="3805837" y="4715382"/>
                </a:lnTo>
                <a:lnTo>
                  <a:pt x="3805837" y="4820023"/>
                </a:lnTo>
                <a:cubicBezTo>
                  <a:pt x="3805837" y="4891283"/>
                  <a:pt x="3748070" y="4949050"/>
                  <a:pt x="3676810" y="4949050"/>
                </a:cubicBezTo>
                <a:lnTo>
                  <a:pt x="3676811" y="4949049"/>
                </a:lnTo>
                <a:cubicBezTo>
                  <a:pt x="3605551" y="4949049"/>
                  <a:pt x="3547784" y="4891282"/>
                  <a:pt x="3547784" y="4820022"/>
                </a:cubicBezTo>
                <a:lnTo>
                  <a:pt x="3547784" y="2265528"/>
                </a:lnTo>
                <a:lnTo>
                  <a:pt x="3547783" y="4836545"/>
                </a:lnTo>
                <a:lnTo>
                  <a:pt x="3537645" y="4786326"/>
                </a:lnTo>
                <a:cubicBezTo>
                  <a:pt x="3518057" y="4740016"/>
                  <a:pt x="3472202" y="4707522"/>
                  <a:pt x="3418757" y="4707522"/>
                </a:cubicBezTo>
                <a:cubicBezTo>
                  <a:pt x="3365312" y="4707522"/>
                  <a:pt x="3319457" y="4740016"/>
                  <a:pt x="3299870" y="4786326"/>
                </a:cubicBezTo>
                <a:lnTo>
                  <a:pt x="3290106" y="4834686"/>
                </a:lnTo>
                <a:lnTo>
                  <a:pt x="3290106" y="5421088"/>
                </a:lnTo>
                <a:cubicBezTo>
                  <a:pt x="3290106" y="5492348"/>
                  <a:pt x="3232339" y="5550115"/>
                  <a:pt x="3161079" y="5550115"/>
                </a:cubicBezTo>
                <a:lnTo>
                  <a:pt x="3161080" y="5550114"/>
                </a:lnTo>
                <a:cubicBezTo>
                  <a:pt x="3089820" y="5550114"/>
                  <a:pt x="3032053" y="5492347"/>
                  <a:pt x="3032053" y="5421087"/>
                </a:cubicBezTo>
                <a:lnTo>
                  <a:pt x="3032053" y="2265528"/>
                </a:lnTo>
                <a:lnTo>
                  <a:pt x="3032052" y="4524125"/>
                </a:lnTo>
                <a:lnTo>
                  <a:pt x="3021914" y="4473906"/>
                </a:lnTo>
                <a:cubicBezTo>
                  <a:pt x="3002326" y="4427596"/>
                  <a:pt x="2956471" y="4395102"/>
                  <a:pt x="2903026" y="4395102"/>
                </a:cubicBezTo>
                <a:cubicBezTo>
                  <a:pt x="2849581" y="4395102"/>
                  <a:pt x="2803726" y="4427596"/>
                  <a:pt x="2784139" y="4473906"/>
                </a:cubicBezTo>
                <a:lnTo>
                  <a:pt x="2780541" y="4491725"/>
                </a:lnTo>
                <a:lnTo>
                  <a:pt x="2780541" y="4800671"/>
                </a:lnTo>
                <a:cubicBezTo>
                  <a:pt x="2780541" y="4871931"/>
                  <a:pt x="2722774" y="4929698"/>
                  <a:pt x="2651514" y="4929698"/>
                </a:cubicBezTo>
                <a:lnTo>
                  <a:pt x="2651515" y="4929697"/>
                </a:lnTo>
                <a:cubicBezTo>
                  <a:pt x="2580255" y="4929697"/>
                  <a:pt x="2522488" y="4871930"/>
                  <a:pt x="2522488" y="4800670"/>
                </a:cubicBezTo>
                <a:lnTo>
                  <a:pt x="2522488" y="4753932"/>
                </a:lnTo>
                <a:lnTo>
                  <a:pt x="2503819" y="4721390"/>
                </a:lnTo>
                <a:cubicBezTo>
                  <a:pt x="2484535" y="4698024"/>
                  <a:pt x="2457553" y="4681248"/>
                  <a:pt x="2426754" y="4674946"/>
                </a:cubicBezTo>
                <a:lnTo>
                  <a:pt x="2403274" y="4672579"/>
                </a:lnTo>
                <a:lnTo>
                  <a:pt x="2403274" y="4671841"/>
                </a:lnTo>
                <a:lnTo>
                  <a:pt x="2355204" y="4662137"/>
                </a:lnTo>
                <a:cubicBezTo>
                  <a:pt x="2308895" y="4642549"/>
                  <a:pt x="2276401" y="4596694"/>
                  <a:pt x="2276401" y="4543249"/>
                </a:cubicBezTo>
                <a:lnTo>
                  <a:pt x="2276401" y="4429265"/>
                </a:lnTo>
                <a:lnTo>
                  <a:pt x="2268012" y="4387715"/>
                </a:lnTo>
                <a:cubicBezTo>
                  <a:pt x="2248425" y="4341405"/>
                  <a:pt x="2202570" y="4308911"/>
                  <a:pt x="2149125" y="4308911"/>
                </a:cubicBezTo>
                <a:cubicBezTo>
                  <a:pt x="2095680" y="4308911"/>
                  <a:pt x="2049825" y="4341405"/>
                  <a:pt x="2030238" y="4387715"/>
                </a:cubicBezTo>
                <a:lnTo>
                  <a:pt x="2028048" y="4398560"/>
                </a:lnTo>
                <a:lnTo>
                  <a:pt x="2028048" y="4551963"/>
                </a:lnTo>
                <a:cubicBezTo>
                  <a:pt x="2028048" y="4605408"/>
                  <a:pt x="1995554" y="4651263"/>
                  <a:pt x="1949245" y="4670851"/>
                </a:cubicBezTo>
                <a:lnTo>
                  <a:pt x="1901175" y="4680555"/>
                </a:lnTo>
                <a:lnTo>
                  <a:pt x="1901175" y="4681293"/>
                </a:lnTo>
                <a:lnTo>
                  <a:pt x="1877695" y="4683660"/>
                </a:lnTo>
                <a:cubicBezTo>
                  <a:pt x="1831497" y="4693113"/>
                  <a:pt x="1793885" y="4726133"/>
                  <a:pt x="1777966" y="4769609"/>
                </a:cubicBezTo>
                <a:lnTo>
                  <a:pt x="1775762" y="4782099"/>
                </a:lnTo>
                <a:lnTo>
                  <a:pt x="1775762" y="4916007"/>
                </a:lnTo>
                <a:cubicBezTo>
                  <a:pt x="1775762" y="4987267"/>
                  <a:pt x="1717995" y="5045034"/>
                  <a:pt x="1646735" y="5045034"/>
                </a:cubicBezTo>
                <a:lnTo>
                  <a:pt x="1646736" y="5045033"/>
                </a:lnTo>
                <a:cubicBezTo>
                  <a:pt x="1575476" y="5045033"/>
                  <a:pt x="1517709" y="4987266"/>
                  <a:pt x="1517709" y="4916006"/>
                </a:cubicBezTo>
                <a:lnTo>
                  <a:pt x="1517709" y="4550752"/>
                </a:lnTo>
                <a:lnTo>
                  <a:pt x="1515505" y="4538262"/>
                </a:lnTo>
                <a:cubicBezTo>
                  <a:pt x="1499586" y="4494786"/>
                  <a:pt x="1461974" y="4461766"/>
                  <a:pt x="1415776" y="4452313"/>
                </a:cubicBezTo>
                <a:lnTo>
                  <a:pt x="1392296" y="4449946"/>
                </a:lnTo>
                <a:lnTo>
                  <a:pt x="1392296" y="4449208"/>
                </a:lnTo>
                <a:lnTo>
                  <a:pt x="1344226" y="4439504"/>
                </a:lnTo>
                <a:cubicBezTo>
                  <a:pt x="1297917" y="4419916"/>
                  <a:pt x="1265423" y="4374061"/>
                  <a:pt x="1265423" y="4320616"/>
                </a:cubicBezTo>
                <a:lnTo>
                  <a:pt x="1265423" y="3944241"/>
                </a:lnTo>
                <a:lnTo>
                  <a:pt x="1257034" y="3902691"/>
                </a:lnTo>
                <a:cubicBezTo>
                  <a:pt x="1237447" y="3856381"/>
                  <a:pt x="1191592" y="3823887"/>
                  <a:pt x="1138147" y="3823887"/>
                </a:cubicBezTo>
                <a:cubicBezTo>
                  <a:pt x="1084702" y="3823887"/>
                  <a:pt x="1038847" y="3856381"/>
                  <a:pt x="1019260" y="3902691"/>
                </a:cubicBezTo>
                <a:lnTo>
                  <a:pt x="1016586" y="3915934"/>
                </a:lnTo>
                <a:lnTo>
                  <a:pt x="1016586" y="3976598"/>
                </a:lnTo>
                <a:cubicBezTo>
                  <a:pt x="1016586" y="4047858"/>
                  <a:pt x="958819" y="4105625"/>
                  <a:pt x="887559" y="4105625"/>
                </a:cubicBezTo>
                <a:lnTo>
                  <a:pt x="887560" y="4105624"/>
                </a:lnTo>
                <a:cubicBezTo>
                  <a:pt x="816300" y="4105624"/>
                  <a:pt x="758533" y="4047857"/>
                  <a:pt x="758533" y="3976597"/>
                </a:cubicBezTo>
                <a:lnTo>
                  <a:pt x="758533" y="3835817"/>
                </a:lnTo>
                <a:lnTo>
                  <a:pt x="737116" y="3798485"/>
                </a:lnTo>
                <a:cubicBezTo>
                  <a:pt x="717833" y="3775119"/>
                  <a:pt x="690850" y="3758343"/>
                  <a:pt x="660051" y="3752041"/>
                </a:cubicBezTo>
                <a:lnTo>
                  <a:pt x="636571" y="3749674"/>
                </a:lnTo>
                <a:lnTo>
                  <a:pt x="636571" y="3748936"/>
                </a:lnTo>
                <a:lnTo>
                  <a:pt x="588501" y="3739232"/>
                </a:lnTo>
                <a:cubicBezTo>
                  <a:pt x="542192" y="3719644"/>
                  <a:pt x="509698" y="3673789"/>
                  <a:pt x="509698" y="3620344"/>
                </a:cubicBezTo>
                <a:lnTo>
                  <a:pt x="509698" y="2675086"/>
                </a:lnTo>
                <a:lnTo>
                  <a:pt x="501309" y="2633537"/>
                </a:lnTo>
                <a:cubicBezTo>
                  <a:pt x="481722" y="2587227"/>
                  <a:pt x="435867" y="2554733"/>
                  <a:pt x="382422" y="2554733"/>
                </a:cubicBezTo>
                <a:cubicBezTo>
                  <a:pt x="328977" y="2554733"/>
                  <a:pt x="283122" y="2587227"/>
                  <a:pt x="263535" y="2633537"/>
                </a:cubicBezTo>
                <a:lnTo>
                  <a:pt x="258053" y="2660688"/>
                </a:lnTo>
                <a:lnTo>
                  <a:pt x="258053" y="2715723"/>
                </a:lnTo>
                <a:cubicBezTo>
                  <a:pt x="258053" y="2786983"/>
                  <a:pt x="200286" y="2844750"/>
                  <a:pt x="129026" y="2844750"/>
                </a:cubicBezTo>
                <a:lnTo>
                  <a:pt x="129027" y="2844749"/>
                </a:lnTo>
                <a:cubicBezTo>
                  <a:pt x="57767" y="2844749"/>
                  <a:pt x="0" y="2786982"/>
                  <a:pt x="0" y="2715722"/>
                </a:cubicBezTo>
                <a:lnTo>
                  <a:pt x="0" y="2265528"/>
                </a:lnTo>
                <a:lnTo>
                  <a:pt x="0" y="546839"/>
                </a:lnTo>
                <a:lnTo>
                  <a:pt x="12233" y="526676"/>
                </a:lnTo>
                <a:cubicBezTo>
                  <a:pt x="35899" y="498000"/>
                  <a:pt x="71713" y="479722"/>
                  <a:pt x="111797" y="479722"/>
                </a:cubicBezTo>
                <a:cubicBezTo>
                  <a:pt x="165242" y="479722"/>
                  <a:pt x="211097" y="512216"/>
                  <a:pt x="230684" y="558526"/>
                </a:cubicBezTo>
                <a:lnTo>
                  <a:pt x="232874" y="569371"/>
                </a:lnTo>
                <a:lnTo>
                  <a:pt x="232874" y="722774"/>
                </a:lnTo>
                <a:cubicBezTo>
                  <a:pt x="232874" y="776219"/>
                  <a:pt x="265368" y="822074"/>
                  <a:pt x="311677" y="841662"/>
                </a:cubicBezTo>
                <a:lnTo>
                  <a:pt x="359747" y="851366"/>
                </a:lnTo>
                <a:lnTo>
                  <a:pt x="359747" y="852104"/>
                </a:lnTo>
                <a:lnTo>
                  <a:pt x="383227" y="854471"/>
                </a:lnTo>
                <a:cubicBezTo>
                  <a:pt x="429425" y="863924"/>
                  <a:pt x="467037" y="896944"/>
                  <a:pt x="482956" y="940420"/>
                </a:cubicBezTo>
                <a:lnTo>
                  <a:pt x="485160" y="952910"/>
                </a:lnTo>
                <a:lnTo>
                  <a:pt x="485160" y="1086818"/>
                </a:lnTo>
                <a:cubicBezTo>
                  <a:pt x="485160" y="1158078"/>
                  <a:pt x="542926" y="1215845"/>
                  <a:pt x="614186" y="1215845"/>
                </a:cubicBezTo>
                <a:lnTo>
                  <a:pt x="614185" y="1215844"/>
                </a:lnTo>
                <a:cubicBezTo>
                  <a:pt x="685445" y="1215844"/>
                  <a:pt x="743212" y="1158077"/>
                  <a:pt x="743212" y="1086817"/>
                </a:cubicBezTo>
                <a:lnTo>
                  <a:pt x="743212" y="721563"/>
                </a:lnTo>
                <a:lnTo>
                  <a:pt x="745416" y="709073"/>
                </a:lnTo>
                <a:cubicBezTo>
                  <a:pt x="761335" y="665597"/>
                  <a:pt x="798947" y="632577"/>
                  <a:pt x="845145" y="623124"/>
                </a:cubicBezTo>
                <a:lnTo>
                  <a:pt x="868625" y="620757"/>
                </a:lnTo>
                <a:lnTo>
                  <a:pt x="868625" y="620019"/>
                </a:lnTo>
                <a:lnTo>
                  <a:pt x="916695" y="610315"/>
                </a:lnTo>
                <a:cubicBezTo>
                  <a:pt x="963004" y="590727"/>
                  <a:pt x="995498" y="544872"/>
                  <a:pt x="995498" y="491427"/>
                </a:cubicBezTo>
                <a:lnTo>
                  <a:pt x="995498" y="115052"/>
                </a:lnTo>
                <a:lnTo>
                  <a:pt x="1003887" y="73502"/>
                </a:lnTo>
                <a:cubicBezTo>
                  <a:pt x="1018578" y="38770"/>
                  <a:pt x="1048044" y="11809"/>
                  <a:pt x="1084406" y="499"/>
                </a:cubicBezTo>
                <a:close/>
              </a:path>
            </a:pathLst>
          </a:cu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17" name="Marcador de texto 4"/>
          <p:cNvSpPr txBox="1">
            <a:spLocks/>
          </p:cNvSpPr>
          <p:nvPr/>
        </p:nvSpPr>
        <p:spPr>
          <a:xfrm>
            <a:off x="794322" y="1607142"/>
            <a:ext cx="3886535" cy="175432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“Ideas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will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convert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in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reality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when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you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do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something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to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convert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in </a:t>
            </a:r>
            <a:r>
              <a:rPr lang="es-ES_tradnl" sz="3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reality</a:t>
            </a:r>
            <a:r>
              <a:rPr lang="es-ES_tradnl" sz="3000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”</a:t>
            </a:r>
          </a:p>
        </p:txBody>
      </p:sp>
      <p:sp>
        <p:nvSpPr>
          <p:cNvPr id="18" name="Marcador de texto 14"/>
          <p:cNvSpPr txBox="1">
            <a:spLocks/>
          </p:cNvSpPr>
          <p:nvPr/>
        </p:nvSpPr>
        <p:spPr>
          <a:xfrm>
            <a:off x="794322" y="3361468"/>
            <a:ext cx="3577071" cy="2218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000" b="1">
                <a:solidFill>
                  <a:schemeClr val="accent1">
                    <a:lumMod val="50000"/>
                    <a:lumOff val="50000"/>
                  </a:schemeClr>
                </a:solidFill>
                <a:latin typeface="Raleway Black" charset="0"/>
                <a:ea typeface="Raleway Black" charset="0"/>
                <a:cs typeface="Raleway Black" charset="0"/>
              </a:rPr>
              <a:t>- ISAAC RIVERA</a:t>
            </a:r>
          </a:p>
        </p:txBody>
      </p:sp>
    </p:spTree>
    <p:extLst>
      <p:ext uri="{BB962C8B-B14F-4D97-AF65-F5344CB8AC3E}">
        <p14:creationId xmlns:p14="http://schemas.microsoft.com/office/powerpoint/2010/main" val="100736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Image</a:t>
            </a:r>
            <a:r>
              <a:rPr lang="es-ES_tradnl"/>
              <a:t> </a:t>
            </a:r>
            <a:r>
              <a:rPr lang="es-ES_tradnl" err="1"/>
              <a:t>with</a:t>
            </a:r>
            <a:r>
              <a:rPr lang="es-ES_tradnl"/>
              <a:t> </a:t>
            </a:r>
            <a:r>
              <a:rPr lang="es-ES_tradnl" err="1"/>
              <a:t>info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PUT YOUR PORTFOLIO IMAGES HERE</a:t>
            </a: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1270586" y="1790876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01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1270586" y="2094680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1270586" y="254870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02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1270586" y="285250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369275" y="1843627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01</a:t>
            </a: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369275" y="261260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2">
                    <a:lumMod val="60000"/>
                    <a:lumOff val="4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02</a:t>
            </a:r>
          </a:p>
        </p:txBody>
      </p:sp>
      <p:sp>
        <p:nvSpPr>
          <p:cNvPr id="26" name="Text Placeholder 20"/>
          <p:cNvSpPr txBox="1">
            <a:spLocks/>
          </p:cNvSpPr>
          <p:nvPr/>
        </p:nvSpPr>
        <p:spPr>
          <a:xfrm>
            <a:off x="5719492" y="1790876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01</a:t>
            </a:r>
          </a:p>
        </p:txBody>
      </p:sp>
      <p:sp>
        <p:nvSpPr>
          <p:cNvPr id="27" name="Text Placeholder 23"/>
          <p:cNvSpPr txBox="1">
            <a:spLocks/>
          </p:cNvSpPr>
          <p:nvPr/>
        </p:nvSpPr>
        <p:spPr>
          <a:xfrm>
            <a:off x="5719492" y="2094680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5719492" y="254870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bg1"/>
                </a:solidFill>
              </a:rPr>
              <a:t>Gallery image feature 02</a:t>
            </a:r>
          </a:p>
        </p:txBody>
      </p:sp>
      <p:sp>
        <p:nvSpPr>
          <p:cNvPr id="29" name="Text Placeholder 23"/>
          <p:cNvSpPr txBox="1">
            <a:spLocks/>
          </p:cNvSpPr>
          <p:nvPr/>
        </p:nvSpPr>
        <p:spPr>
          <a:xfrm>
            <a:off x="5719492" y="285250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4818181" y="1843627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3"/>
                </a:solidFill>
                <a:latin typeface="Raleway Light" charset="0"/>
                <a:ea typeface="Raleway Light" charset="0"/>
                <a:cs typeface="Raleway Light" charset="0"/>
              </a:rPr>
              <a:t>03</a:t>
            </a:r>
          </a:p>
        </p:txBody>
      </p:sp>
      <p:sp>
        <p:nvSpPr>
          <p:cNvPr id="33" name="Text Placeholder 20"/>
          <p:cNvSpPr txBox="1">
            <a:spLocks/>
          </p:cNvSpPr>
          <p:nvPr/>
        </p:nvSpPr>
        <p:spPr>
          <a:xfrm>
            <a:off x="4818181" y="261260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6"/>
                </a:solidFill>
                <a:latin typeface="Raleway Light" charset="0"/>
                <a:ea typeface="Raleway Light" charset="0"/>
                <a:cs typeface="Raleway Light" charset="0"/>
              </a:rPr>
              <a:t>04</a:t>
            </a:r>
          </a:p>
        </p:txBody>
      </p:sp>
      <p:sp>
        <p:nvSpPr>
          <p:cNvPr id="35" name="Text Placeholder 20"/>
          <p:cNvSpPr txBox="1">
            <a:spLocks/>
          </p:cNvSpPr>
          <p:nvPr/>
        </p:nvSpPr>
        <p:spPr>
          <a:xfrm>
            <a:off x="5409754" y="39098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36" name="Text Placeholder 23"/>
          <p:cNvSpPr txBox="1">
            <a:spLocks/>
          </p:cNvSpPr>
          <p:nvPr/>
        </p:nvSpPr>
        <p:spPr>
          <a:xfrm>
            <a:off x="5409754" y="416223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37" name="Rectángulo redondeado 36"/>
          <p:cNvSpPr/>
          <p:nvPr/>
        </p:nvSpPr>
        <p:spPr>
          <a:xfrm>
            <a:off x="4604657" y="3964669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Rectángulo redondeado 37"/>
          <p:cNvSpPr/>
          <p:nvPr/>
        </p:nvSpPr>
        <p:spPr>
          <a:xfrm>
            <a:off x="478971" y="3961470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9" name="AutoShape 14"/>
          <p:cNvSpPr>
            <a:spLocks/>
          </p:cNvSpPr>
          <p:nvPr/>
        </p:nvSpPr>
        <p:spPr bwMode="auto">
          <a:xfrm>
            <a:off x="636112" y="408480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5">
                    <a:lumMod val="50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</a:t>
            </a:r>
            <a:endParaRPr lang="es-ES" sz="1800">
              <a:solidFill>
                <a:schemeClr val="accent5">
                  <a:lumMod val="50000"/>
                </a:schemeClr>
              </a:solidFill>
              <a:cs typeface="Helvetica Light" charset="0"/>
            </a:endParaRPr>
          </a:p>
        </p:txBody>
      </p:sp>
      <p:sp>
        <p:nvSpPr>
          <p:cNvPr id="40" name="AutoShape 14"/>
          <p:cNvSpPr>
            <a:spLocks/>
          </p:cNvSpPr>
          <p:nvPr/>
        </p:nvSpPr>
        <p:spPr bwMode="auto">
          <a:xfrm>
            <a:off x="4766270" y="408480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4">
                    <a:lumMod val="50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solidFill>
                <a:schemeClr val="accent4">
                  <a:lumMod val="50000"/>
                </a:schemeClr>
              </a:solidFill>
              <a:cs typeface="Helvetica Light" charset="0"/>
            </a:endParaRPr>
          </a:p>
        </p:txBody>
      </p:sp>
      <p:sp>
        <p:nvSpPr>
          <p:cNvPr id="41" name="Text Placeholder 20"/>
          <p:cNvSpPr txBox="1">
            <a:spLocks/>
          </p:cNvSpPr>
          <p:nvPr/>
        </p:nvSpPr>
        <p:spPr>
          <a:xfrm>
            <a:off x="1224755" y="390980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42" name="Text Placeholder 23"/>
          <p:cNvSpPr txBox="1">
            <a:spLocks/>
          </p:cNvSpPr>
          <p:nvPr/>
        </p:nvSpPr>
        <p:spPr>
          <a:xfrm>
            <a:off x="1224755" y="416223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627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ángulo redondeado 80"/>
          <p:cNvSpPr/>
          <p:nvPr/>
        </p:nvSpPr>
        <p:spPr>
          <a:xfrm>
            <a:off x="489736" y="2892022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82" name="Agrupar 81"/>
          <p:cNvGrpSpPr/>
          <p:nvPr/>
        </p:nvGrpSpPr>
        <p:grpSpPr>
          <a:xfrm>
            <a:off x="1313337" y="2837043"/>
            <a:ext cx="262984" cy="257025"/>
            <a:chOff x="891831" y="3138791"/>
            <a:chExt cx="262984" cy="25702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83" name="Forma libre 82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4" name="Forma libre 83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85" name="Rectángulo redondeado 84"/>
          <p:cNvSpPr/>
          <p:nvPr/>
        </p:nvSpPr>
        <p:spPr>
          <a:xfrm>
            <a:off x="6076338" y="2502763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86" name="Agrupar 85"/>
          <p:cNvGrpSpPr/>
          <p:nvPr/>
        </p:nvGrpSpPr>
        <p:grpSpPr>
          <a:xfrm>
            <a:off x="7668248" y="2334835"/>
            <a:ext cx="262984" cy="257025"/>
            <a:chOff x="891831" y="3138791"/>
            <a:chExt cx="262984" cy="257025"/>
          </a:xfrm>
          <a:solidFill>
            <a:schemeClr val="accent5"/>
          </a:solidFill>
        </p:grpSpPr>
        <p:sp>
          <p:nvSpPr>
            <p:cNvPr id="87" name="Forma libre 86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8" name="Forma libre 87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92" name="Forma libre 91"/>
          <p:cNvSpPr/>
          <p:nvPr/>
        </p:nvSpPr>
        <p:spPr>
          <a:xfrm>
            <a:off x="3808080" y="2831801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5503591" y="379524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5503591" y="404767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4698494" y="3850109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Rectángulo redondeado 16"/>
          <p:cNvSpPr/>
          <p:nvPr/>
        </p:nvSpPr>
        <p:spPr>
          <a:xfrm>
            <a:off x="684213" y="3846910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AutoShape 14"/>
          <p:cNvSpPr>
            <a:spLocks/>
          </p:cNvSpPr>
          <p:nvPr/>
        </p:nvSpPr>
        <p:spPr bwMode="auto">
          <a:xfrm>
            <a:off x="850146" y="3952659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2">
                    <a:lumMod val="50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</a:t>
            </a:r>
            <a:endParaRPr lang="es-ES" sz="1800">
              <a:solidFill>
                <a:schemeClr val="accent2">
                  <a:lumMod val="50000"/>
                </a:schemeClr>
              </a:solidFill>
              <a:cs typeface="Helvetica Light" charset="0"/>
            </a:endParaRPr>
          </a:p>
        </p:txBody>
      </p:sp>
      <p:sp>
        <p:nvSpPr>
          <p:cNvPr id="19" name="AutoShape 14"/>
          <p:cNvSpPr>
            <a:spLocks/>
          </p:cNvSpPr>
          <p:nvPr/>
        </p:nvSpPr>
        <p:spPr bwMode="auto">
          <a:xfrm>
            <a:off x="4868899" y="3952659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3">
                    <a:lumMod val="50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solidFill>
                <a:schemeClr val="accent3">
                  <a:lumMod val="50000"/>
                </a:schemeClr>
              </a:solidFill>
              <a:cs typeface="Helvetica Light" charset="0"/>
            </a:endParaRP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1429997" y="379524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21" name="Text Placeholder 23"/>
          <p:cNvSpPr txBox="1">
            <a:spLocks/>
          </p:cNvSpPr>
          <p:nvPr/>
        </p:nvSpPr>
        <p:spPr>
          <a:xfrm>
            <a:off x="1429997" y="4047679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6137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23"/>
          <p:cNvSpPr txBox="1">
            <a:spLocks/>
          </p:cNvSpPr>
          <p:nvPr/>
        </p:nvSpPr>
        <p:spPr>
          <a:xfrm>
            <a:off x="483971" y="1775703"/>
            <a:ext cx="4103687" cy="866215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35" name="Text Placeholder 20"/>
          <p:cNvSpPr txBox="1">
            <a:spLocks/>
          </p:cNvSpPr>
          <p:nvPr/>
        </p:nvSpPr>
        <p:spPr>
          <a:xfrm>
            <a:off x="703775" y="283157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36" name="Text Placeholder 23"/>
          <p:cNvSpPr txBox="1">
            <a:spLocks/>
          </p:cNvSpPr>
          <p:nvPr/>
        </p:nvSpPr>
        <p:spPr>
          <a:xfrm>
            <a:off x="703775" y="308400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7" name="Rectángulo redondeado 36"/>
          <p:cNvSpPr/>
          <p:nvPr/>
        </p:nvSpPr>
        <p:spPr>
          <a:xfrm>
            <a:off x="498817" y="2851830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 Placeholder 20"/>
          <p:cNvSpPr txBox="1">
            <a:spLocks/>
          </p:cNvSpPr>
          <p:nvPr/>
        </p:nvSpPr>
        <p:spPr>
          <a:xfrm>
            <a:off x="2822893" y="283157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39" name="Text Placeholder 23"/>
          <p:cNvSpPr txBox="1">
            <a:spLocks/>
          </p:cNvSpPr>
          <p:nvPr/>
        </p:nvSpPr>
        <p:spPr>
          <a:xfrm>
            <a:off x="2822893" y="308400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0" name="Rectángulo redondeado 39"/>
          <p:cNvSpPr/>
          <p:nvPr/>
        </p:nvSpPr>
        <p:spPr>
          <a:xfrm>
            <a:off x="2617935" y="2851830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1" name="Text Placeholder 20"/>
          <p:cNvSpPr txBox="1">
            <a:spLocks/>
          </p:cNvSpPr>
          <p:nvPr/>
        </p:nvSpPr>
        <p:spPr>
          <a:xfrm>
            <a:off x="703775" y="3713244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42" name="Text Placeholder 23"/>
          <p:cNvSpPr txBox="1">
            <a:spLocks/>
          </p:cNvSpPr>
          <p:nvPr/>
        </p:nvSpPr>
        <p:spPr>
          <a:xfrm>
            <a:off x="703775" y="3965678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3" name="Rectángulo redondeado 42"/>
          <p:cNvSpPr/>
          <p:nvPr/>
        </p:nvSpPr>
        <p:spPr>
          <a:xfrm>
            <a:off x="498817" y="373350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4" name="Text Placeholder 20"/>
          <p:cNvSpPr txBox="1">
            <a:spLocks/>
          </p:cNvSpPr>
          <p:nvPr/>
        </p:nvSpPr>
        <p:spPr>
          <a:xfrm>
            <a:off x="2822893" y="3713244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45" name="Text Placeholder 23"/>
          <p:cNvSpPr txBox="1">
            <a:spLocks/>
          </p:cNvSpPr>
          <p:nvPr/>
        </p:nvSpPr>
        <p:spPr>
          <a:xfrm>
            <a:off x="2822893" y="3965678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6" name="Rectángulo redondeado 45"/>
          <p:cNvSpPr/>
          <p:nvPr/>
        </p:nvSpPr>
        <p:spPr>
          <a:xfrm>
            <a:off x="2617935" y="3733501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2" name="Agrupar 1"/>
          <p:cNvGrpSpPr/>
          <p:nvPr/>
        </p:nvGrpSpPr>
        <p:grpSpPr>
          <a:xfrm>
            <a:off x="4757146" y="621408"/>
            <a:ext cx="3834318" cy="3738399"/>
            <a:chOff x="-542537" y="31335"/>
            <a:chExt cx="4949826" cy="4826001"/>
          </a:xfrm>
        </p:grpSpPr>
        <p:sp>
          <p:nvSpPr>
            <p:cNvPr id="19" name="Freeform 5"/>
            <p:cNvSpPr>
              <a:spLocks/>
            </p:cNvSpPr>
            <p:nvPr/>
          </p:nvSpPr>
          <p:spPr bwMode="auto">
            <a:xfrm>
              <a:off x="295666" y="31335"/>
              <a:ext cx="3273425" cy="1692275"/>
            </a:xfrm>
            <a:custGeom>
              <a:avLst/>
              <a:gdLst>
                <a:gd name="T0" fmla="*/ 435 w 871"/>
                <a:gd name="T1" fmla="*/ 450 h 450"/>
                <a:gd name="T2" fmla="*/ 658 w 871"/>
                <a:gd name="T3" fmla="*/ 391 h 450"/>
                <a:gd name="T4" fmla="*/ 870 w 871"/>
                <a:gd name="T5" fmla="*/ 444 h 450"/>
                <a:gd name="T6" fmla="*/ 871 w 871"/>
                <a:gd name="T7" fmla="*/ 436 h 450"/>
                <a:gd name="T8" fmla="*/ 435 w 871"/>
                <a:gd name="T9" fmla="*/ 0 h 450"/>
                <a:gd name="T10" fmla="*/ 0 w 871"/>
                <a:gd name="T11" fmla="*/ 436 h 450"/>
                <a:gd name="T12" fmla="*/ 0 w 871"/>
                <a:gd name="T13" fmla="*/ 444 h 450"/>
                <a:gd name="T14" fmla="*/ 212 w 871"/>
                <a:gd name="T15" fmla="*/ 391 h 450"/>
                <a:gd name="T16" fmla="*/ 435 w 871"/>
                <a:gd name="T17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1" h="450">
                  <a:moveTo>
                    <a:pt x="435" y="450"/>
                  </a:moveTo>
                  <a:cubicBezTo>
                    <a:pt x="501" y="413"/>
                    <a:pt x="577" y="391"/>
                    <a:pt x="658" y="391"/>
                  </a:cubicBezTo>
                  <a:cubicBezTo>
                    <a:pt x="735" y="391"/>
                    <a:pt x="807" y="410"/>
                    <a:pt x="870" y="444"/>
                  </a:cubicBezTo>
                  <a:cubicBezTo>
                    <a:pt x="870" y="441"/>
                    <a:pt x="871" y="438"/>
                    <a:pt x="871" y="436"/>
                  </a:cubicBezTo>
                  <a:cubicBezTo>
                    <a:pt x="871" y="196"/>
                    <a:pt x="675" y="0"/>
                    <a:pt x="435" y="0"/>
                  </a:cubicBezTo>
                  <a:cubicBezTo>
                    <a:pt x="195" y="0"/>
                    <a:pt x="0" y="196"/>
                    <a:pt x="0" y="436"/>
                  </a:cubicBezTo>
                  <a:cubicBezTo>
                    <a:pt x="0" y="438"/>
                    <a:pt x="0" y="441"/>
                    <a:pt x="0" y="444"/>
                  </a:cubicBezTo>
                  <a:cubicBezTo>
                    <a:pt x="63" y="410"/>
                    <a:pt x="136" y="391"/>
                    <a:pt x="212" y="391"/>
                  </a:cubicBezTo>
                  <a:cubicBezTo>
                    <a:pt x="293" y="391"/>
                    <a:pt x="369" y="413"/>
                    <a:pt x="435" y="45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2011750" y="1836323"/>
              <a:ext cx="2395539" cy="3021013"/>
            </a:xfrm>
            <a:custGeom>
              <a:avLst/>
              <a:gdLst>
                <a:gd name="T0" fmla="*/ 211 w 637"/>
                <a:gd name="T1" fmla="*/ 348 h 804"/>
                <a:gd name="T2" fmla="*/ 212 w 637"/>
                <a:gd name="T3" fmla="*/ 368 h 804"/>
                <a:gd name="T4" fmla="*/ 0 w 637"/>
                <a:gd name="T5" fmla="*/ 754 h 804"/>
                <a:gd name="T6" fmla="*/ 201 w 637"/>
                <a:gd name="T7" fmla="*/ 804 h 804"/>
                <a:gd name="T8" fmla="*/ 637 w 637"/>
                <a:gd name="T9" fmla="*/ 368 h 804"/>
                <a:gd name="T10" fmla="*/ 433 w 637"/>
                <a:gd name="T11" fmla="*/ 0 h 804"/>
                <a:gd name="T12" fmla="*/ 211 w 637"/>
                <a:gd name="T13" fmla="*/ 348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7" h="804">
                  <a:moveTo>
                    <a:pt x="211" y="348"/>
                  </a:moveTo>
                  <a:cubicBezTo>
                    <a:pt x="212" y="355"/>
                    <a:pt x="212" y="361"/>
                    <a:pt x="212" y="368"/>
                  </a:cubicBezTo>
                  <a:cubicBezTo>
                    <a:pt x="212" y="530"/>
                    <a:pt x="127" y="673"/>
                    <a:pt x="0" y="754"/>
                  </a:cubicBezTo>
                  <a:cubicBezTo>
                    <a:pt x="60" y="786"/>
                    <a:pt x="128" y="804"/>
                    <a:pt x="201" y="804"/>
                  </a:cubicBezTo>
                  <a:cubicBezTo>
                    <a:pt x="441" y="804"/>
                    <a:pt x="637" y="608"/>
                    <a:pt x="637" y="368"/>
                  </a:cubicBezTo>
                  <a:cubicBezTo>
                    <a:pt x="637" y="213"/>
                    <a:pt x="555" y="77"/>
                    <a:pt x="433" y="0"/>
                  </a:cubicBezTo>
                  <a:cubicBezTo>
                    <a:pt x="419" y="148"/>
                    <a:pt x="333" y="276"/>
                    <a:pt x="211" y="3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2011748" y="1583911"/>
              <a:ext cx="1549400" cy="1470025"/>
            </a:xfrm>
            <a:custGeom>
              <a:avLst/>
              <a:gdLst>
                <a:gd name="T0" fmla="*/ 0 w 412"/>
                <a:gd name="T1" fmla="*/ 49 h 391"/>
                <a:gd name="T2" fmla="*/ 210 w 412"/>
                <a:gd name="T3" fmla="*/ 391 h 391"/>
                <a:gd name="T4" fmla="*/ 412 w 412"/>
                <a:gd name="T5" fmla="*/ 55 h 391"/>
                <a:gd name="T6" fmla="*/ 201 w 412"/>
                <a:gd name="T7" fmla="*/ 0 h 391"/>
                <a:gd name="T8" fmla="*/ 0 w 412"/>
                <a:gd name="T9" fmla="*/ 49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2" h="391">
                  <a:moveTo>
                    <a:pt x="0" y="49"/>
                  </a:moveTo>
                  <a:cubicBezTo>
                    <a:pt x="115" y="123"/>
                    <a:pt x="196" y="247"/>
                    <a:pt x="210" y="391"/>
                  </a:cubicBezTo>
                  <a:cubicBezTo>
                    <a:pt x="324" y="319"/>
                    <a:pt x="402" y="196"/>
                    <a:pt x="412" y="55"/>
                  </a:cubicBezTo>
                  <a:cubicBezTo>
                    <a:pt x="350" y="20"/>
                    <a:pt x="278" y="0"/>
                    <a:pt x="201" y="0"/>
                  </a:cubicBezTo>
                  <a:cubicBezTo>
                    <a:pt x="128" y="0"/>
                    <a:pt x="60" y="18"/>
                    <a:pt x="0" y="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-542537" y="1836323"/>
              <a:ext cx="2393951" cy="3021013"/>
            </a:xfrm>
            <a:custGeom>
              <a:avLst/>
              <a:gdLst>
                <a:gd name="T0" fmla="*/ 424 w 637"/>
                <a:gd name="T1" fmla="*/ 368 h 804"/>
                <a:gd name="T2" fmla="*/ 425 w 637"/>
                <a:gd name="T3" fmla="*/ 348 h 804"/>
                <a:gd name="T4" fmla="*/ 204 w 637"/>
                <a:gd name="T5" fmla="*/ 0 h 804"/>
                <a:gd name="T6" fmla="*/ 0 w 637"/>
                <a:gd name="T7" fmla="*/ 368 h 804"/>
                <a:gd name="T8" fmla="*/ 435 w 637"/>
                <a:gd name="T9" fmla="*/ 804 h 804"/>
                <a:gd name="T10" fmla="*/ 637 w 637"/>
                <a:gd name="T11" fmla="*/ 754 h 804"/>
                <a:gd name="T12" fmla="*/ 424 w 637"/>
                <a:gd name="T13" fmla="*/ 368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7" h="804">
                  <a:moveTo>
                    <a:pt x="424" y="368"/>
                  </a:moveTo>
                  <a:cubicBezTo>
                    <a:pt x="424" y="361"/>
                    <a:pt x="425" y="355"/>
                    <a:pt x="425" y="348"/>
                  </a:cubicBezTo>
                  <a:cubicBezTo>
                    <a:pt x="303" y="276"/>
                    <a:pt x="218" y="148"/>
                    <a:pt x="204" y="0"/>
                  </a:cubicBezTo>
                  <a:cubicBezTo>
                    <a:pt x="81" y="77"/>
                    <a:pt x="0" y="213"/>
                    <a:pt x="0" y="368"/>
                  </a:cubicBezTo>
                  <a:cubicBezTo>
                    <a:pt x="0" y="608"/>
                    <a:pt x="195" y="804"/>
                    <a:pt x="435" y="804"/>
                  </a:cubicBezTo>
                  <a:cubicBezTo>
                    <a:pt x="508" y="804"/>
                    <a:pt x="576" y="786"/>
                    <a:pt x="637" y="754"/>
                  </a:cubicBezTo>
                  <a:cubicBezTo>
                    <a:pt x="509" y="673"/>
                    <a:pt x="424" y="530"/>
                    <a:pt x="424" y="3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/>
            <p:cNvSpPr>
              <a:spLocks/>
            </p:cNvSpPr>
            <p:nvPr/>
          </p:nvSpPr>
          <p:spPr bwMode="auto">
            <a:xfrm>
              <a:off x="298840" y="1583911"/>
              <a:ext cx="1552575" cy="1470025"/>
            </a:xfrm>
            <a:custGeom>
              <a:avLst/>
              <a:gdLst>
                <a:gd name="T0" fmla="*/ 203 w 413"/>
                <a:gd name="T1" fmla="*/ 391 h 391"/>
                <a:gd name="T2" fmla="*/ 413 w 413"/>
                <a:gd name="T3" fmla="*/ 49 h 391"/>
                <a:gd name="T4" fmla="*/ 211 w 413"/>
                <a:gd name="T5" fmla="*/ 0 h 391"/>
                <a:gd name="T6" fmla="*/ 0 w 413"/>
                <a:gd name="T7" fmla="*/ 55 h 391"/>
                <a:gd name="T8" fmla="*/ 203 w 413"/>
                <a:gd name="T9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91">
                  <a:moveTo>
                    <a:pt x="203" y="391"/>
                  </a:moveTo>
                  <a:cubicBezTo>
                    <a:pt x="216" y="247"/>
                    <a:pt x="297" y="123"/>
                    <a:pt x="413" y="49"/>
                  </a:cubicBezTo>
                  <a:cubicBezTo>
                    <a:pt x="352" y="18"/>
                    <a:pt x="284" y="0"/>
                    <a:pt x="211" y="0"/>
                  </a:cubicBezTo>
                  <a:cubicBezTo>
                    <a:pt x="135" y="0"/>
                    <a:pt x="63" y="20"/>
                    <a:pt x="0" y="55"/>
                  </a:cubicBezTo>
                  <a:cubicBezTo>
                    <a:pt x="10" y="196"/>
                    <a:pt x="89" y="319"/>
                    <a:pt x="203" y="3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1132274" y="3188868"/>
              <a:ext cx="1593851" cy="1436688"/>
            </a:xfrm>
            <a:custGeom>
              <a:avLst/>
              <a:gdLst>
                <a:gd name="T0" fmla="*/ 424 w 424"/>
                <a:gd name="T1" fmla="*/ 8 h 382"/>
                <a:gd name="T2" fmla="*/ 424 w 424"/>
                <a:gd name="T3" fmla="*/ 0 h 382"/>
                <a:gd name="T4" fmla="*/ 212 w 424"/>
                <a:gd name="T5" fmla="*/ 52 h 382"/>
                <a:gd name="T6" fmla="*/ 0 w 424"/>
                <a:gd name="T7" fmla="*/ 0 h 382"/>
                <a:gd name="T8" fmla="*/ 0 w 424"/>
                <a:gd name="T9" fmla="*/ 8 h 382"/>
                <a:gd name="T10" fmla="*/ 212 w 424"/>
                <a:gd name="T11" fmla="*/ 382 h 382"/>
                <a:gd name="T12" fmla="*/ 424 w 424"/>
                <a:gd name="T13" fmla="*/ 8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4" h="382">
                  <a:moveTo>
                    <a:pt x="424" y="8"/>
                  </a:moveTo>
                  <a:cubicBezTo>
                    <a:pt x="424" y="5"/>
                    <a:pt x="424" y="3"/>
                    <a:pt x="424" y="0"/>
                  </a:cubicBezTo>
                  <a:cubicBezTo>
                    <a:pt x="361" y="33"/>
                    <a:pt x="289" y="52"/>
                    <a:pt x="212" y="52"/>
                  </a:cubicBezTo>
                  <a:cubicBezTo>
                    <a:pt x="136" y="52"/>
                    <a:pt x="63" y="33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167"/>
                    <a:pt x="85" y="306"/>
                    <a:pt x="212" y="382"/>
                  </a:cubicBezTo>
                  <a:cubicBezTo>
                    <a:pt x="339" y="306"/>
                    <a:pt x="424" y="167"/>
                    <a:pt x="424" y="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Marcador de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/>
              <a:t>Business </a:t>
            </a:r>
            <a:r>
              <a:rPr lang="es-ES_tradnl" err="1"/>
              <a:t>model</a:t>
            </a:r>
            <a:endParaRPr lang="es-ES_tradnl"/>
          </a:p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s-ES_tradnl"/>
              <a:t>SUBTITLE EXAMPLE HERE</a:t>
            </a:r>
          </a:p>
        </p:txBody>
      </p:sp>
      <p:sp>
        <p:nvSpPr>
          <p:cNvPr id="28" name="Text Placeholder 5"/>
          <p:cNvSpPr txBox="1">
            <a:spLocks/>
          </p:cNvSpPr>
          <p:nvPr/>
        </p:nvSpPr>
        <p:spPr>
          <a:xfrm>
            <a:off x="5579291" y="2119162"/>
            <a:ext cx="592343" cy="277112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>
                <a:solidFill>
                  <a:schemeClr val="bg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trade</a:t>
            </a: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6975638" y="2102998"/>
            <a:ext cx="977236" cy="252653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>
                <a:solidFill>
                  <a:schemeClr val="bg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PRODUCT</a:t>
            </a:r>
          </a:p>
        </p:txBody>
      </p:sp>
      <p:sp>
        <p:nvSpPr>
          <p:cNvPr id="30" name="Text Placeholder 5"/>
          <p:cNvSpPr txBox="1">
            <a:spLocks/>
          </p:cNvSpPr>
          <p:nvPr/>
        </p:nvSpPr>
        <p:spPr>
          <a:xfrm>
            <a:off x="6183666" y="3447093"/>
            <a:ext cx="1029118" cy="270906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>
                <a:solidFill>
                  <a:schemeClr val="bg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service</a:t>
            </a:r>
          </a:p>
        </p:txBody>
      </p:sp>
      <p:sp>
        <p:nvSpPr>
          <p:cNvPr id="31" name="Text Placeholder 5"/>
          <p:cNvSpPr txBox="1">
            <a:spLocks/>
          </p:cNvSpPr>
          <p:nvPr/>
        </p:nvSpPr>
        <p:spPr>
          <a:xfrm>
            <a:off x="5938338" y="1264370"/>
            <a:ext cx="1467012" cy="348976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>
                <a:solidFill>
                  <a:schemeClr val="bg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marketplace</a:t>
            </a:r>
          </a:p>
        </p:txBody>
      </p:sp>
      <p:sp>
        <p:nvSpPr>
          <p:cNvPr id="32" name="Text Placeholder 5"/>
          <p:cNvSpPr txBox="1">
            <a:spLocks/>
          </p:cNvSpPr>
          <p:nvPr/>
        </p:nvSpPr>
        <p:spPr>
          <a:xfrm>
            <a:off x="4816311" y="3191435"/>
            <a:ext cx="1182679" cy="348976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>
                <a:solidFill>
                  <a:schemeClr val="bg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BOOKERAGE</a:t>
            </a:r>
          </a:p>
        </p:txBody>
      </p:sp>
      <p:sp>
        <p:nvSpPr>
          <p:cNvPr id="33" name="Text Placeholder 5"/>
          <p:cNvSpPr txBox="1">
            <a:spLocks/>
          </p:cNvSpPr>
          <p:nvPr/>
        </p:nvSpPr>
        <p:spPr>
          <a:xfrm>
            <a:off x="7412248" y="3231637"/>
            <a:ext cx="1045835" cy="348976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>
                <a:solidFill>
                  <a:schemeClr val="bg1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SUSCRPTION</a:t>
            </a:r>
          </a:p>
        </p:txBody>
      </p:sp>
      <p:sp>
        <p:nvSpPr>
          <p:cNvPr id="48" name="Text Placeholder 5"/>
          <p:cNvSpPr txBox="1">
            <a:spLocks/>
          </p:cNvSpPr>
          <p:nvPr/>
        </p:nvSpPr>
        <p:spPr>
          <a:xfrm>
            <a:off x="5957469" y="2624461"/>
            <a:ext cx="1467012" cy="348976"/>
          </a:xfrm>
          <a:prstGeom prst="rect">
            <a:avLst/>
          </a:prstGeom>
        </p:spPr>
        <p:txBody>
          <a:bodyPr lIns="68580" tIns="34290" rIns="68580" bIns="34290">
            <a:noAutofit/>
          </a:bodyPr>
          <a:lstStyle>
            <a:lvl1pPr marL="0" indent="0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900" kern="1200" cap="all">
                <a:solidFill>
                  <a:schemeClr val="tx1">
                    <a:lumMod val="75000"/>
                    <a:lumOff val="25000"/>
                  </a:schemeClr>
                </a:solidFill>
                <a:latin typeface="Lato Black"/>
                <a:ea typeface="Open Sans Light" panose="020B0306030504020204" pitchFamily="34" charset="0"/>
                <a:cs typeface="Lato Black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err="1">
                <a:solidFill>
                  <a:schemeClr val="accent2"/>
                </a:solidFill>
                <a:latin typeface="Lato Regular" panose="020F0502020204030203" pitchFamily="34" charset="0"/>
                <a:ea typeface="Lato Regular" panose="020F0502020204030203" pitchFamily="34" charset="0"/>
                <a:cs typeface="Lato Regular" panose="020F0502020204030203" pitchFamily="34" charset="0"/>
              </a:rPr>
              <a:t>EcOSYSTEM</a:t>
            </a:r>
            <a:endParaRPr lang="en-US" sz="1000" b="1">
              <a:solidFill>
                <a:schemeClr val="accent2"/>
              </a:solidFill>
              <a:latin typeface="Lato Regular" panose="020F0502020204030203" pitchFamily="34" charset="0"/>
              <a:ea typeface="Lato Regular" panose="020F0502020204030203" pitchFamily="34" charset="0"/>
              <a:cs typeface="Lato Regular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70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bre 13"/>
          <p:cNvSpPr/>
          <p:nvPr/>
        </p:nvSpPr>
        <p:spPr>
          <a:xfrm flipV="1">
            <a:off x="3421839" y="-1015108"/>
            <a:ext cx="5563679" cy="5550115"/>
          </a:xfrm>
          <a:custGeom>
            <a:avLst/>
            <a:gdLst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0 w 5563679"/>
              <a:gd name="connsiteY59" fmla="*/ 0 h 5550115"/>
              <a:gd name="connsiteX60" fmla="*/ 3555211 w 5563679"/>
              <a:gd name="connsiteY60" fmla="*/ 1049778 h 5550115"/>
              <a:gd name="connsiteX61" fmla="*/ 3565349 w 5563679"/>
              <a:gd name="connsiteY61" fmla="*/ 999559 h 5550115"/>
              <a:gd name="connsiteX62" fmla="*/ 3684237 w 5563679"/>
              <a:gd name="connsiteY62" fmla="*/ 920755 h 5550115"/>
              <a:gd name="connsiteX63" fmla="*/ 3803124 w 5563679"/>
              <a:gd name="connsiteY63" fmla="*/ 999559 h 5550115"/>
              <a:gd name="connsiteX64" fmla="*/ 3806722 w 5563679"/>
              <a:gd name="connsiteY64" fmla="*/ 1017378 h 5550115"/>
              <a:gd name="connsiteX65" fmla="*/ 3806722 w 5563679"/>
              <a:gd name="connsiteY65" fmla="*/ 1326324 h 5550115"/>
              <a:gd name="connsiteX66" fmla="*/ 3935749 w 5563679"/>
              <a:gd name="connsiteY66" fmla="*/ 1455351 h 5550115"/>
              <a:gd name="connsiteX67" fmla="*/ 3935748 w 5563679"/>
              <a:gd name="connsiteY67" fmla="*/ 1455350 h 5550115"/>
              <a:gd name="connsiteX68" fmla="*/ 4064775 w 5563679"/>
              <a:gd name="connsiteY68" fmla="*/ 1326323 h 5550115"/>
              <a:gd name="connsiteX69" fmla="*/ 4064775 w 5563679"/>
              <a:gd name="connsiteY69" fmla="*/ 1279585 h 5550115"/>
              <a:gd name="connsiteX70" fmla="*/ 4083444 w 5563679"/>
              <a:gd name="connsiteY70" fmla="*/ 1247043 h 5550115"/>
              <a:gd name="connsiteX71" fmla="*/ 4160509 w 5563679"/>
              <a:gd name="connsiteY71" fmla="*/ 1200599 h 5550115"/>
              <a:gd name="connsiteX72" fmla="*/ 4183989 w 5563679"/>
              <a:gd name="connsiteY72" fmla="*/ 1198232 h 5550115"/>
              <a:gd name="connsiteX73" fmla="*/ 4183989 w 5563679"/>
              <a:gd name="connsiteY73" fmla="*/ 1197494 h 5550115"/>
              <a:gd name="connsiteX74" fmla="*/ 4232059 w 5563679"/>
              <a:gd name="connsiteY74" fmla="*/ 1187790 h 5550115"/>
              <a:gd name="connsiteX75" fmla="*/ 4310862 w 5563679"/>
              <a:gd name="connsiteY75" fmla="*/ 1068902 h 5550115"/>
              <a:gd name="connsiteX76" fmla="*/ 4310862 w 5563679"/>
              <a:gd name="connsiteY76" fmla="*/ 954918 h 5550115"/>
              <a:gd name="connsiteX77" fmla="*/ 4319251 w 5563679"/>
              <a:gd name="connsiteY77" fmla="*/ 913368 h 5550115"/>
              <a:gd name="connsiteX78" fmla="*/ 4438138 w 5563679"/>
              <a:gd name="connsiteY78" fmla="*/ 834564 h 5550115"/>
              <a:gd name="connsiteX79" fmla="*/ 4557025 w 5563679"/>
              <a:gd name="connsiteY79" fmla="*/ 913368 h 5550115"/>
              <a:gd name="connsiteX80" fmla="*/ 4559215 w 5563679"/>
              <a:gd name="connsiteY80" fmla="*/ 924213 h 5550115"/>
              <a:gd name="connsiteX81" fmla="*/ 4559215 w 5563679"/>
              <a:gd name="connsiteY81" fmla="*/ 1077616 h 5550115"/>
              <a:gd name="connsiteX82" fmla="*/ 4638018 w 5563679"/>
              <a:gd name="connsiteY82" fmla="*/ 1196504 h 5550115"/>
              <a:gd name="connsiteX83" fmla="*/ 4686088 w 5563679"/>
              <a:gd name="connsiteY83" fmla="*/ 1206208 h 5550115"/>
              <a:gd name="connsiteX84" fmla="*/ 4686088 w 5563679"/>
              <a:gd name="connsiteY84" fmla="*/ 1206946 h 5550115"/>
              <a:gd name="connsiteX85" fmla="*/ 4709568 w 5563679"/>
              <a:gd name="connsiteY85" fmla="*/ 1209313 h 5550115"/>
              <a:gd name="connsiteX86" fmla="*/ 4809296 w 5563679"/>
              <a:gd name="connsiteY86" fmla="*/ 1295262 h 5550115"/>
              <a:gd name="connsiteX87" fmla="*/ 4811500 w 5563679"/>
              <a:gd name="connsiteY87" fmla="*/ 1307752 h 5550115"/>
              <a:gd name="connsiteX88" fmla="*/ 4811500 w 5563679"/>
              <a:gd name="connsiteY88" fmla="*/ 1441660 h 5550115"/>
              <a:gd name="connsiteX89" fmla="*/ 4940527 w 5563679"/>
              <a:gd name="connsiteY89" fmla="*/ 1570687 h 5550115"/>
              <a:gd name="connsiteX90" fmla="*/ 4940526 w 5563679"/>
              <a:gd name="connsiteY90" fmla="*/ 1570686 h 5550115"/>
              <a:gd name="connsiteX91" fmla="*/ 5069553 w 5563679"/>
              <a:gd name="connsiteY91" fmla="*/ 1441659 h 5550115"/>
              <a:gd name="connsiteX92" fmla="*/ 5069553 w 5563679"/>
              <a:gd name="connsiteY92" fmla="*/ 1076405 h 5550115"/>
              <a:gd name="connsiteX93" fmla="*/ 5071757 w 5563679"/>
              <a:gd name="connsiteY93" fmla="*/ 1063915 h 5550115"/>
              <a:gd name="connsiteX94" fmla="*/ 5171486 w 5563679"/>
              <a:gd name="connsiteY94" fmla="*/ 977966 h 5550115"/>
              <a:gd name="connsiteX95" fmla="*/ 5194966 w 5563679"/>
              <a:gd name="connsiteY95" fmla="*/ 975599 h 5550115"/>
              <a:gd name="connsiteX96" fmla="*/ 5194966 w 5563679"/>
              <a:gd name="connsiteY96" fmla="*/ 974861 h 5550115"/>
              <a:gd name="connsiteX97" fmla="*/ 5243036 w 5563679"/>
              <a:gd name="connsiteY97" fmla="*/ 965157 h 5550115"/>
              <a:gd name="connsiteX98" fmla="*/ 5321839 w 5563679"/>
              <a:gd name="connsiteY98" fmla="*/ 846269 h 5550115"/>
              <a:gd name="connsiteX99" fmla="*/ 5321839 w 5563679"/>
              <a:gd name="connsiteY99" fmla="*/ 469894 h 5550115"/>
              <a:gd name="connsiteX100" fmla="*/ 5330228 w 5563679"/>
              <a:gd name="connsiteY100" fmla="*/ 428344 h 5550115"/>
              <a:gd name="connsiteX101" fmla="*/ 5449115 w 5563679"/>
              <a:gd name="connsiteY101" fmla="*/ 349540 h 5550115"/>
              <a:gd name="connsiteX102" fmla="*/ 5548678 w 5563679"/>
              <a:gd name="connsiteY102" fmla="*/ 396494 h 5550115"/>
              <a:gd name="connsiteX103" fmla="*/ 5562692 w 5563679"/>
              <a:gd name="connsiteY103" fmla="*/ 419592 h 5550115"/>
              <a:gd name="connsiteX104" fmla="*/ 5562692 w 5563679"/>
              <a:gd name="connsiteY104" fmla="*/ 2265528 h 5550115"/>
              <a:gd name="connsiteX105" fmla="*/ 5563679 w 5563679"/>
              <a:gd name="connsiteY105" fmla="*/ 2265528 h 5550115"/>
              <a:gd name="connsiteX106" fmla="*/ 5563679 w 5563679"/>
              <a:gd name="connsiteY106" fmla="*/ 3341998 h 5550115"/>
              <a:gd name="connsiteX107" fmla="*/ 5484876 w 5563679"/>
              <a:gd name="connsiteY107" fmla="*/ 3460886 h 5550115"/>
              <a:gd name="connsiteX108" fmla="*/ 5436806 w 5563679"/>
              <a:gd name="connsiteY108" fmla="*/ 3470590 h 5550115"/>
              <a:gd name="connsiteX109" fmla="*/ 5436806 w 5563679"/>
              <a:gd name="connsiteY109" fmla="*/ 3471328 h 5550115"/>
              <a:gd name="connsiteX110" fmla="*/ 5413326 w 5563679"/>
              <a:gd name="connsiteY110" fmla="*/ 3473695 h 5550115"/>
              <a:gd name="connsiteX111" fmla="*/ 5336262 w 5563679"/>
              <a:gd name="connsiteY111" fmla="*/ 3520139 h 5550115"/>
              <a:gd name="connsiteX112" fmla="*/ 5315097 w 5563679"/>
              <a:gd name="connsiteY112" fmla="*/ 3557030 h 5550115"/>
              <a:gd name="connsiteX113" fmla="*/ 5315097 w 5563679"/>
              <a:gd name="connsiteY113" fmla="*/ 3620344 h 5550115"/>
              <a:gd name="connsiteX114" fmla="*/ 5236294 w 5563679"/>
              <a:gd name="connsiteY114" fmla="*/ 3739232 h 5550115"/>
              <a:gd name="connsiteX115" fmla="*/ 5188224 w 5563679"/>
              <a:gd name="connsiteY115" fmla="*/ 3748936 h 5550115"/>
              <a:gd name="connsiteX116" fmla="*/ 5188224 w 5563679"/>
              <a:gd name="connsiteY116" fmla="*/ 3749674 h 5550115"/>
              <a:gd name="connsiteX117" fmla="*/ 5164744 w 5563679"/>
              <a:gd name="connsiteY117" fmla="*/ 3752041 h 5550115"/>
              <a:gd name="connsiteX118" fmla="*/ 5065015 w 5563679"/>
              <a:gd name="connsiteY118" fmla="*/ 3837990 h 5550115"/>
              <a:gd name="connsiteX119" fmla="*/ 5064995 w 5563679"/>
              <a:gd name="connsiteY119" fmla="*/ 3838103 h 5550115"/>
              <a:gd name="connsiteX120" fmla="*/ 5064995 w 5563679"/>
              <a:gd name="connsiteY120" fmla="*/ 4397896 h 5550115"/>
              <a:gd name="connsiteX121" fmla="*/ 4986192 w 5563679"/>
              <a:gd name="connsiteY121" fmla="*/ 4516784 h 5550115"/>
              <a:gd name="connsiteX122" fmla="*/ 4938122 w 5563679"/>
              <a:gd name="connsiteY122" fmla="*/ 4526488 h 5550115"/>
              <a:gd name="connsiteX123" fmla="*/ 4938122 w 5563679"/>
              <a:gd name="connsiteY123" fmla="*/ 4527226 h 5550115"/>
              <a:gd name="connsiteX124" fmla="*/ 4914642 w 5563679"/>
              <a:gd name="connsiteY124" fmla="*/ 4529593 h 5550115"/>
              <a:gd name="connsiteX125" fmla="*/ 4814913 w 5563679"/>
              <a:gd name="connsiteY125" fmla="*/ 4615542 h 5550115"/>
              <a:gd name="connsiteX126" fmla="*/ 4814662 w 5563679"/>
              <a:gd name="connsiteY126" fmla="*/ 4616965 h 5550115"/>
              <a:gd name="connsiteX127" fmla="*/ 4814662 w 5563679"/>
              <a:gd name="connsiteY127" fmla="*/ 4885290 h 5550115"/>
              <a:gd name="connsiteX128" fmla="*/ 4685635 w 5563679"/>
              <a:gd name="connsiteY128" fmla="*/ 5014317 h 5550115"/>
              <a:gd name="connsiteX129" fmla="*/ 4685636 w 5563679"/>
              <a:gd name="connsiteY129" fmla="*/ 5014316 h 5550115"/>
              <a:gd name="connsiteX130" fmla="*/ 4556609 w 5563679"/>
              <a:gd name="connsiteY130" fmla="*/ 4885289 h 5550115"/>
              <a:gd name="connsiteX131" fmla="*/ 4556609 w 5563679"/>
              <a:gd name="connsiteY131" fmla="*/ 4605270 h 5550115"/>
              <a:gd name="connsiteX132" fmla="*/ 4554606 w 5563679"/>
              <a:gd name="connsiteY132" fmla="*/ 4593919 h 5550115"/>
              <a:gd name="connsiteX133" fmla="*/ 4454877 w 5563679"/>
              <a:gd name="connsiteY133" fmla="*/ 4507970 h 5550115"/>
              <a:gd name="connsiteX134" fmla="*/ 4431397 w 5563679"/>
              <a:gd name="connsiteY134" fmla="*/ 4505603 h 5550115"/>
              <a:gd name="connsiteX135" fmla="*/ 4431397 w 5563679"/>
              <a:gd name="connsiteY135" fmla="*/ 4504865 h 5550115"/>
              <a:gd name="connsiteX136" fmla="*/ 4383327 w 5563679"/>
              <a:gd name="connsiteY136" fmla="*/ 4495161 h 5550115"/>
              <a:gd name="connsiteX137" fmla="*/ 4304524 w 5563679"/>
              <a:gd name="connsiteY137" fmla="*/ 4376273 h 5550115"/>
              <a:gd name="connsiteX138" fmla="*/ 4304524 w 5563679"/>
              <a:gd name="connsiteY138" fmla="*/ 4286143 h 5550115"/>
              <a:gd name="connsiteX139" fmla="*/ 4296135 w 5563679"/>
              <a:gd name="connsiteY139" fmla="*/ 4244593 h 5550115"/>
              <a:gd name="connsiteX140" fmla="*/ 4177248 w 5563679"/>
              <a:gd name="connsiteY140" fmla="*/ 4165789 h 5550115"/>
              <a:gd name="connsiteX141" fmla="*/ 4058361 w 5563679"/>
              <a:gd name="connsiteY141" fmla="*/ 4244593 h 5550115"/>
              <a:gd name="connsiteX142" fmla="*/ 4056171 w 5563679"/>
              <a:gd name="connsiteY142" fmla="*/ 4255437 h 5550115"/>
              <a:gd name="connsiteX143" fmla="*/ 4056171 w 5563679"/>
              <a:gd name="connsiteY143" fmla="*/ 4496307 h 5550115"/>
              <a:gd name="connsiteX144" fmla="*/ 3977368 w 5563679"/>
              <a:gd name="connsiteY144" fmla="*/ 4615195 h 5550115"/>
              <a:gd name="connsiteX145" fmla="*/ 3929298 w 5563679"/>
              <a:gd name="connsiteY145" fmla="*/ 4624899 h 5550115"/>
              <a:gd name="connsiteX146" fmla="*/ 3929298 w 5563679"/>
              <a:gd name="connsiteY146" fmla="*/ 4625637 h 5550115"/>
              <a:gd name="connsiteX147" fmla="*/ 3905818 w 5563679"/>
              <a:gd name="connsiteY147" fmla="*/ 4628004 h 5550115"/>
              <a:gd name="connsiteX148" fmla="*/ 3806089 w 5563679"/>
              <a:gd name="connsiteY148" fmla="*/ 4713953 h 5550115"/>
              <a:gd name="connsiteX149" fmla="*/ 3805837 w 5563679"/>
              <a:gd name="connsiteY149" fmla="*/ 4715382 h 5550115"/>
              <a:gd name="connsiteX150" fmla="*/ 3805837 w 5563679"/>
              <a:gd name="connsiteY150" fmla="*/ 4820023 h 5550115"/>
              <a:gd name="connsiteX151" fmla="*/ 3676810 w 5563679"/>
              <a:gd name="connsiteY151" fmla="*/ 4949050 h 5550115"/>
              <a:gd name="connsiteX152" fmla="*/ 3676811 w 5563679"/>
              <a:gd name="connsiteY152" fmla="*/ 4949049 h 5550115"/>
              <a:gd name="connsiteX153" fmla="*/ 3547784 w 5563679"/>
              <a:gd name="connsiteY153" fmla="*/ 4820022 h 5550115"/>
              <a:gd name="connsiteX154" fmla="*/ 3547784 w 5563679"/>
              <a:gd name="connsiteY154" fmla="*/ 2265528 h 5550115"/>
              <a:gd name="connsiteX155" fmla="*/ 3547783 w 5563679"/>
              <a:gd name="connsiteY155" fmla="*/ 4836545 h 5550115"/>
              <a:gd name="connsiteX156" fmla="*/ 3537645 w 5563679"/>
              <a:gd name="connsiteY156" fmla="*/ 4786326 h 5550115"/>
              <a:gd name="connsiteX157" fmla="*/ 3418757 w 5563679"/>
              <a:gd name="connsiteY157" fmla="*/ 4707522 h 5550115"/>
              <a:gd name="connsiteX158" fmla="*/ 3299870 w 5563679"/>
              <a:gd name="connsiteY158" fmla="*/ 4786326 h 5550115"/>
              <a:gd name="connsiteX159" fmla="*/ 3290106 w 5563679"/>
              <a:gd name="connsiteY159" fmla="*/ 4834686 h 5550115"/>
              <a:gd name="connsiteX160" fmla="*/ 3290106 w 5563679"/>
              <a:gd name="connsiteY160" fmla="*/ 5421088 h 5550115"/>
              <a:gd name="connsiteX161" fmla="*/ 3161079 w 5563679"/>
              <a:gd name="connsiteY161" fmla="*/ 5550115 h 5550115"/>
              <a:gd name="connsiteX162" fmla="*/ 3161080 w 5563679"/>
              <a:gd name="connsiteY162" fmla="*/ 5550114 h 5550115"/>
              <a:gd name="connsiteX163" fmla="*/ 3032053 w 5563679"/>
              <a:gd name="connsiteY163" fmla="*/ 5421087 h 5550115"/>
              <a:gd name="connsiteX164" fmla="*/ 3032053 w 5563679"/>
              <a:gd name="connsiteY164" fmla="*/ 2265528 h 5550115"/>
              <a:gd name="connsiteX165" fmla="*/ 3032052 w 5563679"/>
              <a:gd name="connsiteY165" fmla="*/ 4524125 h 5550115"/>
              <a:gd name="connsiteX166" fmla="*/ 3021914 w 5563679"/>
              <a:gd name="connsiteY166" fmla="*/ 4473906 h 5550115"/>
              <a:gd name="connsiteX167" fmla="*/ 2903026 w 5563679"/>
              <a:gd name="connsiteY167" fmla="*/ 4395102 h 5550115"/>
              <a:gd name="connsiteX168" fmla="*/ 2784139 w 5563679"/>
              <a:gd name="connsiteY168" fmla="*/ 4473906 h 5550115"/>
              <a:gd name="connsiteX169" fmla="*/ 2780541 w 5563679"/>
              <a:gd name="connsiteY169" fmla="*/ 4491725 h 5550115"/>
              <a:gd name="connsiteX170" fmla="*/ 2780541 w 5563679"/>
              <a:gd name="connsiteY170" fmla="*/ 4800671 h 5550115"/>
              <a:gd name="connsiteX171" fmla="*/ 2651514 w 5563679"/>
              <a:gd name="connsiteY171" fmla="*/ 4929698 h 5550115"/>
              <a:gd name="connsiteX172" fmla="*/ 2651515 w 5563679"/>
              <a:gd name="connsiteY172" fmla="*/ 4929697 h 5550115"/>
              <a:gd name="connsiteX173" fmla="*/ 2522488 w 5563679"/>
              <a:gd name="connsiteY173" fmla="*/ 4800670 h 5550115"/>
              <a:gd name="connsiteX174" fmla="*/ 2522488 w 5563679"/>
              <a:gd name="connsiteY174" fmla="*/ 4753932 h 5550115"/>
              <a:gd name="connsiteX175" fmla="*/ 2503819 w 5563679"/>
              <a:gd name="connsiteY175" fmla="*/ 4721390 h 5550115"/>
              <a:gd name="connsiteX176" fmla="*/ 2426754 w 5563679"/>
              <a:gd name="connsiteY176" fmla="*/ 4674946 h 5550115"/>
              <a:gd name="connsiteX177" fmla="*/ 2403274 w 5563679"/>
              <a:gd name="connsiteY177" fmla="*/ 4672579 h 5550115"/>
              <a:gd name="connsiteX178" fmla="*/ 2403274 w 5563679"/>
              <a:gd name="connsiteY178" fmla="*/ 4671841 h 5550115"/>
              <a:gd name="connsiteX179" fmla="*/ 2355204 w 5563679"/>
              <a:gd name="connsiteY179" fmla="*/ 4662137 h 5550115"/>
              <a:gd name="connsiteX180" fmla="*/ 2276401 w 5563679"/>
              <a:gd name="connsiteY180" fmla="*/ 4543249 h 5550115"/>
              <a:gd name="connsiteX181" fmla="*/ 2276401 w 5563679"/>
              <a:gd name="connsiteY181" fmla="*/ 4429265 h 5550115"/>
              <a:gd name="connsiteX182" fmla="*/ 2268012 w 5563679"/>
              <a:gd name="connsiteY182" fmla="*/ 4387715 h 5550115"/>
              <a:gd name="connsiteX183" fmla="*/ 2149125 w 5563679"/>
              <a:gd name="connsiteY183" fmla="*/ 4308911 h 5550115"/>
              <a:gd name="connsiteX184" fmla="*/ 2030238 w 5563679"/>
              <a:gd name="connsiteY184" fmla="*/ 4387715 h 5550115"/>
              <a:gd name="connsiteX185" fmla="*/ 2028048 w 5563679"/>
              <a:gd name="connsiteY185" fmla="*/ 4398560 h 5550115"/>
              <a:gd name="connsiteX186" fmla="*/ 2028048 w 5563679"/>
              <a:gd name="connsiteY186" fmla="*/ 4551963 h 5550115"/>
              <a:gd name="connsiteX187" fmla="*/ 1949245 w 5563679"/>
              <a:gd name="connsiteY187" fmla="*/ 4670851 h 5550115"/>
              <a:gd name="connsiteX188" fmla="*/ 1901175 w 5563679"/>
              <a:gd name="connsiteY188" fmla="*/ 4680555 h 5550115"/>
              <a:gd name="connsiteX189" fmla="*/ 1901175 w 5563679"/>
              <a:gd name="connsiteY189" fmla="*/ 4681293 h 5550115"/>
              <a:gd name="connsiteX190" fmla="*/ 1877695 w 5563679"/>
              <a:gd name="connsiteY190" fmla="*/ 4683660 h 5550115"/>
              <a:gd name="connsiteX191" fmla="*/ 1777966 w 5563679"/>
              <a:gd name="connsiteY191" fmla="*/ 4769609 h 5550115"/>
              <a:gd name="connsiteX192" fmla="*/ 1775762 w 5563679"/>
              <a:gd name="connsiteY192" fmla="*/ 4782099 h 5550115"/>
              <a:gd name="connsiteX193" fmla="*/ 1775762 w 5563679"/>
              <a:gd name="connsiteY193" fmla="*/ 4916007 h 5550115"/>
              <a:gd name="connsiteX194" fmla="*/ 1646735 w 5563679"/>
              <a:gd name="connsiteY194" fmla="*/ 5045034 h 5550115"/>
              <a:gd name="connsiteX195" fmla="*/ 1646736 w 5563679"/>
              <a:gd name="connsiteY195" fmla="*/ 5045033 h 5550115"/>
              <a:gd name="connsiteX196" fmla="*/ 1517709 w 5563679"/>
              <a:gd name="connsiteY196" fmla="*/ 4916006 h 5550115"/>
              <a:gd name="connsiteX197" fmla="*/ 1517709 w 5563679"/>
              <a:gd name="connsiteY197" fmla="*/ 4550752 h 5550115"/>
              <a:gd name="connsiteX198" fmla="*/ 1515505 w 5563679"/>
              <a:gd name="connsiteY198" fmla="*/ 4538262 h 5550115"/>
              <a:gd name="connsiteX199" fmla="*/ 1415776 w 5563679"/>
              <a:gd name="connsiteY199" fmla="*/ 4452313 h 5550115"/>
              <a:gd name="connsiteX200" fmla="*/ 1392296 w 5563679"/>
              <a:gd name="connsiteY200" fmla="*/ 4449946 h 5550115"/>
              <a:gd name="connsiteX201" fmla="*/ 1392296 w 5563679"/>
              <a:gd name="connsiteY201" fmla="*/ 4449208 h 5550115"/>
              <a:gd name="connsiteX202" fmla="*/ 1344226 w 5563679"/>
              <a:gd name="connsiteY202" fmla="*/ 4439504 h 5550115"/>
              <a:gd name="connsiteX203" fmla="*/ 1265423 w 5563679"/>
              <a:gd name="connsiteY203" fmla="*/ 4320616 h 5550115"/>
              <a:gd name="connsiteX204" fmla="*/ 1265423 w 5563679"/>
              <a:gd name="connsiteY204" fmla="*/ 3944241 h 5550115"/>
              <a:gd name="connsiteX205" fmla="*/ 1257034 w 5563679"/>
              <a:gd name="connsiteY205" fmla="*/ 3902691 h 5550115"/>
              <a:gd name="connsiteX206" fmla="*/ 1138147 w 5563679"/>
              <a:gd name="connsiteY206" fmla="*/ 3823887 h 5550115"/>
              <a:gd name="connsiteX207" fmla="*/ 1019260 w 5563679"/>
              <a:gd name="connsiteY207" fmla="*/ 3902691 h 5550115"/>
              <a:gd name="connsiteX208" fmla="*/ 1016586 w 5563679"/>
              <a:gd name="connsiteY208" fmla="*/ 3915934 h 5550115"/>
              <a:gd name="connsiteX209" fmla="*/ 1016586 w 5563679"/>
              <a:gd name="connsiteY209" fmla="*/ 3976598 h 5550115"/>
              <a:gd name="connsiteX210" fmla="*/ 887559 w 5563679"/>
              <a:gd name="connsiteY210" fmla="*/ 4105625 h 5550115"/>
              <a:gd name="connsiteX211" fmla="*/ 887560 w 5563679"/>
              <a:gd name="connsiteY211" fmla="*/ 4105624 h 5550115"/>
              <a:gd name="connsiteX212" fmla="*/ 758533 w 5563679"/>
              <a:gd name="connsiteY212" fmla="*/ 3976597 h 5550115"/>
              <a:gd name="connsiteX213" fmla="*/ 758533 w 5563679"/>
              <a:gd name="connsiteY213" fmla="*/ 3835817 h 5550115"/>
              <a:gd name="connsiteX214" fmla="*/ 737116 w 5563679"/>
              <a:gd name="connsiteY214" fmla="*/ 3798485 h 5550115"/>
              <a:gd name="connsiteX215" fmla="*/ 660051 w 5563679"/>
              <a:gd name="connsiteY215" fmla="*/ 3752041 h 5550115"/>
              <a:gd name="connsiteX216" fmla="*/ 636571 w 5563679"/>
              <a:gd name="connsiteY216" fmla="*/ 3749674 h 5550115"/>
              <a:gd name="connsiteX217" fmla="*/ 636571 w 5563679"/>
              <a:gd name="connsiteY217" fmla="*/ 3748936 h 5550115"/>
              <a:gd name="connsiteX218" fmla="*/ 588501 w 5563679"/>
              <a:gd name="connsiteY218" fmla="*/ 3739232 h 5550115"/>
              <a:gd name="connsiteX219" fmla="*/ 509698 w 5563679"/>
              <a:gd name="connsiteY219" fmla="*/ 3620344 h 5550115"/>
              <a:gd name="connsiteX220" fmla="*/ 509698 w 5563679"/>
              <a:gd name="connsiteY220" fmla="*/ 2675086 h 5550115"/>
              <a:gd name="connsiteX221" fmla="*/ 501309 w 5563679"/>
              <a:gd name="connsiteY221" fmla="*/ 2633537 h 5550115"/>
              <a:gd name="connsiteX222" fmla="*/ 382422 w 5563679"/>
              <a:gd name="connsiteY222" fmla="*/ 2554733 h 5550115"/>
              <a:gd name="connsiteX223" fmla="*/ 263535 w 5563679"/>
              <a:gd name="connsiteY223" fmla="*/ 2633537 h 5550115"/>
              <a:gd name="connsiteX224" fmla="*/ 258053 w 5563679"/>
              <a:gd name="connsiteY224" fmla="*/ 2660688 h 5550115"/>
              <a:gd name="connsiteX225" fmla="*/ 258053 w 5563679"/>
              <a:gd name="connsiteY225" fmla="*/ 2715723 h 5550115"/>
              <a:gd name="connsiteX226" fmla="*/ 129026 w 5563679"/>
              <a:gd name="connsiteY226" fmla="*/ 2844750 h 5550115"/>
              <a:gd name="connsiteX227" fmla="*/ 129027 w 5563679"/>
              <a:gd name="connsiteY227" fmla="*/ 2844749 h 5550115"/>
              <a:gd name="connsiteX228" fmla="*/ 0 w 5563679"/>
              <a:gd name="connsiteY228" fmla="*/ 2715722 h 5550115"/>
              <a:gd name="connsiteX229" fmla="*/ 0 w 5563679"/>
              <a:gd name="connsiteY229" fmla="*/ 2265528 h 5550115"/>
              <a:gd name="connsiteX230" fmla="*/ 0 w 5563679"/>
              <a:gd name="connsiteY230" fmla="*/ 546839 h 5550115"/>
              <a:gd name="connsiteX231" fmla="*/ 12233 w 5563679"/>
              <a:gd name="connsiteY231" fmla="*/ 526676 h 5550115"/>
              <a:gd name="connsiteX232" fmla="*/ 111797 w 5563679"/>
              <a:gd name="connsiteY232" fmla="*/ 479722 h 5550115"/>
              <a:gd name="connsiteX233" fmla="*/ 230684 w 5563679"/>
              <a:gd name="connsiteY233" fmla="*/ 558526 h 5550115"/>
              <a:gd name="connsiteX234" fmla="*/ 232874 w 5563679"/>
              <a:gd name="connsiteY234" fmla="*/ 569371 h 5550115"/>
              <a:gd name="connsiteX235" fmla="*/ 232874 w 5563679"/>
              <a:gd name="connsiteY235" fmla="*/ 722774 h 5550115"/>
              <a:gd name="connsiteX236" fmla="*/ 311677 w 5563679"/>
              <a:gd name="connsiteY236" fmla="*/ 841662 h 5550115"/>
              <a:gd name="connsiteX237" fmla="*/ 359747 w 5563679"/>
              <a:gd name="connsiteY237" fmla="*/ 851366 h 5550115"/>
              <a:gd name="connsiteX238" fmla="*/ 359747 w 5563679"/>
              <a:gd name="connsiteY238" fmla="*/ 852104 h 5550115"/>
              <a:gd name="connsiteX239" fmla="*/ 383227 w 5563679"/>
              <a:gd name="connsiteY239" fmla="*/ 854471 h 5550115"/>
              <a:gd name="connsiteX240" fmla="*/ 482956 w 5563679"/>
              <a:gd name="connsiteY240" fmla="*/ 940420 h 5550115"/>
              <a:gd name="connsiteX241" fmla="*/ 485160 w 5563679"/>
              <a:gd name="connsiteY241" fmla="*/ 952910 h 5550115"/>
              <a:gd name="connsiteX242" fmla="*/ 485160 w 5563679"/>
              <a:gd name="connsiteY242" fmla="*/ 1086818 h 5550115"/>
              <a:gd name="connsiteX243" fmla="*/ 614186 w 5563679"/>
              <a:gd name="connsiteY243" fmla="*/ 1215845 h 5550115"/>
              <a:gd name="connsiteX244" fmla="*/ 614185 w 5563679"/>
              <a:gd name="connsiteY244" fmla="*/ 1215844 h 5550115"/>
              <a:gd name="connsiteX245" fmla="*/ 743212 w 5563679"/>
              <a:gd name="connsiteY245" fmla="*/ 1086817 h 5550115"/>
              <a:gd name="connsiteX246" fmla="*/ 743212 w 5563679"/>
              <a:gd name="connsiteY246" fmla="*/ 721563 h 5550115"/>
              <a:gd name="connsiteX247" fmla="*/ 745416 w 5563679"/>
              <a:gd name="connsiteY247" fmla="*/ 709073 h 5550115"/>
              <a:gd name="connsiteX248" fmla="*/ 845145 w 5563679"/>
              <a:gd name="connsiteY248" fmla="*/ 623124 h 5550115"/>
              <a:gd name="connsiteX249" fmla="*/ 868625 w 5563679"/>
              <a:gd name="connsiteY249" fmla="*/ 620757 h 5550115"/>
              <a:gd name="connsiteX250" fmla="*/ 868625 w 5563679"/>
              <a:gd name="connsiteY250" fmla="*/ 620019 h 5550115"/>
              <a:gd name="connsiteX251" fmla="*/ 916695 w 5563679"/>
              <a:gd name="connsiteY251" fmla="*/ 610315 h 5550115"/>
              <a:gd name="connsiteX252" fmla="*/ 995498 w 5563679"/>
              <a:gd name="connsiteY252" fmla="*/ 491427 h 5550115"/>
              <a:gd name="connsiteX253" fmla="*/ 995498 w 5563679"/>
              <a:gd name="connsiteY253" fmla="*/ 115052 h 5550115"/>
              <a:gd name="connsiteX254" fmla="*/ 1003887 w 5563679"/>
              <a:gd name="connsiteY254" fmla="*/ 73502 h 5550115"/>
              <a:gd name="connsiteX255" fmla="*/ 1084406 w 5563679"/>
              <a:gd name="connsiteY255" fmla="*/ 499 h 555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5563679" h="5550115">
                <a:moveTo>
                  <a:pt x="1087705" y="0"/>
                </a:moveTo>
                <a:lnTo>
                  <a:pt x="1157844" y="0"/>
                </a:lnTo>
                <a:lnTo>
                  <a:pt x="1161143" y="499"/>
                </a:lnTo>
                <a:cubicBezTo>
                  <a:pt x="1197505" y="11809"/>
                  <a:pt x="1226971" y="38770"/>
                  <a:pt x="1241661" y="73502"/>
                </a:cubicBezTo>
                <a:lnTo>
                  <a:pt x="1244335" y="86745"/>
                </a:lnTo>
                <a:lnTo>
                  <a:pt x="1244335" y="147409"/>
                </a:lnTo>
                <a:cubicBezTo>
                  <a:pt x="1244335" y="218669"/>
                  <a:pt x="1302102" y="276436"/>
                  <a:pt x="1373362" y="276436"/>
                </a:cubicBezTo>
                <a:lnTo>
                  <a:pt x="1373361" y="276435"/>
                </a:lnTo>
                <a:lnTo>
                  <a:pt x="1390772" y="272920"/>
                </a:lnTo>
                <a:lnTo>
                  <a:pt x="1399039" y="274589"/>
                </a:lnTo>
                <a:lnTo>
                  <a:pt x="1399039" y="275327"/>
                </a:lnTo>
                <a:lnTo>
                  <a:pt x="1422519" y="277694"/>
                </a:lnTo>
                <a:cubicBezTo>
                  <a:pt x="1468717" y="287147"/>
                  <a:pt x="1506329" y="320167"/>
                  <a:pt x="1522248" y="363643"/>
                </a:cubicBezTo>
                <a:lnTo>
                  <a:pt x="1522268" y="363756"/>
                </a:lnTo>
                <a:lnTo>
                  <a:pt x="1522268" y="923549"/>
                </a:lnTo>
                <a:cubicBezTo>
                  <a:pt x="1522268" y="976994"/>
                  <a:pt x="1554762" y="1022849"/>
                  <a:pt x="1601071" y="1042437"/>
                </a:cubicBezTo>
                <a:lnTo>
                  <a:pt x="1649141" y="1052141"/>
                </a:lnTo>
                <a:lnTo>
                  <a:pt x="1649141" y="1052879"/>
                </a:lnTo>
                <a:lnTo>
                  <a:pt x="1672621" y="1055246"/>
                </a:lnTo>
                <a:cubicBezTo>
                  <a:pt x="1718819" y="1064699"/>
                  <a:pt x="1756431" y="1097719"/>
                  <a:pt x="1772350" y="1141195"/>
                </a:cubicBezTo>
                <a:lnTo>
                  <a:pt x="1772601" y="1142618"/>
                </a:lnTo>
                <a:lnTo>
                  <a:pt x="1772601" y="1410943"/>
                </a:lnTo>
                <a:cubicBezTo>
                  <a:pt x="1772601" y="1482203"/>
                  <a:pt x="1830368" y="1539970"/>
                  <a:pt x="1901628" y="1539970"/>
                </a:cubicBezTo>
                <a:lnTo>
                  <a:pt x="1901627" y="1539969"/>
                </a:lnTo>
                <a:cubicBezTo>
                  <a:pt x="1972887" y="1539969"/>
                  <a:pt x="2030654" y="1482202"/>
                  <a:pt x="2030654" y="1410942"/>
                </a:cubicBezTo>
                <a:lnTo>
                  <a:pt x="2030654" y="1130923"/>
                </a:lnTo>
                <a:lnTo>
                  <a:pt x="2032657" y="1119572"/>
                </a:lnTo>
                <a:cubicBezTo>
                  <a:pt x="2048576" y="1076096"/>
                  <a:pt x="2086188" y="1043076"/>
                  <a:pt x="2132386" y="1033623"/>
                </a:cubicBezTo>
                <a:lnTo>
                  <a:pt x="2155866" y="1031256"/>
                </a:lnTo>
                <a:lnTo>
                  <a:pt x="2155866" y="1030518"/>
                </a:lnTo>
                <a:lnTo>
                  <a:pt x="2203936" y="1020814"/>
                </a:lnTo>
                <a:cubicBezTo>
                  <a:pt x="2250245" y="1001226"/>
                  <a:pt x="2282739" y="955371"/>
                  <a:pt x="2282739" y="901926"/>
                </a:cubicBezTo>
                <a:lnTo>
                  <a:pt x="2282739" y="811796"/>
                </a:lnTo>
                <a:lnTo>
                  <a:pt x="2291128" y="770246"/>
                </a:lnTo>
                <a:cubicBezTo>
                  <a:pt x="2310715" y="723936"/>
                  <a:pt x="2356570" y="691442"/>
                  <a:pt x="2410015" y="691442"/>
                </a:cubicBezTo>
                <a:cubicBezTo>
                  <a:pt x="2463460" y="691442"/>
                  <a:pt x="2509315" y="723936"/>
                  <a:pt x="2528902" y="770246"/>
                </a:cubicBezTo>
                <a:lnTo>
                  <a:pt x="2531092" y="781090"/>
                </a:lnTo>
                <a:lnTo>
                  <a:pt x="2531092" y="1021960"/>
                </a:lnTo>
                <a:cubicBezTo>
                  <a:pt x="2531092" y="1075405"/>
                  <a:pt x="2563586" y="1121260"/>
                  <a:pt x="2609895" y="1140848"/>
                </a:cubicBezTo>
                <a:lnTo>
                  <a:pt x="2657965" y="1150552"/>
                </a:lnTo>
                <a:lnTo>
                  <a:pt x="2657965" y="1151290"/>
                </a:lnTo>
                <a:lnTo>
                  <a:pt x="2681445" y="1153657"/>
                </a:lnTo>
                <a:cubicBezTo>
                  <a:pt x="2727642" y="1163110"/>
                  <a:pt x="2765255" y="1196130"/>
                  <a:pt x="2781174" y="1239606"/>
                </a:cubicBezTo>
                <a:lnTo>
                  <a:pt x="2781426" y="1241035"/>
                </a:lnTo>
                <a:lnTo>
                  <a:pt x="2781426" y="1345676"/>
                </a:lnTo>
                <a:cubicBezTo>
                  <a:pt x="2781426" y="1416936"/>
                  <a:pt x="2839193" y="1474703"/>
                  <a:pt x="2910453" y="1474703"/>
                </a:cubicBezTo>
                <a:lnTo>
                  <a:pt x="2910452" y="1474702"/>
                </a:lnTo>
                <a:cubicBezTo>
                  <a:pt x="2981712" y="1474702"/>
                  <a:pt x="3039479" y="1416935"/>
                  <a:pt x="3039479" y="1345675"/>
                </a:cubicBezTo>
                <a:lnTo>
                  <a:pt x="3039479" y="0"/>
                </a:lnTo>
                <a:lnTo>
                  <a:pt x="3039480" y="0"/>
                </a:lnTo>
                <a:lnTo>
                  <a:pt x="3039480" y="1362198"/>
                </a:lnTo>
                <a:lnTo>
                  <a:pt x="3049618" y="1311979"/>
                </a:lnTo>
                <a:cubicBezTo>
                  <a:pt x="3069206" y="1265669"/>
                  <a:pt x="3115061" y="1233175"/>
                  <a:pt x="3168506" y="1233175"/>
                </a:cubicBezTo>
                <a:cubicBezTo>
                  <a:pt x="3221951" y="1233175"/>
                  <a:pt x="3267806" y="1265669"/>
                  <a:pt x="3287393" y="1311979"/>
                </a:cubicBezTo>
                <a:lnTo>
                  <a:pt x="3297157" y="1360339"/>
                </a:lnTo>
                <a:lnTo>
                  <a:pt x="3297157" y="1946741"/>
                </a:lnTo>
                <a:cubicBezTo>
                  <a:pt x="3297157" y="2018001"/>
                  <a:pt x="3354924" y="2075768"/>
                  <a:pt x="3426184" y="2075768"/>
                </a:cubicBezTo>
                <a:lnTo>
                  <a:pt x="3426183" y="2075767"/>
                </a:lnTo>
                <a:cubicBezTo>
                  <a:pt x="3497443" y="2075767"/>
                  <a:pt x="3555210" y="2018000"/>
                  <a:pt x="3555210" y="1946740"/>
                </a:cubicBezTo>
                <a:lnTo>
                  <a:pt x="3555210" y="0"/>
                </a:lnTo>
                <a:lnTo>
                  <a:pt x="3555211" y="1049778"/>
                </a:lnTo>
                <a:lnTo>
                  <a:pt x="3565349" y="999559"/>
                </a:lnTo>
                <a:cubicBezTo>
                  <a:pt x="3584937" y="953249"/>
                  <a:pt x="3630792" y="920755"/>
                  <a:pt x="3684237" y="920755"/>
                </a:cubicBezTo>
                <a:cubicBezTo>
                  <a:pt x="3737682" y="920755"/>
                  <a:pt x="3783537" y="953249"/>
                  <a:pt x="3803124" y="999559"/>
                </a:cubicBezTo>
                <a:lnTo>
                  <a:pt x="3806722" y="1017378"/>
                </a:lnTo>
                <a:lnTo>
                  <a:pt x="3806722" y="1326324"/>
                </a:lnTo>
                <a:cubicBezTo>
                  <a:pt x="3806722" y="1397584"/>
                  <a:pt x="3864489" y="1455351"/>
                  <a:pt x="3935749" y="1455351"/>
                </a:cubicBezTo>
                <a:lnTo>
                  <a:pt x="3935748" y="1455350"/>
                </a:lnTo>
                <a:cubicBezTo>
                  <a:pt x="4007008" y="1455350"/>
                  <a:pt x="4064775" y="1397583"/>
                  <a:pt x="4064775" y="1326323"/>
                </a:cubicBezTo>
                <a:lnTo>
                  <a:pt x="4064775" y="1279585"/>
                </a:lnTo>
                <a:lnTo>
                  <a:pt x="4083444" y="1247043"/>
                </a:lnTo>
                <a:cubicBezTo>
                  <a:pt x="4102728" y="1223677"/>
                  <a:pt x="4129710" y="1206901"/>
                  <a:pt x="4160509" y="1200599"/>
                </a:cubicBezTo>
                <a:lnTo>
                  <a:pt x="4183989" y="1198232"/>
                </a:lnTo>
                <a:lnTo>
                  <a:pt x="4183989" y="1197494"/>
                </a:lnTo>
                <a:lnTo>
                  <a:pt x="4232059" y="1187790"/>
                </a:lnTo>
                <a:cubicBezTo>
                  <a:pt x="4278368" y="1168202"/>
                  <a:pt x="4310862" y="1122347"/>
                  <a:pt x="4310862" y="1068902"/>
                </a:cubicBezTo>
                <a:lnTo>
                  <a:pt x="4310862" y="954918"/>
                </a:lnTo>
                <a:lnTo>
                  <a:pt x="4319251" y="913368"/>
                </a:lnTo>
                <a:cubicBezTo>
                  <a:pt x="4338838" y="867058"/>
                  <a:pt x="4384693" y="834564"/>
                  <a:pt x="4438138" y="834564"/>
                </a:cubicBezTo>
                <a:cubicBezTo>
                  <a:pt x="4491583" y="834564"/>
                  <a:pt x="4537438" y="867058"/>
                  <a:pt x="4557025" y="913368"/>
                </a:cubicBezTo>
                <a:lnTo>
                  <a:pt x="4559215" y="924213"/>
                </a:lnTo>
                <a:lnTo>
                  <a:pt x="4559215" y="1077616"/>
                </a:lnTo>
                <a:cubicBezTo>
                  <a:pt x="4559215" y="1131061"/>
                  <a:pt x="4591709" y="1176916"/>
                  <a:pt x="4638018" y="1196504"/>
                </a:cubicBezTo>
                <a:lnTo>
                  <a:pt x="4686088" y="1206208"/>
                </a:lnTo>
                <a:lnTo>
                  <a:pt x="4686088" y="1206946"/>
                </a:lnTo>
                <a:lnTo>
                  <a:pt x="4709568" y="1209313"/>
                </a:lnTo>
                <a:cubicBezTo>
                  <a:pt x="4755766" y="1218766"/>
                  <a:pt x="4793378" y="1251786"/>
                  <a:pt x="4809296" y="1295262"/>
                </a:cubicBezTo>
                <a:lnTo>
                  <a:pt x="4811500" y="1307752"/>
                </a:lnTo>
                <a:lnTo>
                  <a:pt x="4811500" y="1441660"/>
                </a:lnTo>
                <a:cubicBezTo>
                  <a:pt x="4811500" y="1512920"/>
                  <a:pt x="4869267" y="1570687"/>
                  <a:pt x="4940527" y="1570687"/>
                </a:cubicBezTo>
                <a:lnTo>
                  <a:pt x="4940526" y="1570686"/>
                </a:lnTo>
                <a:cubicBezTo>
                  <a:pt x="5011786" y="1570686"/>
                  <a:pt x="5069553" y="1512919"/>
                  <a:pt x="5069553" y="1441659"/>
                </a:cubicBezTo>
                <a:lnTo>
                  <a:pt x="5069553" y="1076405"/>
                </a:lnTo>
                <a:lnTo>
                  <a:pt x="5071757" y="1063915"/>
                </a:lnTo>
                <a:cubicBezTo>
                  <a:pt x="5087676" y="1020439"/>
                  <a:pt x="5125288" y="987419"/>
                  <a:pt x="5171486" y="977966"/>
                </a:cubicBezTo>
                <a:lnTo>
                  <a:pt x="5194966" y="975599"/>
                </a:lnTo>
                <a:lnTo>
                  <a:pt x="5194966" y="974861"/>
                </a:lnTo>
                <a:lnTo>
                  <a:pt x="5243036" y="965157"/>
                </a:lnTo>
                <a:cubicBezTo>
                  <a:pt x="5289345" y="945569"/>
                  <a:pt x="5321839" y="899714"/>
                  <a:pt x="5321839" y="846269"/>
                </a:cubicBezTo>
                <a:lnTo>
                  <a:pt x="5321839" y="469894"/>
                </a:lnTo>
                <a:lnTo>
                  <a:pt x="5330228" y="428344"/>
                </a:lnTo>
                <a:cubicBezTo>
                  <a:pt x="5349815" y="382034"/>
                  <a:pt x="5395670" y="349540"/>
                  <a:pt x="5449115" y="349540"/>
                </a:cubicBezTo>
                <a:cubicBezTo>
                  <a:pt x="5489199" y="349540"/>
                  <a:pt x="5525013" y="367818"/>
                  <a:pt x="5548678" y="396494"/>
                </a:cubicBezTo>
                <a:lnTo>
                  <a:pt x="5562692" y="419592"/>
                </a:lnTo>
                <a:lnTo>
                  <a:pt x="5562692" y="2265528"/>
                </a:lnTo>
                <a:lnTo>
                  <a:pt x="5563679" y="2265528"/>
                </a:lnTo>
                <a:lnTo>
                  <a:pt x="5563679" y="3341998"/>
                </a:lnTo>
                <a:cubicBezTo>
                  <a:pt x="5563679" y="3395443"/>
                  <a:pt x="5531185" y="3441298"/>
                  <a:pt x="5484876" y="3460886"/>
                </a:cubicBezTo>
                <a:lnTo>
                  <a:pt x="5436806" y="3470590"/>
                </a:lnTo>
                <a:lnTo>
                  <a:pt x="5436806" y="3471328"/>
                </a:lnTo>
                <a:lnTo>
                  <a:pt x="5413326" y="3473695"/>
                </a:lnTo>
                <a:cubicBezTo>
                  <a:pt x="5382527" y="3479997"/>
                  <a:pt x="5355545" y="3496773"/>
                  <a:pt x="5336262" y="3520139"/>
                </a:cubicBezTo>
                <a:lnTo>
                  <a:pt x="5315097" y="3557030"/>
                </a:lnTo>
                <a:lnTo>
                  <a:pt x="5315097" y="3620344"/>
                </a:lnTo>
                <a:cubicBezTo>
                  <a:pt x="5315097" y="3673789"/>
                  <a:pt x="5282603" y="3719644"/>
                  <a:pt x="5236294" y="3739232"/>
                </a:cubicBezTo>
                <a:lnTo>
                  <a:pt x="5188224" y="3748936"/>
                </a:lnTo>
                <a:lnTo>
                  <a:pt x="5188224" y="3749674"/>
                </a:lnTo>
                <a:lnTo>
                  <a:pt x="5164744" y="3752041"/>
                </a:lnTo>
                <a:cubicBezTo>
                  <a:pt x="5118546" y="3761494"/>
                  <a:pt x="5080934" y="3794514"/>
                  <a:pt x="5065015" y="3837990"/>
                </a:cubicBezTo>
                <a:lnTo>
                  <a:pt x="5064995" y="3838103"/>
                </a:lnTo>
                <a:lnTo>
                  <a:pt x="5064995" y="4397896"/>
                </a:lnTo>
                <a:cubicBezTo>
                  <a:pt x="5064995" y="4451341"/>
                  <a:pt x="5032501" y="4497196"/>
                  <a:pt x="4986192" y="4516784"/>
                </a:cubicBezTo>
                <a:lnTo>
                  <a:pt x="4938122" y="4526488"/>
                </a:lnTo>
                <a:lnTo>
                  <a:pt x="4938122" y="4527226"/>
                </a:lnTo>
                <a:lnTo>
                  <a:pt x="4914642" y="4529593"/>
                </a:lnTo>
                <a:cubicBezTo>
                  <a:pt x="4868444" y="4539046"/>
                  <a:pt x="4830832" y="4572066"/>
                  <a:pt x="4814913" y="4615542"/>
                </a:cubicBezTo>
                <a:lnTo>
                  <a:pt x="4814662" y="4616965"/>
                </a:lnTo>
                <a:lnTo>
                  <a:pt x="4814662" y="4885290"/>
                </a:lnTo>
                <a:cubicBezTo>
                  <a:pt x="4814662" y="4956550"/>
                  <a:pt x="4756895" y="5014317"/>
                  <a:pt x="4685635" y="5014317"/>
                </a:cubicBezTo>
                <a:lnTo>
                  <a:pt x="4685636" y="5014316"/>
                </a:lnTo>
                <a:cubicBezTo>
                  <a:pt x="4614376" y="5014316"/>
                  <a:pt x="4556609" y="4956549"/>
                  <a:pt x="4556609" y="4885289"/>
                </a:cubicBezTo>
                <a:lnTo>
                  <a:pt x="4556609" y="4605270"/>
                </a:lnTo>
                <a:lnTo>
                  <a:pt x="4554606" y="4593919"/>
                </a:lnTo>
                <a:cubicBezTo>
                  <a:pt x="4538687" y="4550443"/>
                  <a:pt x="4501075" y="4517423"/>
                  <a:pt x="4454877" y="4507970"/>
                </a:cubicBezTo>
                <a:lnTo>
                  <a:pt x="4431397" y="4505603"/>
                </a:lnTo>
                <a:lnTo>
                  <a:pt x="4431397" y="4504865"/>
                </a:lnTo>
                <a:lnTo>
                  <a:pt x="4383327" y="4495161"/>
                </a:lnTo>
                <a:cubicBezTo>
                  <a:pt x="4337018" y="4475573"/>
                  <a:pt x="4304524" y="4429718"/>
                  <a:pt x="4304524" y="4376273"/>
                </a:cubicBezTo>
                <a:lnTo>
                  <a:pt x="4304524" y="4286143"/>
                </a:lnTo>
                <a:lnTo>
                  <a:pt x="4296135" y="4244593"/>
                </a:lnTo>
                <a:cubicBezTo>
                  <a:pt x="4276548" y="4198283"/>
                  <a:pt x="4230693" y="4165789"/>
                  <a:pt x="4177248" y="4165789"/>
                </a:cubicBezTo>
                <a:cubicBezTo>
                  <a:pt x="4123803" y="4165789"/>
                  <a:pt x="4077948" y="4198283"/>
                  <a:pt x="4058361" y="4244593"/>
                </a:cubicBezTo>
                <a:lnTo>
                  <a:pt x="4056171" y="4255437"/>
                </a:lnTo>
                <a:lnTo>
                  <a:pt x="4056171" y="4496307"/>
                </a:lnTo>
                <a:cubicBezTo>
                  <a:pt x="4056171" y="4549752"/>
                  <a:pt x="4023677" y="4595607"/>
                  <a:pt x="3977368" y="4615195"/>
                </a:cubicBezTo>
                <a:lnTo>
                  <a:pt x="3929298" y="4624899"/>
                </a:lnTo>
                <a:lnTo>
                  <a:pt x="3929298" y="4625637"/>
                </a:lnTo>
                <a:lnTo>
                  <a:pt x="3905818" y="4628004"/>
                </a:lnTo>
                <a:cubicBezTo>
                  <a:pt x="3859621" y="4637457"/>
                  <a:pt x="3822008" y="4670477"/>
                  <a:pt x="3806089" y="4713953"/>
                </a:cubicBezTo>
                <a:lnTo>
                  <a:pt x="3805837" y="4715382"/>
                </a:lnTo>
                <a:lnTo>
                  <a:pt x="3805837" y="4820023"/>
                </a:lnTo>
                <a:cubicBezTo>
                  <a:pt x="3805837" y="4891283"/>
                  <a:pt x="3748070" y="4949050"/>
                  <a:pt x="3676810" y="4949050"/>
                </a:cubicBezTo>
                <a:lnTo>
                  <a:pt x="3676811" y="4949049"/>
                </a:lnTo>
                <a:cubicBezTo>
                  <a:pt x="3605551" y="4949049"/>
                  <a:pt x="3547784" y="4891282"/>
                  <a:pt x="3547784" y="4820022"/>
                </a:cubicBezTo>
                <a:lnTo>
                  <a:pt x="3547784" y="2265528"/>
                </a:lnTo>
                <a:lnTo>
                  <a:pt x="3547783" y="4836545"/>
                </a:lnTo>
                <a:lnTo>
                  <a:pt x="3537645" y="4786326"/>
                </a:lnTo>
                <a:cubicBezTo>
                  <a:pt x="3518057" y="4740016"/>
                  <a:pt x="3472202" y="4707522"/>
                  <a:pt x="3418757" y="4707522"/>
                </a:cubicBezTo>
                <a:cubicBezTo>
                  <a:pt x="3365312" y="4707522"/>
                  <a:pt x="3319457" y="4740016"/>
                  <a:pt x="3299870" y="4786326"/>
                </a:cubicBezTo>
                <a:lnTo>
                  <a:pt x="3290106" y="4834686"/>
                </a:lnTo>
                <a:lnTo>
                  <a:pt x="3290106" y="5421088"/>
                </a:lnTo>
                <a:cubicBezTo>
                  <a:pt x="3290106" y="5492348"/>
                  <a:pt x="3232339" y="5550115"/>
                  <a:pt x="3161079" y="5550115"/>
                </a:cubicBezTo>
                <a:lnTo>
                  <a:pt x="3161080" y="5550114"/>
                </a:lnTo>
                <a:cubicBezTo>
                  <a:pt x="3089820" y="5550114"/>
                  <a:pt x="3032053" y="5492347"/>
                  <a:pt x="3032053" y="5421087"/>
                </a:cubicBezTo>
                <a:lnTo>
                  <a:pt x="3032053" y="2265528"/>
                </a:lnTo>
                <a:lnTo>
                  <a:pt x="3032052" y="4524125"/>
                </a:lnTo>
                <a:lnTo>
                  <a:pt x="3021914" y="4473906"/>
                </a:lnTo>
                <a:cubicBezTo>
                  <a:pt x="3002326" y="4427596"/>
                  <a:pt x="2956471" y="4395102"/>
                  <a:pt x="2903026" y="4395102"/>
                </a:cubicBezTo>
                <a:cubicBezTo>
                  <a:pt x="2849581" y="4395102"/>
                  <a:pt x="2803726" y="4427596"/>
                  <a:pt x="2784139" y="4473906"/>
                </a:cubicBezTo>
                <a:lnTo>
                  <a:pt x="2780541" y="4491725"/>
                </a:lnTo>
                <a:lnTo>
                  <a:pt x="2780541" y="4800671"/>
                </a:lnTo>
                <a:cubicBezTo>
                  <a:pt x="2780541" y="4871931"/>
                  <a:pt x="2722774" y="4929698"/>
                  <a:pt x="2651514" y="4929698"/>
                </a:cubicBezTo>
                <a:lnTo>
                  <a:pt x="2651515" y="4929697"/>
                </a:lnTo>
                <a:cubicBezTo>
                  <a:pt x="2580255" y="4929697"/>
                  <a:pt x="2522488" y="4871930"/>
                  <a:pt x="2522488" y="4800670"/>
                </a:cubicBezTo>
                <a:lnTo>
                  <a:pt x="2522488" y="4753932"/>
                </a:lnTo>
                <a:lnTo>
                  <a:pt x="2503819" y="4721390"/>
                </a:lnTo>
                <a:cubicBezTo>
                  <a:pt x="2484535" y="4698024"/>
                  <a:pt x="2457553" y="4681248"/>
                  <a:pt x="2426754" y="4674946"/>
                </a:cubicBezTo>
                <a:lnTo>
                  <a:pt x="2403274" y="4672579"/>
                </a:lnTo>
                <a:lnTo>
                  <a:pt x="2403274" y="4671841"/>
                </a:lnTo>
                <a:lnTo>
                  <a:pt x="2355204" y="4662137"/>
                </a:lnTo>
                <a:cubicBezTo>
                  <a:pt x="2308895" y="4642549"/>
                  <a:pt x="2276401" y="4596694"/>
                  <a:pt x="2276401" y="4543249"/>
                </a:cubicBezTo>
                <a:lnTo>
                  <a:pt x="2276401" y="4429265"/>
                </a:lnTo>
                <a:lnTo>
                  <a:pt x="2268012" y="4387715"/>
                </a:lnTo>
                <a:cubicBezTo>
                  <a:pt x="2248425" y="4341405"/>
                  <a:pt x="2202570" y="4308911"/>
                  <a:pt x="2149125" y="4308911"/>
                </a:cubicBezTo>
                <a:cubicBezTo>
                  <a:pt x="2095680" y="4308911"/>
                  <a:pt x="2049825" y="4341405"/>
                  <a:pt x="2030238" y="4387715"/>
                </a:cubicBezTo>
                <a:lnTo>
                  <a:pt x="2028048" y="4398560"/>
                </a:lnTo>
                <a:lnTo>
                  <a:pt x="2028048" y="4551963"/>
                </a:lnTo>
                <a:cubicBezTo>
                  <a:pt x="2028048" y="4605408"/>
                  <a:pt x="1995554" y="4651263"/>
                  <a:pt x="1949245" y="4670851"/>
                </a:cubicBezTo>
                <a:lnTo>
                  <a:pt x="1901175" y="4680555"/>
                </a:lnTo>
                <a:lnTo>
                  <a:pt x="1901175" y="4681293"/>
                </a:lnTo>
                <a:lnTo>
                  <a:pt x="1877695" y="4683660"/>
                </a:lnTo>
                <a:cubicBezTo>
                  <a:pt x="1831497" y="4693113"/>
                  <a:pt x="1793885" y="4726133"/>
                  <a:pt x="1777966" y="4769609"/>
                </a:cubicBezTo>
                <a:lnTo>
                  <a:pt x="1775762" y="4782099"/>
                </a:lnTo>
                <a:lnTo>
                  <a:pt x="1775762" y="4916007"/>
                </a:lnTo>
                <a:cubicBezTo>
                  <a:pt x="1775762" y="4987267"/>
                  <a:pt x="1717995" y="5045034"/>
                  <a:pt x="1646735" y="5045034"/>
                </a:cubicBezTo>
                <a:lnTo>
                  <a:pt x="1646736" y="5045033"/>
                </a:lnTo>
                <a:cubicBezTo>
                  <a:pt x="1575476" y="5045033"/>
                  <a:pt x="1517709" y="4987266"/>
                  <a:pt x="1517709" y="4916006"/>
                </a:cubicBezTo>
                <a:lnTo>
                  <a:pt x="1517709" y="4550752"/>
                </a:lnTo>
                <a:lnTo>
                  <a:pt x="1515505" y="4538262"/>
                </a:lnTo>
                <a:cubicBezTo>
                  <a:pt x="1499586" y="4494786"/>
                  <a:pt x="1461974" y="4461766"/>
                  <a:pt x="1415776" y="4452313"/>
                </a:cubicBezTo>
                <a:lnTo>
                  <a:pt x="1392296" y="4449946"/>
                </a:lnTo>
                <a:lnTo>
                  <a:pt x="1392296" y="4449208"/>
                </a:lnTo>
                <a:lnTo>
                  <a:pt x="1344226" y="4439504"/>
                </a:lnTo>
                <a:cubicBezTo>
                  <a:pt x="1297917" y="4419916"/>
                  <a:pt x="1265423" y="4374061"/>
                  <a:pt x="1265423" y="4320616"/>
                </a:cubicBezTo>
                <a:lnTo>
                  <a:pt x="1265423" y="3944241"/>
                </a:lnTo>
                <a:lnTo>
                  <a:pt x="1257034" y="3902691"/>
                </a:lnTo>
                <a:cubicBezTo>
                  <a:pt x="1237447" y="3856381"/>
                  <a:pt x="1191592" y="3823887"/>
                  <a:pt x="1138147" y="3823887"/>
                </a:cubicBezTo>
                <a:cubicBezTo>
                  <a:pt x="1084702" y="3823887"/>
                  <a:pt x="1038847" y="3856381"/>
                  <a:pt x="1019260" y="3902691"/>
                </a:cubicBezTo>
                <a:lnTo>
                  <a:pt x="1016586" y="3915934"/>
                </a:lnTo>
                <a:lnTo>
                  <a:pt x="1016586" y="3976598"/>
                </a:lnTo>
                <a:cubicBezTo>
                  <a:pt x="1016586" y="4047858"/>
                  <a:pt x="958819" y="4105625"/>
                  <a:pt x="887559" y="4105625"/>
                </a:cubicBezTo>
                <a:lnTo>
                  <a:pt x="887560" y="4105624"/>
                </a:lnTo>
                <a:cubicBezTo>
                  <a:pt x="816300" y="4105624"/>
                  <a:pt x="758533" y="4047857"/>
                  <a:pt x="758533" y="3976597"/>
                </a:cubicBezTo>
                <a:lnTo>
                  <a:pt x="758533" y="3835817"/>
                </a:lnTo>
                <a:lnTo>
                  <a:pt x="737116" y="3798485"/>
                </a:lnTo>
                <a:cubicBezTo>
                  <a:pt x="717833" y="3775119"/>
                  <a:pt x="690850" y="3758343"/>
                  <a:pt x="660051" y="3752041"/>
                </a:cubicBezTo>
                <a:lnTo>
                  <a:pt x="636571" y="3749674"/>
                </a:lnTo>
                <a:lnTo>
                  <a:pt x="636571" y="3748936"/>
                </a:lnTo>
                <a:lnTo>
                  <a:pt x="588501" y="3739232"/>
                </a:lnTo>
                <a:cubicBezTo>
                  <a:pt x="542192" y="3719644"/>
                  <a:pt x="509698" y="3673789"/>
                  <a:pt x="509698" y="3620344"/>
                </a:cubicBezTo>
                <a:lnTo>
                  <a:pt x="509698" y="2675086"/>
                </a:lnTo>
                <a:lnTo>
                  <a:pt x="501309" y="2633537"/>
                </a:lnTo>
                <a:cubicBezTo>
                  <a:pt x="481722" y="2587227"/>
                  <a:pt x="435867" y="2554733"/>
                  <a:pt x="382422" y="2554733"/>
                </a:cubicBezTo>
                <a:cubicBezTo>
                  <a:pt x="328977" y="2554733"/>
                  <a:pt x="283122" y="2587227"/>
                  <a:pt x="263535" y="2633537"/>
                </a:cubicBezTo>
                <a:lnTo>
                  <a:pt x="258053" y="2660688"/>
                </a:lnTo>
                <a:lnTo>
                  <a:pt x="258053" y="2715723"/>
                </a:lnTo>
                <a:cubicBezTo>
                  <a:pt x="258053" y="2786983"/>
                  <a:pt x="200286" y="2844750"/>
                  <a:pt x="129026" y="2844750"/>
                </a:cubicBezTo>
                <a:lnTo>
                  <a:pt x="129027" y="2844749"/>
                </a:lnTo>
                <a:cubicBezTo>
                  <a:pt x="57767" y="2844749"/>
                  <a:pt x="0" y="2786982"/>
                  <a:pt x="0" y="2715722"/>
                </a:cubicBezTo>
                <a:lnTo>
                  <a:pt x="0" y="2265528"/>
                </a:lnTo>
                <a:lnTo>
                  <a:pt x="0" y="546839"/>
                </a:lnTo>
                <a:lnTo>
                  <a:pt x="12233" y="526676"/>
                </a:lnTo>
                <a:cubicBezTo>
                  <a:pt x="35899" y="498000"/>
                  <a:pt x="71713" y="479722"/>
                  <a:pt x="111797" y="479722"/>
                </a:cubicBezTo>
                <a:cubicBezTo>
                  <a:pt x="165242" y="479722"/>
                  <a:pt x="211097" y="512216"/>
                  <a:pt x="230684" y="558526"/>
                </a:cubicBezTo>
                <a:lnTo>
                  <a:pt x="232874" y="569371"/>
                </a:lnTo>
                <a:lnTo>
                  <a:pt x="232874" y="722774"/>
                </a:lnTo>
                <a:cubicBezTo>
                  <a:pt x="232874" y="776219"/>
                  <a:pt x="265368" y="822074"/>
                  <a:pt x="311677" y="841662"/>
                </a:cubicBezTo>
                <a:lnTo>
                  <a:pt x="359747" y="851366"/>
                </a:lnTo>
                <a:lnTo>
                  <a:pt x="359747" y="852104"/>
                </a:lnTo>
                <a:lnTo>
                  <a:pt x="383227" y="854471"/>
                </a:lnTo>
                <a:cubicBezTo>
                  <a:pt x="429425" y="863924"/>
                  <a:pt x="467037" y="896944"/>
                  <a:pt x="482956" y="940420"/>
                </a:cubicBezTo>
                <a:lnTo>
                  <a:pt x="485160" y="952910"/>
                </a:lnTo>
                <a:lnTo>
                  <a:pt x="485160" y="1086818"/>
                </a:lnTo>
                <a:cubicBezTo>
                  <a:pt x="485160" y="1158078"/>
                  <a:pt x="542926" y="1215845"/>
                  <a:pt x="614186" y="1215845"/>
                </a:cubicBezTo>
                <a:lnTo>
                  <a:pt x="614185" y="1215844"/>
                </a:lnTo>
                <a:cubicBezTo>
                  <a:pt x="685445" y="1215844"/>
                  <a:pt x="743212" y="1158077"/>
                  <a:pt x="743212" y="1086817"/>
                </a:cubicBezTo>
                <a:lnTo>
                  <a:pt x="743212" y="721563"/>
                </a:lnTo>
                <a:lnTo>
                  <a:pt x="745416" y="709073"/>
                </a:lnTo>
                <a:cubicBezTo>
                  <a:pt x="761335" y="665597"/>
                  <a:pt x="798947" y="632577"/>
                  <a:pt x="845145" y="623124"/>
                </a:cubicBezTo>
                <a:lnTo>
                  <a:pt x="868625" y="620757"/>
                </a:lnTo>
                <a:lnTo>
                  <a:pt x="868625" y="620019"/>
                </a:lnTo>
                <a:lnTo>
                  <a:pt x="916695" y="610315"/>
                </a:lnTo>
                <a:cubicBezTo>
                  <a:pt x="963004" y="590727"/>
                  <a:pt x="995498" y="544872"/>
                  <a:pt x="995498" y="491427"/>
                </a:cubicBezTo>
                <a:lnTo>
                  <a:pt x="995498" y="115052"/>
                </a:lnTo>
                <a:lnTo>
                  <a:pt x="1003887" y="73502"/>
                </a:lnTo>
                <a:cubicBezTo>
                  <a:pt x="1018578" y="38770"/>
                  <a:pt x="1048044" y="11809"/>
                  <a:pt x="1084406" y="4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grpSp>
        <p:nvGrpSpPr>
          <p:cNvPr id="7" name="Agrupar 6"/>
          <p:cNvGrpSpPr/>
          <p:nvPr/>
        </p:nvGrpSpPr>
        <p:grpSpPr>
          <a:xfrm>
            <a:off x="5362272" y="4693504"/>
            <a:ext cx="262984" cy="257025"/>
            <a:chOff x="891831" y="3138791"/>
            <a:chExt cx="262984" cy="257025"/>
          </a:xfrm>
          <a:solidFill>
            <a:schemeClr val="accent1">
              <a:lumMod val="75000"/>
              <a:lumOff val="25000"/>
            </a:schemeClr>
          </a:solidFill>
        </p:grpSpPr>
        <p:sp>
          <p:nvSpPr>
            <p:cNvPr id="8" name="Forma libre 7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" name="Forma libre 10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2" name="Rectángulo redondeado 11"/>
          <p:cNvSpPr/>
          <p:nvPr/>
        </p:nvSpPr>
        <p:spPr>
          <a:xfrm>
            <a:off x="8979169" y="3480138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3" name="Forma libre 12"/>
          <p:cNvSpPr/>
          <p:nvPr/>
        </p:nvSpPr>
        <p:spPr>
          <a:xfrm>
            <a:off x="3673774" y="2640342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/>
          </p:nvPr>
        </p:nvSpPr>
        <p:spPr>
          <a:xfrm>
            <a:off x="506196" y="1859326"/>
            <a:ext cx="2956196" cy="576956"/>
          </a:xfrm>
        </p:spPr>
        <p:txBody>
          <a:bodyPr/>
          <a:lstStyle/>
          <a:p>
            <a:r>
              <a:rPr lang="es-ES_tradnl"/>
              <a:t>Inspire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>
          <a:xfrm>
            <a:off x="506196" y="2480762"/>
            <a:ext cx="2956196" cy="221850"/>
          </a:xfrm>
        </p:spPr>
        <p:txBody>
          <a:bodyPr/>
          <a:lstStyle/>
          <a:p>
            <a:r>
              <a:rPr lang="en-US"/>
              <a:t>PUT YOUR SMART SUBTITLE HERE</a:t>
            </a:r>
          </a:p>
        </p:txBody>
      </p:sp>
      <p:sp>
        <p:nvSpPr>
          <p:cNvPr id="10" name="Text Placeholder 23"/>
          <p:cNvSpPr txBox="1">
            <a:spLocks/>
          </p:cNvSpPr>
          <p:nvPr/>
        </p:nvSpPr>
        <p:spPr>
          <a:xfrm>
            <a:off x="506195" y="2810166"/>
            <a:ext cx="2956196" cy="69050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684701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2438400" y="259203"/>
            <a:ext cx="4267200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Bar charts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87684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TITLE EXAMPLE HERE</a:t>
            </a:r>
          </a:p>
        </p:txBody>
      </p:sp>
      <p:graphicFrame>
        <p:nvGraphicFramePr>
          <p:cNvPr id="11" name="Chart 8"/>
          <p:cNvGraphicFramePr/>
          <p:nvPr>
            <p:extLst>
              <p:ext uri="{D42A27DB-BD31-4B8C-83A1-F6EECF244321}">
                <p14:modId xmlns:p14="http://schemas.microsoft.com/office/powerpoint/2010/main" val="1614997180"/>
              </p:ext>
            </p:extLst>
          </p:nvPr>
        </p:nvGraphicFramePr>
        <p:xfrm>
          <a:off x="703385" y="1301056"/>
          <a:ext cx="7737230" cy="261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 Placeholder 20"/>
          <p:cNvSpPr txBox="1">
            <a:spLocks/>
          </p:cNvSpPr>
          <p:nvPr/>
        </p:nvSpPr>
        <p:spPr>
          <a:xfrm>
            <a:off x="84170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84170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2817978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2817978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4787744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4787744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676402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21" name="Text Placeholder 23"/>
          <p:cNvSpPr txBox="1">
            <a:spLocks/>
          </p:cNvSpPr>
          <p:nvPr/>
        </p:nvSpPr>
        <p:spPr>
          <a:xfrm>
            <a:off x="676402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0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1470991" y="259203"/>
            <a:ext cx="6202018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Sharp line chart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87684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TITLE EXAMPLE HERE</a:t>
            </a: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84170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84170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2817978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2817978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4787744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4787744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676402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21" name="Text Placeholder 23"/>
          <p:cNvSpPr txBox="1">
            <a:spLocks/>
          </p:cNvSpPr>
          <p:nvPr/>
        </p:nvSpPr>
        <p:spPr>
          <a:xfrm>
            <a:off x="676402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aphicFrame>
        <p:nvGraphicFramePr>
          <p:cNvPr id="17" name="Chart 8"/>
          <p:cNvGraphicFramePr/>
          <p:nvPr>
            <p:extLst>
              <p:ext uri="{D42A27DB-BD31-4B8C-83A1-F6EECF244321}">
                <p14:modId xmlns:p14="http://schemas.microsoft.com/office/powerpoint/2010/main" val="1517914005"/>
              </p:ext>
            </p:extLst>
          </p:nvPr>
        </p:nvGraphicFramePr>
        <p:xfrm>
          <a:off x="703385" y="1301056"/>
          <a:ext cx="7737230" cy="2611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3338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1868557" y="259203"/>
            <a:ext cx="5406886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Area</a:t>
            </a: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 chart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87684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TITLE EXAMPLE HERE</a:t>
            </a: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84170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84170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2817978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2817978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4787744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4787744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676402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21" name="Text Placeholder 23"/>
          <p:cNvSpPr txBox="1">
            <a:spLocks/>
          </p:cNvSpPr>
          <p:nvPr/>
        </p:nvSpPr>
        <p:spPr>
          <a:xfrm>
            <a:off x="676402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aphicFrame>
        <p:nvGraphicFramePr>
          <p:cNvPr id="17" name="Chart 8"/>
          <p:cNvGraphicFramePr/>
          <p:nvPr>
            <p:extLst>
              <p:ext uri="{D42A27DB-BD31-4B8C-83A1-F6EECF244321}">
                <p14:modId xmlns:p14="http://schemas.microsoft.com/office/powerpoint/2010/main" val="1026281511"/>
              </p:ext>
            </p:extLst>
          </p:nvPr>
        </p:nvGraphicFramePr>
        <p:xfrm>
          <a:off x="756000" y="1301056"/>
          <a:ext cx="7737230" cy="2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671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1855304" y="259203"/>
            <a:ext cx="5433392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Curve line chart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87684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TITLE EXAMPLE HERE</a:t>
            </a: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84170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84170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2817978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2817978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4787744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4787744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6764021" y="413213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21" name="Text Placeholder 23"/>
          <p:cNvSpPr txBox="1">
            <a:spLocks/>
          </p:cNvSpPr>
          <p:nvPr/>
        </p:nvSpPr>
        <p:spPr>
          <a:xfrm>
            <a:off x="6764021" y="438456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aphicFrame>
        <p:nvGraphicFramePr>
          <p:cNvPr id="17" name="Chart 8"/>
          <p:cNvGraphicFramePr/>
          <p:nvPr>
            <p:extLst>
              <p:ext uri="{D42A27DB-BD31-4B8C-83A1-F6EECF244321}">
                <p14:modId xmlns:p14="http://schemas.microsoft.com/office/powerpoint/2010/main" val="978795343"/>
              </p:ext>
            </p:extLst>
          </p:nvPr>
        </p:nvGraphicFramePr>
        <p:xfrm>
          <a:off x="756000" y="1301056"/>
          <a:ext cx="7737230" cy="2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54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1868557" y="248912"/>
            <a:ext cx="5406886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Pie chart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866554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TITLE EXAMPLE HERE</a:t>
            </a:r>
          </a:p>
        </p:txBody>
      </p:sp>
      <p:graphicFrame>
        <p:nvGraphicFramePr>
          <p:cNvPr id="17" name="Chart 8"/>
          <p:cNvGraphicFramePr/>
          <p:nvPr>
            <p:extLst>
              <p:ext uri="{D42A27DB-BD31-4B8C-83A1-F6EECF244321}">
                <p14:modId xmlns:p14="http://schemas.microsoft.com/office/powerpoint/2010/main" val="1117321154"/>
              </p:ext>
            </p:extLst>
          </p:nvPr>
        </p:nvGraphicFramePr>
        <p:xfrm>
          <a:off x="405282" y="1170358"/>
          <a:ext cx="3826079" cy="3610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Text Placeholder 23"/>
          <p:cNvSpPr txBox="1">
            <a:spLocks/>
          </p:cNvSpPr>
          <p:nvPr/>
        </p:nvSpPr>
        <p:spPr>
          <a:xfrm>
            <a:off x="4572000" y="1823839"/>
            <a:ext cx="4103687" cy="866215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35" name="Text Placeholder 20"/>
          <p:cNvSpPr txBox="1">
            <a:spLocks/>
          </p:cNvSpPr>
          <p:nvPr/>
        </p:nvSpPr>
        <p:spPr>
          <a:xfrm>
            <a:off x="4791804" y="2879709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36" name="Text Placeholder 23"/>
          <p:cNvSpPr txBox="1">
            <a:spLocks/>
          </p:cNvSpPr>
          <p:nvPr/>
        </p:nvSpPr>
        <p:spPr>
          <a:xfrm>
            <a:off x="4791804" y="3132143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7" name="Rectángulo redondeado 36"/>
          <p:cNvSpPr/>
          <p:nvPr/>
        </p:nvSpPr>
        <p:spPr>
          <a:xfrm>
            <a:off x="4586846" y="2899966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Text Placeholder 20"/>
          <p:cNvSpPr txBox="1">
            <a:spLocks/>
          </p:cNvSpPr>
          <p:nvPr/>
        </p:nvSpPr>
        <p:spPr>
          <a:xfrm>
            <a:off x="6910922" y="2879709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39" name="Text Placeholder 23"/>
          <p:cNvSpPr txBox="1">
            <a:spLocks/>
          </p:cNvSpPr>
          <p:nvPr/>
        </p:nvSpPr>
        <p:spPr>
          <a:xfrm>
            <a:off x="6910922" y="3132143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0" name="Rectángulo redondeado 39"/>
          <p:cNvSpPr/>
          <p:nvPr/>
        </p:nvSpPr>
        <p:spPr>
          <a:xfrm>
            <a:off x="6705964" y="2899966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1" name="Text Placeholder 20"/>
          <p:cNvSpPr txBox="1">
            <a:spLocks/>
          </p:cNvSpPr>
          <p:nvPr/>
        </p:nvSpPr>
        <p:spPr>
          <a:xfrm>
            <a:off x="4791804" y="376138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42" name="Text Placeholder 23"/>
          <p:cNvSpPr txBox="1">
            <a:spLocks/>
          </p:cNvSpPr>
          <p:nvPr/>
        </p:nvSpPr>
        <p:spPr>
          <a:xfrm>
            <a:off x="4791804" y="401381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3" name="Rectángulo redondeado 42"/>
          <p:cNvSpPr/>
          <p:nvPr/>
        </p:nvSpPr>
        <p:spPr>
          <a:xfrm>
            <a:off x="4586846" y="3781637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4" name="Text Placeholder 20"/>
          <p:cNvSpPr txBox="1">
            <a:spLocks/>
          </p:cNvSpPr>
          <p:nvPr/>
        </p:nvSpPr>
        <p:spPr>
          <a:xfrm>
            <a:off x="6910922" y="376138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45" name="Text Placeholder 23"/>
          <p:cNvSpPr txBox="1">
            <a:spLocks/>
          </p:cNvSpPr>
          <p:nvPr/>
        </p:nvSpPr>
        <p:spPr>
          <a:xfrm>
            <a:off x="6910922" y="401381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6" name="Rectángulo redondeado 45"/>
          <p:cNvSpPr/>
          <p:nvPr/>
        </p:nvSpPr>
        <p:spPr>
          <a:xfrm>
            <a:off x="6705964" y="3781637"/>
            <a:ext cx="100208" cy="611427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7" name="Text Placeholder 20"/>
          <p:cNvSpPr txBox="1">
            <a:spLocks/>
          </p:cNvSpPr>
          <p:nvPr/>
        </p:nvSpPr>
        <p:spPr>
          <a:xfrm>
            <a:off x="4583223" y="1520035"/>
            <a:ext cx="4092463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CHART AREA TITLE HERE</a:t>
            </a:r>
          </a:p>
        </p:txBody>
      </p:sp>
    </p:spTree>
    <p:extLst>
      <p:ext uri="{BB962C8B-B14F-4D97-AF65-F5344CB8AC3E}">
        <p14:creationId xmlns:p14="http://schemas.microsoft.com/office/powerpoint/2010/main" val="73786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1868557" y="259203"/>
            <a:ext cx="5406886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Pie chart</a:t>
            </a: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87684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TITLE EXAMPLE HERE</a:t>
            </a: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1211188" y="3734569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1211188" y="3987003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3743379" y="3734569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3743379" y="3987003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6275570" y="3734569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6275570" y="3987003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aphicFrame>
        <p:nvGraphicFramePr>
          <p:cNvPr id="17" name="Chart 8"/>
          <p:cNvGraphicFramePr/>
          <p:nvPr>
            <p:extLst>
              <p:ext uri="{D42A27DB-BD31-4B8C-83A1-F6EECF244321}">
                <p14:modId xmlns:p14="http://schemas.microsoft.com/office/powerpoint/2010/main" val="1657646078"/>
              </p:ext>
            </p:extLst>
          </p:nvPr>
        </p:nvGraphicFramePr>
        <p:xfrm>
          <a:off x="982882" y="1301056"/>
          <a:ext cx="2172730" cy="2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Chart 8"/>
          <p:cNvGraphicFramePr/>
          <p:nvPr>
            <p:extLst>
              <p:ext uri="{D42A27DB-BD31-4B8C-83A1-F6EECF244321}">
                <p14:modId xmlns:p14="http://schemas.microsoft.com/office/powerpoint/2010/main" val="1625090528"/>
              </p:ext>
            </p:extLst>
          </p:nvPr>
        </p:nvGraphicFramePr>
        <p:xfrm>
          <a:off x="3485635" y="1301056"/>
          <a:ext cx="2172730" cy="2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Chart 8"/>
          <p:cNvGraphicFramePr/>
          <p:nvPr>
            <p:extLst>
              <p:ext uri="{D42A27DB-BD31-4B8C-83A1-F6EECF244321}">
                <p14:modId xmlns:p14="http://schemas.microsoft.com/office/powerpoint/2010/main" val="1426427190"/>
              </p:ext>
            </p:extLst>
          </p:nvPr>
        </p:nvGraphicFramePr>
        <p:xfrm>
          <a:off x="5939161" y="1301056"/>
          <a:ext cx="2172730" cy="255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Elipse 1"/>
          <p:cNvSpPr/>
          <p:nvPr/>
        </p:nvSpPr>
        <p:spPr>
          <a:xfrm>
            <a:off x="1484243" y="1988654"/>
            <a:ext cx="1166192" cy="1166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Elipse 22"/>
          <p:cNvSpPr/>
          <p:nvPr/>
        </p:nvSpPr>
        <p:spPr>
          <a:xfrm>
            <a:off x="3988904" y="1988654"/>
            <a:ext cx="1166192" cy="1166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Elipse 23"/>
          <p:cNvSpPr/>
          <p:nvPr/>
        </p:nvSpPr>
        <p:spPr>
          <a:xfrm>
            <a:off x="6442430" y="1988654"/>
            <a:ext cx="1166192" cy="116619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4933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497073" y="482832"/>
            <a:ext cx="4163457" cy="576956"/>
          </a:xfrm>
        </p:spPr>
        <p:txBody>
          <a:bodyPr/>
          <a:lstStyle/>
          <a:p>
            <a:r>
              <a:rPr lang="es-ES_tradnl" err="1"/>
              <a:t>Bone</a:t>
            </a:r>
            <a:r>
              <a:rPr lang="es-ES_tradnl"/>
              <a:t> </a:t>
            </a:r>
            <a:r>
              <a:rPr lang="es-ES_tradnl" err="1"/>
              <a:t>timeline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2497073" y="1104268"/>
            <a:ext cx="4163457" cy="221850"/>
          </a:xfrm>
        </p:spPr>
        <p:txBody>
          <a:bodyPr/>
          <a:lstStyle/>
          <a:p>
            <a:r>
              <a:rPr lang="en-US"/>
              <a:t>PUT YOUR TITLE HERE</a:t>
            </a:r>
          </a:p>
        </p:txBody>
      </p:sp>
      <p:grpSp>
        <p:nvGrpSpPr>
          <p:cNvPr id="5" name="Agrupar 4"/>
          <p:cNvGrpSpPr/>
          <p:nvPr/>
        </p:nvGrpSpPr>
        <p:grpSpPr>
          <a:xfrm rot="16200000">
            <a:off x="2360163" y="2047546"/>
            <a:ext cx="612064" cy="1048408"/>
            <a:chOff x="478587" y="1777360"/>
            <a:chExt cx="612064" cy="1048408"/>
          </a:xfrm>
        </p:grpSpPr>
        <p:sp>
          <p:nvSpPr>
            <p:cNvPr id="52" name="Forma libre 51"/>
            <p:cNvSpPr/>
            <p:nvPr/>
          </p:nvSpPr>
          <p:spPr>
            <a:xfrm>
              <a:off x="615971" y="2330170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" name="Rectángulo redondeado 6"/>
            <p:cNvSpPr/>
            <p:nvPr/>
          </p:nvSpPr>
          <p:spPr>
            <a:xfrm>
              <a:off x="653484" y="2408870"/>
              <a:ext cx="257174" cy="41689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" name="Rectángulo redondeado 55"/>
            <p:cNvSpPr/>
            <p:nvPr/>
          </p:nvSpPr>
          <p:spPr>
            <a:xfrm>
              <a:off x="478587" y="1777360"/>
              <a:ext cx="612064" cy="61142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02" name="AutoShape 14"/>
          <p:cNvSpPr>
            <a:spLocks/>
          </p:cNvSpPr>
          <p:nvPr/>
        </p:nvSpPr>
        <p:spPr bwMode="auto">
          <a:xfrm>
            <a:off x="2299104" y="238103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grpSp>
        <p:nvGrpSpPr>
          <p:cNvPr id="4" name="Agrupar 3"/>
          <p:cNvGrpSpPr/>
          <p:nvPr/>
        </p:nvGrpSpPr>
        <p:grpSpPr>
          <a:xfrm>
            <a:off x="3306228" y="2272250"/>
            <a:ext cx="1048408" cy="1048041"/>
            <a:chOff x="1632550" y="2272250"/>
            <a:chExt cx="1048408" cy="1048041"/>
          </a:xfrm>
        </p:grpSpPr>
        <p:grpSp>
          <p:nvGrpSpPr>
            <p:cNvPr id="48" name="Agrupar 47"/>
            <p:cNvGrpSpPr/>
            <p:nvPr/>
          </p:nvGrpSpPr>
          <p:grpSpPr>
            <a:xfrm rot="5400000">
              <a:off x="1850722" y="2054078"/>
              <a:ext cx="612064" cy="1048408"/>
              <a:chOff x="478587" y="1777360"/>
              <a:chExt cx="612064" cy="1048408"/>
            </a:xfrm>
            <a:solidFill>
              <a:schemeClr val="accent1">
                <a:lumMod val="75000"/>
                <a:lumOff val="25000"/>
              </a:schemeClr>
            </a:solidFill>
          </p:grpSpPr>
          <p:sp>
            <p:nvSpPr>
              <p:cNvPr id="49" name="Forma libre 48"/>
              <p:cNvSpPr/>
              <p:nvPr/>
            </p:nvSpPr>
            <p:spPr>
              <a:xfrm>
                <a:off x="615971" y="2330170"/>
                <a:ext cx="324232" cy="253290"/>
              </a:xfrm>
              <a:custGeom>
                <a:avLst/>
                <a:gdLst>
                  <a:gd name="connsiteX0" fmla="*/ 0 w 324232"/>
                  <a:gd name="connsiteY0" fmla="*/ 0 h 253290"/>
                  <a:gd name="connsiteX1" fmla="*/ 50834 w 324232"/>
                  <a:gd name="connsiteY1" fmla="*/ 27591 h 253290"/>
                  <a:gd name="connsiteX2" fmla="*/ 169832 w 324232"/>
                  <a:gd name="connsiteY2" fmla="*/ 51616 h 253290"/>
                  <a:gd name="connsiteX3" fmla="*/ 170468 w 324232"/>
                  <a:gd name="connsiteY3" fmla="*/ 51617 h 253290"/>
                  <a:gd name="connsiteX4" fmla="*/ 289466 w 324232"/>
                  <a:gd name="connsiteY4" fmla="*/ 27592 h 253290"/>
                  <a:gd name="connsiteX5" fmla="*/ 324232 w 324232"/>
                  <a:gd name="connsiteY5" fmla="*/ 8722 h 253290"/>
                  <a:gd name="connsiteX6" fmla="*/ 315001 w 324232"/>
                  <a:gd name="connsiteY6" fmla="*/ 19003 h 253290"/>
                  <a:gd name="connsiteX7" fmla="*/ 299199 w 324232"/>
                  <a:gd name="connsiteY7" fmla="*/ 49445 h 253290"/>
                  <a:gd name="connsiteX8" fmla="*/ 295116 w 324232"/>
                  <a:gd name="connsiteY8" fmla="*/ 72582 h 253290"/>
                  <a:gd name="connsiteX9" fmla="*/ 295116 w 324232"/>
                  <a:gd name="connsiteY9" fmla="*/ 253290 h 253290"/>
                  <a:gd name="connsiteX10" fmla="*/ 37063 w 324232"/>
                  <a:gd name="connsiteY10" fmla="*/ 253290 h 253290"/>
                  <a:gd name="connsiteX11" fmla="*/ 37063 w 324232"/>
                  <a:gd name="connsiteY11" fmla="*/ 73239 h 253290"/>
                  <a:gd name="connsiteX12" fmla="*/ 32864 w 324232"/>
                  <a:gd name="connsiteY12" fmla="*/ 49445 h 253290"/>
                  <a:gd name="connsiteX13" fmla="*/ 17062 w 324232"/>
                  <a:gd name="connsiteY13" fmla="*/ 19003 h 2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232" h="253290">
                    <a:moveTo>
                      <a:pt x="0" y="0"/>
                    </a:moveTo>
                    <a:lnTo>
                      <a:pt x="50834" y="27591"/>
                    </a:lnTo>
                    <a:cubicBezTo>
                      <a:pt x="87410" y="43062"/>
                      <a:pt x="127622" y="51616"/>
                      <a:pt x="169832" y="51616"/>
                    </a:cubicBezTo>
                    <a:lnTo>
                      <a:pt x="170468" y="51617"/>
                    </a:lnTo>
                    <a:cubicBezTo>
                      <a:pt x="212678" y="51617"/>
                      <a:pt x="252891" y="43063"/>
                      <a:pt x="289466" y="27592"/>
                    </a:cubicBezTo>
                    <a:lnTo>
                      <a:pt x="324232" y="8722"/>
                    </a:lnTo>
                    <a:lnTo>
                      <a:pt x="315001" y="19003"/>
                    </a:lnTo>
                    <a:cubicBezTo>
                      <a:pt x="308515" y="28361"/>
                      <a:pt x="303179" y="38576"/>
                      <a:pt x="299199" y="49445"/>
                    </a:cubicBezTo>
                    <a:lnTo>
                      <a:pt x="295116" y="72582"/>
                    </a:lnTo>
                    <a:lnTo>
                      <a:pt x="295116" y="253290"/>
                    </a:lnTo>
                    <a:lnTo>
                      <a:pt x="37063" y="253290"/>
                    </a:lnTo>
                    <a:lnTo>
                      <a:pt x="37063" y="73239"/>
                    </a:lnTo>
                    <a:lnTo>
                      <a:pt x="32864" y="49445"/>
                    </a:lnTo>
                    <a:cubicBezTo>
                      <a:pt x="28884" y="38576"/>
                      <a:pt x="23549" y="28361"/>
                      <a:pt x="17062" y="190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0" name="Rectángulo redondeado 49"/>
              <p:cNvSpPr/>
              <p:nvPr/>
            </p:nvSpPr>
            <p:spPr>
              <a:xfrm>
                <a:off x="653484" y="2408870"/>
                <a:ext cx="257174" cy="41689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1" name="Rectángulo redondeado 50"/>
              <p:cNvSpPr/>
              <p:nvPr/>
            </p:nvSpPr>
            <p:spPr>
              <a:xfrm>
                <a:off x="478587" y="1777360"/>
                <a:ext cx="612064" cy="61142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53" name="Agrupar 52"/>
            <p:cNvGrpSpPr/>
            <p:nvPr/>
          </p:nvGrpSpPr>
          <p:grpSpPr>
            <a:xfrm>
              <a:off x="2213129" y="2824693"/>
              <a:ext cx="324232" cy="495598"/>
              <a:chOff x="615971" y="2330170"/>
              <a:chExt cx="324232" cy="495598"/>
            </a:xfrm>
            <a:solidFill>
              <a:schemeClr val="accent1">
                <a:lumMod val="75000"/>
                <a:lumOff val="25000"/>
              </a:schemeClr>
            </a:solidFill>
          </p:grpSpPr>
          <p:sp>
            <p:nvSpPr>
              <p:cNvPr id="54" name="Forma libre 53"/>
              <p:cNvSpPr/>
              <p:nvPr/>
            </p:nvSpPr>
            <p:spPr>
              <a:xfrm>
                <a:off x="615971" y="2330170"/>
                <a:ext cx="324232" cy="253290"/>
              </a:xfrm>
              <a:custGeom>
                <a:avLst/>
                <a:gdLst>
                  <a:gd name="connsiteX0" fmla="*/ 0 w 324232"/>
                  <a:gd name="connsiteY0" fmla="*/ 0 h 253290"/>
                  <a:gd name="connsiteX1" fmla="*/ 50834 w 324232"/>
                  <a:gd name="connsiteY1" fmla="*/ 27591 h 253290"/>
                  <a:gd name="connsiteX2" fmla="*/ 169832 w 324232"/>
                  <a:gd name="connsiteY2" fmla="*/ 51616 h 253290"/>
                  <a:gd name="connsiteX3" fmla="*/ 170468 w 324232"/>
                  <a:gd name="connsiteY3" fmla="*/ 51617 h 253290"/>
                  <a:gd name="connsiteX4" fmla="*/ 289466 w 324232"/>
                  <a:gd name="connsiteY4" fmla="*/ 27592 h 253290"/>
                  <a:gd name="connsiteX5" fmla="*/ 324232 w 324232"/>
                  <a:gd name="connsiteY5" fmla="*/ 8722 h 253290"/>
                  <a:gd name="connsiteX6" fmla="*/ 315001 w 324232"/>
                  <a:gd name="connsiteY6" fmla="*/ 19003 h 253290"/>
                  <a:gd name="connsiteX7" fmla="*/ 299199 w 324232"/>
                  <a:gd name="connsiteY7" fmla="*/ 49445 h 253290"/>
                  <a:gd name="connsiteX8" fmla="*/ 295116 w 324232"/>
                  <a:gd name="connsiteY8" fmla="*/ 72582 h 253290"/>
                  <a:gd name="connsiteX9" fmla="*/ 295116 w 324232"/>
                  <a:gd name="connsiteY9" fmla="*/ 253290 h 253290"/>
                  <a:gd name="connsiteX10" fmla="*/ 37063 w 324232"/>
                  <a:gd name="connsiteY10" fmla="*/ 253290 h 253290"/>
                  <a:gd name="connsiteX11" fmla="*/ 37063 w 324232"/>
                  <a:gd name="connsiteY11" fmla="*/ 73239 h 253290"/>
                  <a:gd name="connsiteX12" fmla="*/ 32864 w 324232"/>
                  <a:gd name="connsiteY12" fmla="*/ 49445 h 253290"/>
                  <a:gd name="connsiteX13" fmla="*/ 17062 w 324232"/>
                  <a:gd name="connsiteY13" fmla="*/ 19003 h 2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232" h="253290">
                    <a:moveTo>
                      <a:pt x="0" y="0"/>
                    </a:moveTo>
                    <a:lnTo>
                      <a:pt x="50834" y="27591"/>
                    </a:lnTo>
                    <a:cubicBezTo>
                      <a:pt x="87410" y="43062"/>
                      <a:pt x="127622" y="51616"/>
                      <a:pt x="169832" y="51616"/>
                    </a:cubicBezTo>
                    <a:lnTo>
                      <a:pt x="170468" y="51617"/>
                    </a:lnTo>
                    <a:cubicBezTo>
                      <a:pt x="212678" y="51617"/>
                      <a:pt x="252891" y="43063"/>
                      <a:pt x="289466" y="27592"/>
                    </a:cubicBezTo>
                    <a:lnTo>
                      <a:pt x="324232" y="8722"/>
                    </a:lnTo>
                    <a:lnTo>
                      <a:pt x="315001" y="19003"/>
                    </a:lnTo>
                    <a:cubicBezTo>
                      <a:pt x="308515" y="28361"/>
                      <a:pt x="303179" y="38576"/>
                      <a:pt x="299199" y="49445"/>
                    </a:cubicBezTo>
                    <a:lnTo>
                      <a:pt x="295116" y="72582"/>
                    </a:lnTo>
                    <a:lnTo>
                      <a:pt x="295116" y="253290"/>
                    </a:lnTo>
                    <a:lnTo>
                      <a:pt x="37063" y="253290"/>
                    </a:lnTo>
                    <a:lnTo>
                      <a:pt x="37063" y="73239"/>
                    </a:lnTo>
                    <a:lnTo>
                      <a:pt x="32864" y="49445"/>
                    </a:lnTo>
                    <a:cubicBezTo>
                      <a:pt x="28884" y="38576"/>
                      <a:pt x="23549" y="28361"/>
                      <a:pt x="17062" y="190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55" name="Rectángulo redondeado 54"/>
              <p:cNvSpPr/>
              <p:nvPr/>
            </p:nvSpPr>
            <p:spPr>
              <a:xfrm>
                <a:off x="653484" y="2408870"/>
                <a:ext cx="257174" cy="41689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59" name="AutoShape 14"/>
          <p:cNvSpPr>
            <a:spLocks/>
          </p:cNvSpPr>
          <p:nvPr/>
        </p:nvSpPr>
        <p:spPr bwMode="auto">
          <a:xfrm>
            <a:off x="3917799" y="238103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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grpSp>
        <p:nvGrpSpPr>
          <p:cNvPr id="60" name="Agrupar 59"/>
          <p:cNvGrpSpPr/>
          <p:nvPr/>
        </p:nvGrpSpPr>
        <p:grpSpPr>
          <a:xfrm rot="10800000">
            <a:off x="3743209" y="3436758"/>
            <a:ext cx="1048408" cy="1048041"/>
            <a:chOff x="1632550" y="2272250"/>
            <a:chExt cx="1048408" cy="1048041"/>
          </a:xfrm>
          <a:solidFill>
            <a:schemeClr val="accent2"/>
          </a:solidFill>
        </p:grpSpPr>
        <p:grpSp>
          <p:nvGrpSpPr>
            <p:cNvPr id="61" name="Agrupar 60"/>
            <p:cNvGrpSpPr/>
            <p:nvPr/>
          </p:nvGrpSpPr>
          <p:grpSpPr>
            <a:xfrm rot="5400000">
              <a:off x="1850722" y="2054078"/>
              <a:ext cx="612064" cy="1048408"/>
              <a:chOff x="478587" y="1777360"/>
              <a:chExt cx="612064" cy="1048408"/>
            </a:xfrm>
            <a:grpFill/>
          </p:grpSpPr>
          <p:sp>
            <p:nvSpPr>
              <p:cNvPr id="65" name="Forma libre 64"/>
              <p:cNvSpPr/>
              <p:nvPr/>
            </p:nvSpPr>
            <p:spPr>
              <a:xfrm>
                <a:off x="615971" y="2330170"/>
                <a:ext cx="324232" cy="253290"/>
              </a:xfrm>
              <a:custGeom>
                <a:avLst/>
                <a:gdLst>
                  <a:gd name="connsiteX0" fmla="*/ 0 w 324232"/>
                  <a:gd name="connsiteY0" fmla="*/ 0 h 253290"/>
                  <a:gd name="connsiteX1" fmla="*/ 50834 w 324232"/>
                  <a:gd name="connsiteY1" fmla="*/ 27591 h 253290"/>
                  <a:gd name="connsiteX2" fmla="*/ 169832 w 324232"/>
                  <a:gd name="connsiteY2" fmla="*/ 51616 h 253290"/>
                  <a:gd name="connsiteX3" fmla="*/ 170468 w 324232"/>
                  <a:gd name="connsiteY3" fmla="*/ 51617 h 253290"/>
                  <a:gd name="connsiteX4" fmla="*/ 289466 w 324232"/>
                  <a:gd name="connsiteY4" fmla="*/ 27592 h 253290"/>
                  <a:gd name="connsiteX5" fmla="*/ 324232 w 324232"/>
                  <a:gd name="connsiteY5" fmla="*/ 8722 h 253290"/>
                  <a:gd name="connsiteX6" fmla="*/ 315001 w 324232"/>
                  <a:gd name="connsiteY6" fmla="*/ 19003 h 253290"/>
                  <a:gd name="connsiteX7" fmla="*/ 299199 w 324232"/>
                  <a:gd name="connsiteY7" fmla="*/ 49445 h 253290"/>
                  <a:gd name="connsiteX8" fmla="*/ 295116 w 324232"/>
                  <a:gd name="connsiteY8" fmla="*/ 72582 h 253290"/>
                  <a:gd name="connsiteX9" fmla="*/ 295116 w 324232"/>
                  <a:gd name="connsiteY9" fmla="*/ 253290 h 253290"/>
                  <a:gd name="connsiteX10" fmla="*/ 37063 w 324232"/>
                  <a:gd name="connsiteY10" fmla="*/ 253290 h 253290"/>
                  <a:gd name="connsiteX11" fmla="*/ 37063 w 324232"/>
                  <a:gd name="connsiteY11" fmla="*/ 73239 h 253290"/>
                  <a:gd name="connsiteX12" fmla="*/ 32864 w 324232"/>
                  <a:gd name="connsiteY12" fmla="*/ 49445 h 253290"/>
                  <a:gd name="connsiteX13" fmla="*/ 17062 w 324232"/>
                  <a:gd name="connsiteY13" fmla="*/ 19003 h 2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232" h="253290">
                    <a:moveTo>
                      <a:pt x="0" y="0"/>
                    </a:moveTo>
                    <a:lnTo>
                      <a:pt x="50834" y="27591"/>
                    </a:lnTo>
                    <a:cubicBezTo>
                      <a:pt x="87410" y="43062"/>
                      <a:pt x="127622" y="51616"/>
                      <a:pt x="169832" y="51616"/>
                    </a:cubicBezTo>
                    <a:lnTo>
                      <a:pt x="170468" y="51617"/>
                    </a:lnTo>
                    <a:cubicBezTo>
                      <a:pt x="212678" y="51617"/>
                      <a:pt x="252891" y="43063"/>
                      <a:pt x="289466" y="27592"/>
                    </a:cubicBezTo>
                    <a:lnTo>
                      <a:pt x="324232" y="8722"/>
                    </a:lnTo>
                    <a:lnTo>
                      <a:pt x="315001" y="19003"/>
                    </a:lnTo>
                    <a:cubicBezTo>
                      <a:pt x="308515" y="28361"/>
                      <a:pt x="303179" y="38576"/>
                      <a:pt x="299199" y="49445"/>
                    </a:cubicBezTo>
                    <a:lnTo>
                      <a:pt x="295116" y="72582"/>
                    </a:lnTo>
                    <a:lnTo>
                      <a:pt x="295116" y="253290"/>
                    </a:lnTo>
                    <a:lnTo>
                      <a:pt x="37063" y="253290"/>
                    </a:lnTo>
                    <a:lnTo>
                      <a:pt x="37063" y="73239"/>
                    </a:lnTo>
                    <a:lnTo>
                      <a:pt x="32864" y="49445"/>
                    </a:lnTo>
                    <a:cubicBezTo>
                      <a:pt x="28884" y="38576"/>
                      <a:pt x="23549" y="28361"/>
                      <a:pt x="17062" y="190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6" name="Rectángulo redondeado 65"/>
              <p:cNvSpPr/>
              <p:nvPr/>
            </p:nvSpPr>
            <p:spPr>
              <a:xfrm>
                <a:off x="653484" y="2408870"/>
                <a:ext cx="257174" cy="41689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7" name="Rectángulo redondeado 66"/>
              <p:cNvSpPr/>
              <p:nvPr/>
            </p:nvSpPr>
            <p:spPr>
              <a:xfrm>
                <a:off x="478587" y="1777360"/>
                <a:ext cx="612064" cy="61142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grpSp>
          <p:nvGrpSpPr>
            <p:cNvPr id="62" name="Agrupar 61"/>
            <p:cNvGrpSpPr/>
            <p:nvPr/>
          </p:nvGrpSpPr>
          <p:grpSpPr>
            <a:xfrm>
              <a:off x="2213129" y="2824693"/>
              <a:ext cx="324232" cy="495598"/>
              <a:chOff x="615971" y="2330170"/>
              <a:chExt cx="324232" cy="495598"/>
            </a:xfrm>
            <a:grpFill/>
          </p:grpSpPr>
          <p:sp>
            <p:nvSpPr>
              <p:cNvPr id="63" name="Forma libre 62"/>
              <p:cNvSpPr/>
              <p:nvPr/>
            </p:nvSpPr>
            <p:spPr>
              <a:xfrm>
                <a:off x="615971" y="2330170"/>
                <a:ext cx="324232" cy="253290"/>
              </a:xfrm>
              <a:custGeom>
                <a:avLst/>
                <a:gdLst>
                  <a:gd name="connsiteX0" fmla="*/ 0 w 324232"/>
                  <a:gd name="connsiteY0" fmla="*/ 0 h 253290"/>
                  <a:gd name="connsiteX1" fmla="*/ 50834 w 324232"/>
                  <a:gd name="connsiteY1" fmla="*/ 27591 h 253290"/>
                  <a:gd name="connsiteX2" fmla="*/ 169832 w 324232"/>
                  <a:gd name="connsiteY2" fmla="*/ 51616 h 253290"/>
                  <a:gd name="connsiteX3" fmla="*/ 170468 w 324232"/>
                  <a:gd name="connsiteY3" fmla="*/ 51617 h 253290"/>
                  <a:gd name="connsiteX4" fmla="*/ 289466 w 324232"/>
                  <a:gd name="connsiteY4" fmla="*/ 27592 h 253290"/>
                  <a:gd name="connsiteX5" fmla="*/ 324232 w 324232"/>
                  <a:gd name="connsiteY5" fmla="*/ 8722 h 253290"/>
                  <a:gd name="connsiteX6" fmla="*/ 315001 w 324232"/>
                  <a:gd name="connsiteY6" fmla="*/ 19003 h 253290"/>
                  <a:gd name="connsiteX7" fmla="*/ 299199 w 324232"/>
                  <a:gd name="connsiteY7" fmla="*/ 49445 h 253290"/>
                  <a:gd name="connsiteX8" fmla="*/ 295116 w 324232"/>
                  <a:gd name="connsiteY8" fmla="*/ 72582 h 253290"/>
                  <a:gd name="connsiteX9" fmla="*/ 295116 w 324232"/>
                  <a:gd name="connsiteY9" fmla="*/ 253290 h 253290"/>
                  <a:gd name="connsiteX10" fmla="*/ 37063 w 324232"/>
                  <a:gd name="connsiteY10" fmla="*/ 253290 h 253290"/>
                  <a:gd name="connsiteX11" fmla="*/ 37063 w 324232"/>
                  <a:gd name="connsiteY11" fmla="*/ 73239 h 253290"/>
                  <a:gd name="connsiteX12" fmla="*/ 32864 w 324232"/>
                  <a:gd name="connsiteY12" fmla="*/ 49445 h 253290"/>
                  <a:gd name="connsiteX13" fmla="*/ 17062 w 324232"/>
                  <a:gd name="connsiteY13" fmla="*/ 19003 h 2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232" h="253290">
                    <a:moveTo>
                      <a:pt x="0" y="0"/>
                    </a:moveTo>
                    <a:lnTo>
                      <a:pt x="50834" y="27591"/>
                    </a:lnTo>
                    <a:cubicBezTo>
                      <a:pt x="87410" y="43062"/>
                      <a:pt x="127622" y="51616"/>
                      <a:pt x="169832" y="51616"/>
                    </a:cubicBezTo>
                    <a:lnTo>
                      <a:pt x="170468" y="51617"/>
                    </a:lnTo>
                    <a:cubicBezTo>
                      <a:pt x="212678" y="51617"/>
                      <a:pt x="252891" y="43063"/>
                      <a:pt x="289466" y="27592"/>
                    </a:cubicBezTo>
                    <a:lnTo>
                      <a:pt x="324232" y="8722"/>
                    </a:lnTo>
                    <a:lnTo>
                      <a:pt x="315001" y="19003"/>
                    </a:lnTo>
                    <a:cubicBezTo>
                      <a:pt x="308515" y="28361"/>
                      <a:pt x="303179" y="38576"/>
                      <a:pt x="299199" y="49445"/>
                    </a:cubicBezTo>
                    <a:lnTo>
                      <a:pt x="295116" y="72582"/>
                    </a:lnTo>
                    <a:lnTo>
                      <a:pt x="295116" y="253290"/>
                    </a:lnTo>
                    <a:lnTo>
                      <a:pt x="37063" y="253290"/>
                    </a:lnTo>
                    <a:lnTo>
                      <a:pt x="37063" y="73239"/>
                    </a:lnTo>
                    <a:lnTo>
                      <a:pt x="32864" y="49445"/>
                    </a:lnTo>
                    <a:cubicBezTo>
                      <a:pt x="28884" y="38576"/>
                      <a:pt x="23549" y="28361"/>
                      <a:pt x="17062" y="190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64" name="Rectángulo redondeado 63"/>
              <p:cNvSpPr/>
              <p:nvPr/>
            </p:nvSpPr>
            <p:spPr>
              <a:xfrm>
                <a:off x="653484" y="2408870"/>
                <a:ext cx="257174" cy="416898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</p:grpSp>
      <p:sp>
        <p:nvSpPr>
          <p:cNvPr id="75" name="AutoShape 14"/>
          <p:cNvSpPr>
            <a:spLocks/>
          </p:cNvSpPr>
          <p:nvPr/>
        </p:nvSpPr>
        <p:spPr bwMode="auto">
          <a:xfrm>
            <a:off x="3917799" y="3973069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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87" name="Text Placeholder 20"/>
          <p:cNvSpPr txBox="1">
            <a:spLocks/>
          </p:cNvSpPr>
          <p:nvPr/>
        </p:nvSpPr>
        <p:spPr>
          <a:xfrm>
            <a:off x="468313" y="2229132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88" name="Text Placeholder 23"/>
          <p:cNvSpPr txBox="1">
            <a:spLocks/>
          </p:cNvSpPr>
          <p:nvPr/>
        </p:nvSpPr>
        <p:spPr>
          <a:xfrm>
            <a:off x="468313" y="2481566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5" name="Text Placeholder 20"/>
          <p:cNvSpPr txBox="1">
            <a:spLocks/>
          </p:cNvSpPr>
          <p:nvPr/>
        </p:nvSpPr>
        <p:spPr>
          <a:xfrm>
            <a:off x="4521063" y="2229132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96" name="Text Placeholder 23"/>
          <p:cNvSpPr txBox="1">
            <a:spLocks/>
          </p:cNvSpPr>
          <p:nvPr/>
        </p:nvSpPr>
        <p:spPr>
          <a:xfrm>
            <a:off x="4521063" y="2481566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7" name="Text Placeholder 20"/>
          <p:cNvSpPr txBox="1">
            <a:spLocks/>
          </p:cNvSpPr>
          <p:nvPr/>
        </p:nvSpPr>
        <p:spPr>
          <a:xfrm>
            <a:off x="2083575" y="3915879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98" name="Text Placeholder 23"/>
          <p:cNvSpPr txBox="1">
            <a:spLocks/>
          </p:cNvSpPr>
          <p:nvPr/>
        </p:nvSpPr>
        <p:spPr>
          <a:xfrm>
            <a:off x="2083575" y="4168313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99" name="Agrupar 98"/>
          <p:cNvGrpSpPr/>
          <p:nvPr/>
        </p:nvGrpSpPr>
        <p:grpSpPr>
          <a:xfrm rot="5400000">
            <a:off x="6394436" y="2389991"/>
            <a:ext cx="612064" cy="3539396"/>
            <a:chOff x="478587" y="1777360"/>
            <a:chExt cx="612064" cy="3539396"/>
          </a:xfrm>
        </p:grpSpPr>
        <p:sp>
          <p:nvSpPr>
            <p:cNvPr id="100" name="Forma libre 99"/>
            <p:cNvSpPr/>
            <p:nvPr/>
          </p:nvSpPr>
          <p:spPr>
            <a:xfrm>
              <a:off x="615971" y="2330170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3" name="Rectángulo redondeado 102"/>
            <p:cNvSpPr/>
            <p:nvPr/>
          </p:nvSpPr>
          <p:spPr>
            <a:xfrm>
              <a:off x="653484" y="2408870"/>
              <a:ext cx="257174" cy="290788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7" name="Rectángulo redondeado 116"/>
            <p:cNvSpPr/>
            <p:nvPr/>
          </p:nvSpPr>
          <p:spPr>
            <a:xfrm>
              <a:off x="478587" y="1777360"/>
              <a:ext cx="612064" cy="61142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18" name="Text Placeholder 20"/>
          <p:cNvSpPr txBox="1">
            <a:spLocks/>
          </p:cNvSpPr>
          <p:nvPr/>
        </p:nvSpPr>
        <p:spPr>
          <a:xfrm>
            <a:off x="6907868" y="3132954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19" name="Text Placeholder 23"/>
          <p:cNvSpPr txBox="1">
            <a:spLocks/>
          </p:cNvSpPr>
          <p:nvPr/>
        </p:nvSpPr>
        <p:spPr>
          <a:xfrm>
            <a:off x="6907868" y="3385388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0" name="AutoShape 14"/>
          <p:cNvSpPr>
            <a:spLocks/>
          </p:cNvSpPr>
          <p:nvPr/>
        </p:nvSpPr>
        <p:spPr bwMode="auto">
          <a:xfrm>
            <a:off x="8038127" y="393697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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4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/>
          <p:cNvGrpSpPr/>
          <p:nvPr/>
        </p:nvGrpSpPr>
        <p:grpSpPr>
          <a:xfrm>
            <a:off x="6335661" y="3573203"/>
            <a:ext cx="612064" cy="1048408"/>
            <a:chOff x="6335661" y="3403517"/>
            <a:chExt cx="612064" cy="1048408"/>
          </a:xfrm>
          <a:solidFill>
            <a:schemeClr val="accent6">
              <a:lumMod val="50000"/>
            </a:schemeClr>
          </a:solidFill>
        </p:grpSpPr>
        <p:sp>
          <p:nvSpPr>
            <p:cNvPr id="107" name="Rectángulo redondeado 106"/>
            <p:cNvSpPr/>
            <p:nvPr/>
          </p:nvSpPr>
          <p:spPr>
            <a:xfrm>
              <a:off x="6335661" y="3840498"/>
              <a:ext cx="612064" cy="6114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2" name="Forma libre 111"/>
            <p:cNvSpPr/>
            <p:nvPr/>
          </p:nvSpPr>
          <p:spPr>
            <a:xfrm rot="10800000">
              <a:off x="6479577" y="3645825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13" name="Rectángulo redondeado 112"/>
            <p:cNvSpPr/>
            <p:nvPr/>
          </p:nvSpPr>
          <p:spPr>
            <a:xfrm rot="10800000">
              <a:off x="6509122" y="3403517"/>
              <a:ext cx="257174" cy="4168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10" name="Agrupar 9"/>
          <p:cNvGrpSpPr/>
          <p:nvPr/>
        </p:nvGrpSpPr>
        <p:grpSpPr>
          <a:xfrm>
            <a:off x="3325483" y="3573203"/>
            <a:ext cx="612064" cy="1048408"/>
            <a:chOff x="3325483" y="3403517"/>
            <a:chExt cx="612064" cy="1048408"/>
          </a:xfrm>
          <a:solidFill>
            <a:schemeClr val="accent3">
              <a:lumMod val="75000"/>
            </a:schemeClr>
          </a:solidFill>
        </p:grpSpPr>
        <p:sp>
          <p:nvSpPr>
            <p:cNvPr id="80" name="Rectángulo redondeado 79"/>
            <p:cNvSpPr/>
            <p:nvPr/>
          </p:nvSpPr>
          <p:spPr>
            <a:xfrm>
              <a:off x="3325483" y="3840498"/>
              <a:ext cx="612064" cy="6114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1" name="Forma libre 90"/>
            <p:cNvSpPr/>
            <p:nvPr/>
          </p:nvSpPr>
          <p:spPr>
            <a:xfrm rot="10800000">
              <a:off x="3469399" y="3645825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2" name="Rectángulo redondeado 91"/>
            <p:cNvSpPr/>
            <p:nvPr/>
          </p:nvSpPr>
          <p:spPr>
            <a:xfrm rot="10800000">
              <a:off x="3498944" y="3403517"/>
              <a:ext cx="257174" cy="4168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8" name="Agrupar 7"/>
          <p:cNvGrpSpPr/>
          <p:nvPr/>
        </p:nvGrpSpPr>
        <p:grpSpPr>
          <a:xfrm>
            <a:off x="478587" y="3573203"/>
            <a:ext cx="612064" cy="1048408"/>
            <a:chOff x="478587" y="3403517"/>
            <a:chExt cx="612064" cy="1048408"/>
          </a:xfrm>
          <a:solidFill>
            <a:schemeClr val="accent1">
              <a:lumMod val="75000"/>
              <a:lumOff val="25000"/>
            </a:schemeClr>
          </a:solidFill>
        </p:grpSpPr>
        <p:grpSp>
          <p:nvGrpSpPr>
            <p:cNvPr id="6" name="Agrupar 5"/>
            <p:cNvGrpSpPr/>
            <p:nvPr/>
          </p:nvGrpSpPr>
          <p:grpSpPr>
            <a:xfrm>
              <a:off x="478587" y="3645825"/>
              <a:ext cx="612064" cy="806100"/>
              <a:chOff x="478587" y="3645825"/>
              <a:chExt cx="612064" cy="806100"/>
            </a:xfrm>
            <a:grpFill/>
          </p:grpSpPr>
          <p:sp>
            <p:nvSpPr>
              <p:cNvPr id="57" name="Rectángulo redondeado 56"/>
              <p:cNvSpPr/>
              <p:nvPr/>
            </p:nvSpPr>
            <p:spPr>
              <a:xfrm>
                <a:off x="478587" y="3840498"/>
                <a:ext cx="612064" cy="611427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33" name="Forma libre 32"/>
              <p:cNvSpPr/>
              <p:nvPr/>
            </p:nvSpPr>
            <p:spPr>
              <a:xfrm rot="10800000">
                <a:off x="622503" y="3645825"/>
                <a:ext cx="324232" cy="253290"/>
              </a:xfrm>
              <a:custGeom>
                <a:avLst/>
                <a:gdLst>
                  <a:gd name="connsiteX0" fmla="*/ 0 w 324232"/>
                  <a:gd name="connsiteY0" fmla="*/ 0 h 253290"/>
                  <a:gd name="connsiteX1" fmla="*/ 50834 w 324232"/>
                  <a:gd name="connsiteY1" fmla="*/ 27591 h 253290"/>
                  <a:gd name="connsiteX2" fmla="*/ 169832 w 324232"/>
                  <a:gd name="connsiteY2" fmla="*/ 51616 h 253290"/>
                  <a:gd name="connsiteX3" fmla="*/ 170468 w 324232"/>
                  <a:gd name="connsiteY3" fmla="*/ 51617 h 253290"/>
                  <a:gd name="connsiteX4" fmla="*/ 289466 w 324232"/>
                  <a:gd name="connsiteY4" fmla="*/ 27592 h 253290"/>
                  <a:gd name="connsiteX5" fmla="*/ 324232 w 324232"/>
                  <a:gd name="connsiteY5" fmla="*/ 8722 h 253290"/>
                  <a:gd name="connsiteX6" fmla="*/ 315001 w 324232"/>
                  <a:gd name="connsiteY6" fmla="*/ 19003 h 253290"/>
                  <a:gd name="connsiteX7" fmla="*/ 299199 w 324232"/>
                  <a:gd name="connsiteY7" fmla="*/ 49445 h 253290"/>
                  <a:gd name="connsiteX8" fmla="*/ 295116 w 324232"/>
                  <a:gd name="connsiteY8" fmla="*/ 72582 h 253290"/>
                  <a:gd name="connsiteX9" fmla="*/ 295116 w 324232"/>
                  <a:gd name="connsiteY9" fmla="*/ 253290 h 253290"/>
                  <a:gd name="connsiteX10" fmla="*/ 37063 w 324232"/>
                  <a:gd name="connsiteY10" fmla="*/ 253290 h 253290"/>
                  <a:gd name="connsiteX11" fmla="*/ 37063 w 324232"/>
                  <a:gd name="connsiteY11" fmla="*/ 73239 h 253290"/>
                  <a:gd name="connsiteX12" fmla="*/ 32864 w 324232"/>
                  <a:gd name="connsiteY12" fmla="*/ 49445 h 253290"/>
                  <a:gd name="connsiteX13" fmla="*/ 17062 w 324232"/>
                  <a:gd name="connsiteY13" fmla="*/ 19003 h 2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232" h="253290">
                    <a:moveTo>
                      <a:pt x="0" y="0"/>
                    </a:moveTo>
                    <a:lnTo>
                      <a:pt x="50834" y="27591"/>
                    </a:lnTo>
                    <a:cubicBezTo>
                      <a:pt x="87410" y="43062"/>
                      <a:pt x="127622" y="51616"/>
                      <a:pt x="169832" y="51616"/>
                    </a:cubicBezTo>
                    <a:lnTo>
                      <a:pt x="170468" y="51617"/>
                    </a:lnTo>
                    <a:cubicBezTo>
                      <a:pt x="212678" y="51617"/>
                      <a:pt x="252891" y="43063"/>
                      <a:pt x="289466" y="27592"/>
                    </a:cubicBezTo>
                    <a:lnTo>
                      <a:pt x="324232" y="8722"/>
                    </a:lnTo>
                    <a:lnTo>
                      <a:pt x="315001" y="19003"/>
                    </a:lnTo>
                    <a:cubicBezTo>
                      <a:pt x="308515" y="28361"/>
                      <a:pt x="303179" y="38576"/>
                      <a:pt x="299199" y="49445"/>
                    </a:cubicBezTo>
                    <a:lnTo>
                      <a:pt x="295116" y="72582"/>
                    </a:lnTo>
                    <a:lnTo>
                      <a:pt x="295116" y="253290"/>
                    </a:lnTo>
                    <a:lnTo>
                      <a:pt x="37063" y="253290"/>
                    </a:lnTo>
                    <a:lnTo>
                      <a:pt x="37063" y="73239"/>
                    </a:lnTo>
                    <a:lnTo>
                      <a:pt x="32864" y="49445"/>
                    </a:lnTo>
                    <a:cubicBezTo>
                      <a:pt x="28884" y="38576"/>
                      <a:pt x="23549" y="28361"/>
                      <a:pt x="17062" y="190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34" name="Rectángulo redondeado 33"/>
            <p:cNvSpPr/>
            <p:nvPr/>
          </p:nvSpPr>
          <p:spPr>
            <a:xfrm rot="10800000">
              <a:off x="652048" y="3403517"/>
              <a:ext cx="257174" cy="4168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497073" y="482832"/>
            <a:ext cx="4163457" cy="576956"/>
          </a:xfrm>
        </p:spPr>
        <p:txBody>
          <a:bodyPr/>
          <a:lstStyle/>
          <a:p>
            <a:r>
              <a:rPr lang="es-ES_tradnl" err="1"/>
              <a:t>Timeline</a:t>
            </a:r>
            <a:r>
              <a:rPr lang="es-ES_tradnl"/>
              <a:t> </a:t>
            </a:r>
            <a:r>
              <a:rPr lang="es-ES_tradnl" err="1"/>
              <a:t>One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2497073" y="1104268"/>
            <a:ext cx="4163457" cy="221850"/>
          </a:xfrm>
        </p:spPr>
        <p:txBody>
          <a:bodyPr/>
          <a:lstStyle/>
          <a:p>
            <a:r>
              <a:rPr lang="en-US"/>
              <a:t>PUT YOUR TITLE HERE</a:t>
            </a:r>
          </a:p>
        </p:txBody>
      </p:sp>
      <p:grpSp>
        <p:nvGrpSpPr>
          <p:cNvPr id="5" name="Agrupar 4"/>
          <p:cNvGrpSpPr/>
          <p:nvPr/>
        </p:nvGrpSpPr>
        <p:grpSpPr>
          <a:xfrm>
            <a:off x="478587" y="1947046"/>
            <a:ext cx="612064" cy="1048408"/>
            <a:chOff x="478587" y="1777360"/>
            <a:chExt cx="612064" cy="1048408"/>
          </a:xfrm>
        </p:grpSpPr>
        <p:sp>
          <p:nvSpPr>
            <p:cNvPr id="52" name="Forma libre 51"/>
            <p:cNvSpPr/>
            <p:nvPr/>
          </p:nvSpPr>
          <p:spPr>
            <a:xfrm>
              <a:off x="615971" y="2330170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" name="Rectángulo redondeado 6"/>
            <p:cNvSpPr/>
            <p:nvPr/>
          </p:nvSpPr>
          <p:spPr>
            <a:xfrm>
              <a:off x="653484" y="2408870"/>
              <a:ext cx="257174" cy="41689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56" name="Rectángulo redondeado 55"/>
            <p:cNvSpPr/>
            <p:nvPr/>
          </p:nvSpPr>
          <p:spPr>
            <a:xfrm>
              <a:off x="478587" y="1777360"/>
              <a:ext cx="612064" cy="611427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70" name="Text Placeholder 20"/>
          <p:cNvSpPr txBox="1">
            <a:spLocks/>
          </p:cNvSpPr>
          <p:nvPr/>
        </p:nvSpPr>
        <p:spPr>
          <a:xfrm>
            <a:off x="1256316" y="190669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71" name="Text Placeholder 23"/>
          <p:cNvSpPr txBox="1">
            <a:spLocks/>
          </p:cNvSpPr>
          <p:nvPr/>
        </p:nvSpPr>
        <p:spPr>
          <a:xfrm>
            <a:off x="1256316" y="215912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1" name="AutoShape 14"/>
          <p:cNvSpPr>
            <a:spLocks/>
          </p:cNvSpPr>
          <p:nvPr/>
        </p:nvSpPr>
        <p:spPr bwMode="auto">
          <a:xfrm>
            <a:off x="642571" y="4119766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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102" name="AutoShape 14"/>
          <p:cNvSpPr>
            <a:spLocks/>
          </p:cNvSpPr>
          <p:nvPr/>
        </p:nvSpPr>
        <p:spPr bwMode="auto">
          <a:xfrm>
            <a:off x="636112" y="2073920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68" name="Text Placeholder 20"/>
          <p:cNvSpPr txBox="1">
            <a:spLocks/>
          </p:cNvSpPr>
          <p:nvPr/>
        </p:nvSpPr>
        <p:spPr>
          <a:xfrm>
            <a:off x="1256316" y="398242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69" name="Text Placeholder 23"/>
          <p:cNvSpPr txBox="1">
            <a:spLocks/>
          </p:cNvSpPr>
          <p:nvPr/>
        </p:nvSpPr>
        <p:spPr>
          <a:xfrm>
            <a:off x="1256316" y="423485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9" name="Agrupar 8"/>
          <p:cNvGrpSpPr/>
          <p:nvPr/>
        </p:nvGrpSpPr>
        <p:grpSpPr>
          <a:xfrm>
            <a:off x="3325483" y="1947046"/>
            <a:ext cx="612064" cy="1048408"/>
            <a:chOff x="3325483" y="1777360"/>
            <a:chExt cx="612064" cy="1048408"/>
          </a:xfrm>
          <a:solidFill>
            <a:schemeClr val="accent2"/>
          </a:solidFill>
        </p:grpSpPr>
        <p:sp>
          <p:nvSpPr>
            <p:cNvPr id="72" name="Forma libre 71"/>
            <p:cNvSpPr/>
            <p:nvPr/>
          </p:nvSpPr>
          <p:spPr>
            <a:xfrm>
              <a:off x="3462867" y="2330170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3" name="Rectángulo redondeado 72"/>
            <p:cNvSpPr/>
            <p:nvPr/>
          </p:nvSpPr>
          <p:spPr>
            <a:xfrm>
              <a:off x="3500380" y="2408870"/>
              <a:ext cx="257174" cy="4168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74" name="Rectángulo redondeado 73"/>
            <p:cNvSpPr/>
            <p:nvPr/>
          </p:nvSpPr>
          <p:spPr>
            <a:xfrm>
              <a:off x="3325483" y="1777360"/>
              <a:ext cx="612064" cy="6114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81" name="Text Placeholder 20"/>
          <p:cNvSpPr txBox="1">
            <a:spLocks/>
          </p:cNvSpPr>
          <p:nvPr/>
        </p:nvSpPr>
        <p:spPr>
          <a:xfrm>
            <a:off x="4103212" y="190669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82" name="Text Placeholder 23"/>
          <p:cNvSpPr txBox="1">
            <a:spLocks/>
          </p:cNvSpPr>
          <p:nvPr/>
        </p:nvSpPr>
        <p:spPr>
          <a:xfrm>
            <a:off x="4103212" y="215912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9" name="AutoShape 14"/>
          <p:cNvSpPr>
            <a:spLocks/>
          </p:cNvSpPr>
          <p:nvPr/>
        </p:nvSpPr>
        <p:spPr bwMode="auto">
          <a:xfrm>
            <a:off x="3489467" y="4119766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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90" name="AutoShape 14"/>
          <p:cNvSpPr>
            <a:spLocks/>
          </p:cNvSpPr>
          <p:nvPr/>
        </p:nvSpPr>
        <p:spPr bwMode="auto">
          <a:xfrm>
            <a:off x="3483008" y="2073920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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93" name="Text Placeholder 20"/>
          <p:cNvSpPr txBox="1">
            <a:spLocks/>
          </p:cNvSpPr>
          <p:nvPr/>
        </p:nvSpPr>
        <p:spPr>
          <a:xfrm>
            <a:off x="4103212" y="398242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94" name="Text Placeholder 23"/>
          <p:cNvSpPr txBox="1">
            <a:spLocks/>
          </p:cNvSpPr>
          <p:nvPr/>
        </p:nvSpPr>
        <p:spPr>
          <a:xfrm>
            <a:off x="4103212" y="423485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grpSp>
        <p:nvGrpSpPr>
          <p:cNvPr id="11" name="Agrupar 10"/>
          <p:cNvGrpSpPr/>
          <p:nvPr/>
        </p:nvGrpSpPr>
        <p:grpSpPr>
          <a:xfrm>
            <a:off x="6335661" y="1947046"/>
            <a:ext cx="612064" cy="1048408"/>
            <a:chOff x="6335661" y="1777360"/>
            <a:chExt cx="612064" cy="1048408"/>
          </a:xfrm>
          <a:solidFill>
            <a:schemeClr val="accent5"/>
          </a:solidFill>
        </p:grpSpPr>
        <p:sp>
          <p:nvSpPr>
            <p:cNvPr id="104" name="Forma libre 103"/>
            <p:cNvSpPr/>
            <p:nvPr/>
          </p:nvSpPr>
          <p:spPr>
            <a:xfrm>
              <a:off x="6473045" y="2330170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5" name="Rectángulo redondeado 104"/>
            <p:cNvSpPr/>
            <p:nvPr/>
          </p:nvSpPr>
          <p:spPr>
            <a:xfrm>
              <a:off x="6510558" y="2408870"/>
              <a:ext cx="257174" cy="416898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106" name="Rectángulo redondeado 105"/>
            <p:cNvSpPr/>
            <p:nvPr/>
          </p:nvSpPr>
          <p:spPr>
            <a:xfrm>
              <a:off x="6335661" y="1777360"/>
              <a:ext cx="612064" cy="6114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08" name="Text Placeholder 20"/>
          <p:cNvSpPr txBox="1">
            <a:spLocks/>
          </p:cNvSpPr>
          <p:nvPr/>
        </p:nvSpPr>
        <p:spPr>
          <a:xfrm>
            <a:off x="7113390" y="190669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09" name="Text Placeholder 23"/>
          <p:cNvSpPr txBox="1">
            <a:spLocks/>
          </p:cNvSpPr>
          <p:nvPr/>
        </p:nvSpPr>
        <p:spPr>
          <a:xfrm>
            <a:off x="7113390" y="215912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0" name="AutoShape 14"/>
          <p:cNvSpPr>
            <a:spLocks/>
          </p:cNvSpPr>
          <p:nvPr/>
        </p:nvSpPr>
        <p:spPr bwMode="auto">
          <a:xfrm>
            <a:off x="6499645" y="4119766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111" name="AutoShape 14"/>
          <p:cNvSpPr>
            <a:spLocks/>
          </p:cNvSpPr>
          <p:nvPr/>
        </p:nvSpPr>
        <p:spPr bwMode="auto">
          <a:xfrm>
            <a:off x="6493186" y="2073920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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114" name="Text Placeholder 20"/>
          <p:cNvSpPr txBox="1">
            <a:spLocks/>
          </p:cNvSpPr>
          <p:nvPr/>
        </p:nvSpPr>
        <p:spPr>
          <a:xfrm>
            <a:off x="7113390" y="398242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15" name="Text Placeholder 23"/>
          <p:cNvSpPr txBox="1">
            <a:spLocks/>
          </p:cNvSpPr>
          <p:nvPr/>
        </p:nvSpPr>
        <p:spPr>
          <a:xfrm>
            <a:off x="7113390" y="423485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6" name="Rectángulo redondeado 115"/>
          <p:cNvSpPr/>
          <p:nvPr/>
        </p:nvSpPr>
        <p:spPr>
          <a:xfrm rot="5400000">
            <a:off x="3577671" y="186031"/>
            <a:ext cx="258053" cy="6141171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25301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ángulo redondeado 106"/>
          <p:cNvSpPr/>
          <p:nvPr/>
        </p:nvSpPr>
        <p:spPr>
          <a:xfrm>
            <a:off x="7262937" y="3564274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0" name="Rectángulo redondeado 79"/>
          <p:cNvSpPr/>
          <p:nvPr/>
        </p:nvSpPr>
        <p:spPr>
          <a:xfrm>
            <a:off x="4276838" y="3564274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7" name="Rectángulo redondeado 56"/>
          <p:cNvSpPr/>
          <p:nvPr/>
        </p:nvSpPr>
        <p:spPr>
          <a:xfrm>
            <a:off x="1292739" y="3564274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497073" y="482832"/>
            <a:ext cx="4163457" cy="576956"/>
          </a:xfrm>
        </p:spPr>
        <p:txBody>
          <a:bodyPr/>
          <a:lstStyle/>
          <a:p>
            <a:r>
              <a:rPr lang="es-ES_tradnl" err="1"/>
              <a:t>Timeline</a:t>
            </a:r>
            <a:r>
              <a:rPr lang="es-ES_tradnl"/>
              <a:t> </a:t>
            </a:r>
            <a:r>
              <a:rPr lang="es-ES_tradnl" err="1"/>
              <a:t>Two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2497073" y="1104268"/>
            <a:ext cx="4163457" cy="221850"/>
          </a:xfrm>
        </p:spPr>
        <p:txBody>
          <a:bodyPr/>
          <a:lstStyle/>
          <a:p>
            <a:r>
              <a:rPr lang="en-US"/>
              <a:t>PUT YOUR TITLE HERE</a:t>
            </a:r>
          </a:p>
        </p:txBody>
      </p:sp>
      <p:sp>
        <p:nvSpPr>
          <p:cNvPr id="56" name="Rectángulo redondeado 55"/>
          <p:cNvSpPr/>
          <p:nvPr/>
        </p:nvSpPr>
        <p:spPr>
          <a:xfrm>
            <a:off x="1292739" y="2340070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0" name="Text Placeholder 20"/>
          <p:cNvSpPr txBox="1">
            <a:spLocks/>
          </p:cNvSpPr>
          <p:nvPr/>
        </p:nvSpPr>
        <p:spPr>
          <a:xfrm>
            <a:off x="841701" y="1619245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71" name="Text Placeholder 23"/>
          <p:cNvSpPr txBox="1">
            <a:spLocks/>
          </p:cNvSpPr>
          <p:nvPr/>
        </p:nvSpPr>
        <p:spPr>
          <a:xfrm>
            <a:off x="841701" y="1871679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4" name="Rectángulo redondeado 73"/>
          <p:cNvSpPr/>
          <p:nvPr/>
        </p:nvSpPr>
        <p:spPr>
          <a:xfrm>
            <a:off x="4276838" y="2340070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81" name="Text Placeholder 20"/>
          <p:cNvSpPr txBox="1">
            <a:spLocks/>
          </p:cNvSpPr>
          <p:nvPr/>
        </p:nvSpPr>
        <p:spPr>
          <a:xfrm>
            <a:off x="3801721" y="1619245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82" name="Text Placeholder 23"/>
          <p:cNvSpPr txBox="1">
            <a:spLocks/>
          </p:cNvSpPr>
          <p:nvPr/>
        </p:nvSpPr>
        <p:spPr>
          <a:xfrm>
            <a:off x="3801721" y="1871679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06" name="Rectángulo redondeado 105"/>
          <p:cNvSpPr/>
          <p:nvPr/>
        </p:nvSpPr>
        <p:spPr>
          <a:xfrm>
            <a:off x="7262937" y="2340070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08" name="Text Placeholder 20"/>
          <p:cNvSpPr txBox="1">
            <a:spLocks/>
          </p:cNvSpPr>
          <p:nvPr/>
        </p:nvSpPr>
        <p:spPr>
          <a:xfrm>
            <a:off x="6783618" y="1619245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109" name="Text Placeholder 23"/>
          <p:cNvSpPr txBox="1">
            <a:spLocks/>
          </p:cNvSpPr>
          <p:nvPr/>
        </p:nvSpPr>
        <p:spPr>
          <a:xfrm>
            <a:off x="6783618" y="1871679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6" name="Rectángulo redondeado 115"/>
          <p:cNvSpPr/>
          <p:nvPr/>
        </p:nvSpPr>
        <p:spPr>
          <a:xfrm rot="5400000">
            <a:off x="4438958" y="197188"/>
            <a:ext cx="258053" cy="6141171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8" name="Text Placeholder 20"/>
          <p:cNvSpPr txBox="1">
            <a:spLocks/>
          </p:cNvSpPr>
          <p:nvPr/>
        </p:nvSpPr>
        <p:spPr>
          <a:xfrm>
            <a:off x="841701" y="4277648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49" name="Text Placeholder 23"/>
          <p:cNvSpPr txBox="1">
            <a:spLocks/>
          </p:cNvSpPr>
          <p:nvPr/>
        </p:nvSpPr>
        <p:spPr>
          <a:xfrm>
            <a:off x="841701" y="454211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0" name="Text Placeholder 20"/>
          <p:cNvSpPr txBox="1">
            <a:spLocks/>
          </p:cNvSpPr>
          <p:nvPr/>
        </p:nvSpPr>
        <p:spPr>
          <a:xfrm>
            <a:off x="3801721" y="4277648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51" name="Text Placeholder 23"/>
          <p:cNvSpPr txBox="1">
            <a:spLocks/>
          </p:cNvSpPr>
          <p:nvPr/>
        </p:nvSpPr>
        <p:spPr>
          <a:xfrm>
            <a:off x="3801721" y="454211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3" name="Text Placeholder 20"/>
          <p:cNvSpPr txBox="1">
            <a:spLocks/>
          </p:cNvSpPr>
          <p:nvPr/>
        </p:nvSpPr>
        <p:spPr>
          <a:xfrm>
            <a:off x="6811899" y="4277648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54" name="Text Placeholder 23"/>
          <p:cNvSpPr txBox="1">
            <a:spLocks/>
          </p:cNvSpPr>
          <p:nvPr/>
        </p:nvSpPr>
        <p:spPr>
          <a:xfrm>
            <a:off x="6811899" y="454211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55" name="Rectángulo redondeado 54"/>
          <p:cNvSpPr/>
          <p:nvPr/>
        </p:nvSpPr>
        <p:spPr>
          <a:xfrm rot="10800000">
            <a:off x="1469117" y="3023067"/>
            <a:ext cx="258053" cy="47698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8" name="Rectángulo redondeado 57"/>
          <p:cNvSpPr/>
          <p:nvPr/>
        </p:nvSpPr>
        <p:spPr>
          <a:xfrm rot="10800000">
            <a:off x="4453844" y="3023067"/>
            <a:ext cx="258053" cy="47698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9" name="Rectángulo redondeado 58"/>
          <p:cNvSpPr/>
          <p:nvPr/>
        </p:nvSpPr>
        <p:spPr>
          <a:xfrm rot="10800000">
            <a:off x="7452964" y="3023067"/>
            <a:ext cx="258053" cy="476988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8" name="AutoShape 14"/>
          <p:cNvSpPr>
            <a:spLocks/>
          </p:cNvSpPr>
          <p:nvPr/>
        </p:nvSpPr>
        <p:spPr bwMode="auto">
          <a:xfrm>
            <a:off x="1459499" y="368167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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39" name="AutoShape 14"/>
          <p:cNvSpPr>
            <a:spLocks/>
          </p:cNvSpPr>
          <p:nvPr/>
        </p:nvSpPr>
        <p:spPr bwMode="auto">
          <a:xfrm>
            <a:off x="1453040" y="247805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40" name="AutoShape 14"/>
          <p:cNvSpPr>
            <a:spLocks/>
          </p:cNvSpPr>
          <p:nvPr/>
        </p:nvSpPr>
        <p:spPr bwMode="auto">
          <a:xfrm>
            <a:off x="4438745" y="368167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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41" name="AutoShape 14"/>
          <p:cNvSpPr>
            <a:spLocks/>
          </p:cNvSpPr>
          <p:nvPr/>
        </p:nvSpPr>
        <p:spPr bwMode="auto">
          <a:xfrm>
            <a:off x="4432286" y="247805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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42" name="AutoShape 14"/>
          <p:cNvSpPr>
            <a:spLocks/>
          </p:cNvSpPr>
          <p:nvPr/>
        </p:nvSpPr>
        <p:spPr bwMode="auto">
          <a:xfrm>
            <a:off x="7424861" y="368167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43" name="AutoShape 14"/>
          <p:cNvSpPr>
            <a:spLocks/>
          </p:cNvSpPr>
          <p:nvPr/>
        </p:nvSpPr>
        <p:spPr bwMode="auto">
          <a:xfrm>
            <a:off x="7418402" y="247805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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6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9"/>
          <p:cNvSpPr>
            <a:spLocks/>
          </p:cNvSpPr>
          <p:nvPr/>
        </p:nvSpPr>
        <p:spPr bwMode="auto">
          <a:xfrm rot="16200000" flipH="1">
            <a:off x="1008111" y="2227934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9"/>
          <p:cNvSpPr>
            <a:spLocks/>
          </p:cNvSpPr>
          <p:nvPr/>
        </p:nvSpPr>
        <p:spPr bwMode="auto">
          <a:xfrm rot="5400000">
            <a:off x="6380421" y="2237255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9"/>
          <p:cNvSpPr>
            <a:spLocks/>
          </p:cNvSpPr>
          <p:nvPr/>
        </p:nvSpPr>
        <p:spPr bwMode="auto">
          <a:xfrm rot="18900000">
            <a:off x="4705385" y="2149047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9"/>
          <p:cNvSpPr>
            <a:spLocks/>
          </p:cNvSpPr>
          <p:nvPr/>
        </p:nvSpPr>
        <p:spPr bwMode="auto">
          <a:xfrm rot="2700000" flipH="1">
            <a:off x="2675780" y="2126437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497073" y="482832"/>
            <a:ext cx="4163457" cy="576956"/>
          </a:xfrm>
        </p:spPr>
        <p:txBody>
          <a:bodyPr/>
          <a:lstStyle/>
          <a:p>
            <a:r>
              <a:rPr lang="es-ES_tradnl" err="1"/>
              <a:t>Organic</a:t>
            </a:r>
            <a:r>
              <a:rPr lang="es-ES_tradnl"/>
              <a:t> </a:t>
            </a:r>
            <a:r>
              <a:rPr lang="es-ES_tradnl" err="1"/>
              <a:t>System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2497073" y="1104268"/>
            <a:ext cx="4163457" cy="221850"/>
          </a:xfrm>
        </p:spPr>
        <p:txBody>
          <a:bodyPr/>
          <a:lstStyle/>
          <a:p>
            <a:r>
              <a:rPr lang="en-US"/>
              <a:t>PUT YOUR TITLE HERE</a:t>
            </a:r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 rot="16200000">
            <a:off x="982963" y="1305864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 rot="5400000" flipH="1">
            <a:off x="2686538" y="1293833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 rot="16200000">
            <a:off x="4681954" y="1307085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 rot="5400000" flipH="1">
            <a:off x="6386159" y="1307085"/>
            <a:ext cx="1797521" cy="2802756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AutoShape 14"/>
          <p:cNvSpPr>
            <a:spLocks/>
          </p:cNvSpPr>
          <p:nvPr/>
        </p:nvSpPr>
        <p:spPr bwMode="auto">
          <a:xfrm>
            <a:off x="720141" y="2927875"/>
            <a:ext cx="33744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24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37" name="AutoShape 14"/>
          <p:cNvSpPr>
            <a:spLocks/>
          </p:cNvSpPr>
          <p:nvPr/>
        </p:nvSpPr>
        <p:spPr bwMode="auto">
          <a:xfrm>
            <a:off x="4346801" y="2767772"/>
            <a:ext cx="538570" cy="5935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32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</a:t>
            </a:r>
            <a:endParaRPr lang="es-ES" sz="32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38" name="AutoShape 14"/>
          <p:cNvSpPr>
            <a:spLocks/>
          </p:cNvSpPr>
          <p:nvPr/>
        </p:nvSpPr>
        <p:spPr bwMode="auto">
          <a:xfrm>
            <a:off x="8108426" y="2909586"/>
            <a:ext cx="33744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24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</a:t>
            </a:r>
            <a:endParaRPr lang="es-ES" sz="24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39" name="Text Placeholder 20"/>
          <p:cNvSpPr txBox="1">
            <a:spLocks/>
          </p:cNvSpPr>
          <p:nvPr/>
        </p:nvSpPr>
        <p:spPr>
          <a:xfrm>
            <a:off x="2286347" y="2117174"/>
            <a:ext cx="924192" cy="534493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</a:rPr>
              <a:t>TITLE EXAMPLE</a:t>
            </a:r>
          </a:p>
        </p:txBody>
      </p:sp>
      <p:sp>
        <p:nvSpPr>
          <p:cNvPr id="41" name="Text Placeholder 20"/>
          <p:cNvSpPr txBox="1">
            <a:spLocks/>
          </p:cNvSpPr>
          <p:nvPr/>
        </p:nvSpPr>
        <p:spPr>
          <a:xfrm>
            <a:off x="6006708" y="2117174"/>
            <a:ext cx="924192" cy="534493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</a:rPr>
              <a:t>TITLE EXAMPLE</a:t>
            </a:r>
          </a:p>
        </p:txBody>
      </p:sp>
      <p:sp>
        <p:nvSpPr>
          <p:cNvPr id="44" name="Text Placeholder 20"/>
          <p:cNvSpPr txBox="1">
            <a:spLocks/>
          </p:cNvSpPr>
          <p:nvPr/>
        </p:nvSpPr>
        <p:spPr>
          <a:xfrm>
            <a:off x="2338897" y="3604481"/>
            <a:ext cx="924192" cy="534493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</a:rPr>
              <a:t>TITLE EXAMPLE</a:t>
            </a:r>
          </a:p>
        </p:txBody>
      </p:sp>
      <p:sp>
        <p:nvSpPr>
          <p:cNvPr id="45" name="Text Placeholder 20"/>
          <p:cNvSpPr txBox="1">
            <a:spLocks/>
          </p:cNvSpPr>
          <p:nvPr/>
        </p:nvSpPr>
        <p:spPr>
          <a:xfrm>
            <a:off x="5954158" y="3688561"/>
            <a:ext cx="924192" cy="534493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</a:rPr>
              <a:t>TITLE EXAMPLE</a:t>
            </a:r>
          </a:p>
        </p:txBody>
      </p:sp>
      <p:sp>
        <p:nvSpPr>
          <p:cNvPr id="52" name="Text Placeholder 20"/>
          <p:cNvSpPr txBox="1">
            <a:spLocks/>
          </p:cNvSpPr>
          <p:nvPr/>
        </p:nvSpPr>
        <p:spPr>
          <a:xfrm>
            <a:off x="462056" y="164632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60" name="Text Placeholder 23"/>
          <p:cNvSpPr txBox="1">
            <a:spLocks/>
          </p:cNvSpPr>
          <p:nvPr/>
        </p:nvSpPr>
        <p:spPr>
          <a:xfrm>
            <a:off x="462056" y="189875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1" name="Text Placeholder 20"/>
          <p:cNvSpPr txBox="1">
            <a:spLocks/>
          </p:cNvSpPr>
          <p:nvPr/>
        </p:nvSpPr>
        <p:spPr>
          <a:xfrm>
            <a:off x="462056" y="414281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62" name="Text Placeholder 23"/>
          <p:cNvSpPr txBox="1">
            <a:spLocks/>
          </p:cNvSpPr>
          <p:nvPr/>
        </p:nvSpPr>
        <p:spPr>
          <a:xfrm>
            <a:off x="462056" y="439524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3" name="Text Placeholder 20"/>
          <p:cNvSpPr txBox="1">
            <a:spLocks/>
          </p:cNvSpPr>
          <p:nvPr/>
        </p:nvSpPr>
        <p:spPr>
          <a:xfrm>
            <a:off x="7109210" y="164632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64" name="Text Placeholder 23"/>
          <p:cNvSpPr txBox="1">
            <a:spLocks/>
          </p:cNvSpPr>
          <p:nvPr/>
        </p:nvSpPr>
        <p:spPr>
          <a:xfrm>
            <a:off x="7109210" y="189875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5" name="Text Placeholder 20"/>
          <p:cNvSpPr txBox="1">
            <a:spLocks/>
          </p:cNvSpPr>
          <p:nvPr/>
        </p:nvSpPr>
        <p:spPr>
          <a:xfrm>
            <a:off x="7109210" y="414281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66" name="Text Placeholder 23"/>
          <p:cNvSpPr txBox="1">
            <a:spLocks/>
          </p:cNvSpPr>
          <p:nvPr/>
        </p:nvSpPr>
        <p:spPr>
          <a:xfrm>
            <a:off x="7109210" y="439524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7" name="Text Placeholder 20"/>
          <p:cNvSpPr txBox="1">
            <a:spLocks/>
          </p:cNvSpPr>
          <p:nvPr/>
        </p:nvSpPr>
        <p:spPr>
          <a:xfrm>
            <a:off x="3779093" y="1646320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68" name="Text Placeholder 23"/>
          <p:cNvSpPr txBox="1">
            <a:spLocks/>
          </p:cNvSpPr>
          <p:nvPr/>
        </p:nvSpPr>
        <p:spPr>
          <a:xfrm>
            <a:off x="3779093" y="1898754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69" name="Text Placeholder 20"/>
          <p:cNvSpPr txBox="1">
            <a:spLocks/>
          </p:cNvSpPr>
          <p:nvPr/>
        </p:nvSpPr>
        <p:spPr>
          <a:xfrm>
            <a:off x="3779093" y="4142813"/>
            <a:ext cx="1562298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</a:t>
            </a:r>
          </a:p>
        </p:txBody>
      </p:sp>
      <p:sp>
        <p:nvSpPr>
          <p:cNvPr id="72" name="Text Placeholder 23"/>
          <p:cNvSpPr txBox="1">
            <a:spLocks/>
          </p:cNvSpPr>
          <p:nvPr/>
        </p:nvSpPr>
        <p:spPr>
          <a:xfrm>
            <a:off x="3779093" y="4395247"/>
            <a:ext cx="1562298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con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71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0"/>
          <p:cNvSpPr txBox="1">
            <a:spLocks/>
          </p:cNvSpPr>
          <p:nvPr/>
        </p:nvSpPr>
        <p:spPr>
          <a:xfrm>
            <a:off x="5409754" y="171177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9" name="Text Placeholder 23"/>
          <p:cNvSpPr txBox="1">
            <a:spLocks/>
          </p:cNvSpPr>
          <p:nvPr/>
        </p:nvSpPr>
        <p:spPr>
          <a:xfrm>
            <a:off x="5409754" y="196421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604657" y="1766642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5409754" y="258070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5409754" y="283313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4604657" y="2577236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5409754" y="338484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5409754" y="363727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4604657" y="3395075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Rectángulo redondeado 16"/>
          <p:cNvSpPr/>
          <p:nvPr/>
        </p:nvSpPr>
        <p:spPr>
          <a:xfrm>
            <a:off x="478971" y="1763443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Rectángulo redondeado 17"/>
          <p:cNvSpPr/>
          <p:nvPr/>
        </p:nvSpPr>
        <p:spPr>
          <a:xfrm>
            <a:off x="490374" y="2577236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9" name="Rectángulo redondeado 18"/>
          <p:cNvSpPr/>
          <p:nvPr/>
        </p:nvSpPr>
        <p:spPr>
          <a:xfrm>
            <a:off x="478971" y="3395075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Services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MORE QUALITY LESS QUANTITY</a:t>
            </a:r>
          </a:p>
        </p:txBody>
      </p:sp>
      <p:sp>
        <p:nvSpPr>
          <p:cNvPr id="57" name="AutoShape 14"/>
          <p:cNvSpPr>
            <a:spLocks/>
          </p:cNvSpPr>
          <p:nvPr/>
        </p:nvSpPr>
        <p:spPr bwMode="auto">
          <a:xfrm>
            <a:off x="636112" y="1886776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</a:t>
            </a:r>
            <a:endParaRPr lang="es-ES" sz="1800">
              <a:cs typeface="Helvetica Light" charset="0"/>
            </a:endParaRPr>
          </a:p>
        </p:txBody>
      </p:sp>
      <p:sp>
        <p:nvSpPr>
          <p:cNvPr id="58" name="AutoShape 14"/>
          <p:cNvSpPr>
            <a:spLocks/>
          </p:cNvSpPr>
          <p:nvPr/>
        </p:nvSpPr>
        <p:spPr bwMode="auto">
          <a:xfrm>
            <a:off x="4766270" y="1886776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cs typeface="Helvetica Light" charset="0"/>
            </a:endParaRPr>
          </a:p>
        </p:txBody>
      </p:sp>
      <p:sp>
        <p:nvSpPr>
          <p:cNvPr id="59" name="AutoShape 14"/>
          <p:cNvSpPr>
            <a:spLocks/>
          </p:cNvSpPr>
          <p:nvPr/>
        </p:nvSpPr>
        <p:spPr bwMode="auto">
          <a:xfrm>
            <a:off x="636112" y="2723969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1800">
              <a:cs typeface="Helvetica Light" charset="0"/>
            </a:endParaRPr>
          </a:p>
        </p:txBody>
      </p:sp>
      <p:sp>
        <p:nvSpPr>
          <p:cNvPr id="60" name="AutoShape 14"/>
          <p:cNvSpPr>
            <a:spLocks/>
          </p:cNvSpPr>
          <p:nvPr/>
        </p:nvSpPr>
        <p:spPr bwMode="auto">
          <a:xfrm>
            <a:off x="4766270" y="2723969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</a:t>
            </a:r>
            <a:endParaRPr lang="es-ES" sz="1800">
              <a:cs typeface="Helvetica Light" charset="0"/>
            </a:endParaRPr>
          </a:p>
        </p:txBody>
      </p:sp>
      <p:sp>
        <p:nvSpPr>
          <p:cNvPr id="61" name="AutoShape 14"/>
          <p:cNvSpPr>
            <a:spLocks/>
          </p:cNvSpPr>
          <p:nvPr/>
        </p:nvSpPr>
        <p:spPr bwMode="auto">
          <a:xfrm>
            <a:off x="636112" y="352574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</a:t>
            </a:r>
            <a:endParaRPr lang="es-ES" sz="1800">
              <a:cs typeface="Helvetica Light" charset="0"/>
            </a:endParaRPr>
          </a:p>
        </p:txBody>
      </p:sp>
      <p:sp>
        <p:nvSpPr>
          <p:cNvPr id="62" name="AutoShape 14"/>
          <p:cNvSpPr>
            <a:spLocks/>
          </p:cNvSpPr>
          <p:nvPr/>
        </p:nvSpPr>
        <p:spPr bwMode="auto">
          <a:xfrm>
            <a:off x="4766270" y="352574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</a:t>
            </a:r>
            <a:endParaRPr lang="es-ES" sz="1800">
              <a:cs typeface="Helvetica Light" charset="0"/>
            </a:endParaRPr>
          </a:p>
        </p:txBody>
      </p:sp>
      <p:sp>
        <p:nvSpPr>
          <p:cNvPr id="40" name="Text Placeholder 20"/>
          <p:cNvSpPr txBox="1">
            <a:spLocks/>
          </p:cNvSpPr>
          <p:nvPr/>
        </p:nvSpPr>
        <p:spPr>
          <a:xfrm>
            <a:off x="1224755" y="171177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41" name="Text Placeholder 23"/>
          <p:cNvSpPr txBox="1">
            <a:spLocks/>
          </p:cNvSpPr>
          <p:nvPr/>
        </p:nvSpPr>
        <p:spPr>
          <a:xfrm>
            <a:off x="1224755" y="196421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42" name="Text Placeholder 20"/>
          <p:cNvSpPr txBox="1">
            <a:spLocks/>
          </p:cNvSpPr>
          <p:nvPr/>
        </p:nvSpPr>
        <p:spPr>
          <a:xfrm>
            <a:off x="1224755" y="258070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43" name="Text Placeholder 23"/>
          <p:cNvSpPr txBox="1">
            <a:spLocks/>
          </p:cNvSpPr>
          <p:nvPr/>
        </p:nvSpPr>
        <p:spPr>
          <a:xfrm>
            <a:off x="1224755" y="283313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45" name="Text Placeholder 20"/>
          <p:cNvSpPr txBox="1">
            <a:spLocks/>
          </p:cNvSpPr>
          <p:nvPr/>
        </p:nvSpPr>
        <p:spPr>
          <a:xfrm>
            <a:off x="1224755" y="338484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46" name="Text Placeholder 23"/>
          <p:cNvSpPr txBox="1">
            <a:spLocks/>
          </p:cNvSpPr>
          <p:nvPr/>
        </p:nvSpPr>
        <p:spPr>
          <a:xfrm>
            <a:off x="1224755" y="363727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</p:spTree>
    <p:extLst>
      <p:ext uri="{BB962C8B-B14F-4D97-AF65-F5344CB8AC3E}">
        <p14:creationId xmlns:p14="http://schemas.microsoft.com/office/powerpoint/2010/main" val="147239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9"/>
          <p:cNvSpPr>
            <a:spLocks/>
          </p:cNvSpPr>
          <p:nvPr/>
        </p:nvSpPr>
        <p:spPr bwMode="auto">
          <a:xfrm rot="2700000">
            <a:off x="6498831" y="2766775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 rot="2700000">
            <a:off x="5654330" y="1890358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9"/>
          <p:cNvSpPr>
            <a:spLocks/>
          </p:cNvSpPr>
          <p:nvPr/>
        </p:nvSpPr>
        <p:spPr bwMode="auto">
          <a:xfrm rot="2700000" flipH="1">
            <a:off x="5985039" y="2231739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9"/>
          <p:cNvSpPr>
            <a:spLocks/>
          </p:cNvSpPr>
          <p:nvPr/>
        </p:nvSpPr>
        <p:spPr bwMode="auto">
          <a:xfrm rot="2700000">
            <a:off x="3978835" y="132900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9"/>
          <p:cNvSpPr>
            <a:spLocks/>
          </p:cNvSpPr>
          <p:nvPr/>
        </p:nvSpPr>
        <p:spPr bwMode="auto">
          <a:xfrm rot="2700000" flipH="1">
            <a:off x="3462278" y="-392525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"/>
          <p:cNvSpPr>
            <a:spLocks/>
          </p:cNvSpPr>
          <p:nvPr/>
        </p:nvSpPr>
        <p:spPr bwMode="auto">
          <a:xfrm rot="2700000">
            <a:off x="4811887" y="1015755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 rot="2700000" flipH="1">
            <a:off x="4306760" y="478900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9"/>
          <p:cNvSpPr>
            <a:spLocks/>
          </p:cNvSpPr>
          <p:nvPr/>
        </p:nvSpPr>
        <p:spPr bwMode="auto">
          <a:xfrm rot="2700000" flipH="1">
            <a:off x="5142596" y="1357136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9"/>
          <p:cNvSpPr>
            <a:spLocks/>
          </p:cNvSpPr>
          <p:nvPr/>
        </p:nvSpPr>
        <p:spPr bwMode="auto">
          <a:xfrm rot="2700000" flipH="1">
            <a:off x="6840004" y="3107806"/>
            <a:ext cx="1451902" cy="2263854"/>
          </a:xfrm>
          <a:custGeom>
            <a:avLst/>
            <a:gdLst>
              <a:gd name="T0" fmla="*/ 200 w 815"/>
              <a:gd name="T1" fmla="*/ 0 h 1273"/>
              <a:gd name="T2" fmla="*/ 70 w 815"/>
              <a:gd name="T3" fmla="*/ 54 h 1273"/>
              <a:gd name="T4" fmla="*/ 50 w 815"/>
              <a:gd name="T5" fmla="*/ 289 h 1273"/>
              <a:gd name="T6" fmla="*/ 50 w 815"/>
              <a:gd name="T7" fmla="*/ 289 h 1273"/>
              <a:gd name="T8" fmla="*/ 226 w 815"/>
              <a:gd name="T9" fmla="*/ 431 h 1273"/>
              <a:gd name="T10" fmla="*/ 349 w 815"/>
              <a:gd name="T11" fmla="*/ 678 h 1273"/>
              <a:gd name="T12" fmla="*/ 306 w 815"/>
              <a:gd name="T13" fmla="*/ 940 h 1273"/>
              <a:gd name="T14" fmla="*/ 365 w 815"/>
              <a:gd name="T15" fmla="*/ 1201 h 1273"/>
              <a:gd name="T16" fmla="*/ 541 w 815"/>
              <a:gd name="T17" fmla="*/ 1273 h 1273"/>
              <a:gd name="T18" fmla="*/ 718 w 815"/>
              <a:gd name="T19" fmla="*/ 1199 h 1273"/>
              <a:gd name="T20" fmla="*/ 716 w 815"/>
              <a:gd name="T21" fmla="*/ 846 h 1273"/>
              <a:gd name="T22" fmla="*/ 652 w 815"/>
              <a:gd name="T23" fmla="*/ 800 h 1273"/>
              <a:gd name="T24" fmla="*/ 438 w 815"/>
              <a:gd name="T25" fmla="*/ 642 h 1273"/>
              <a:gd name="T26" fmla="*/ 354 w 815"/>
              <a:gd name="T27" fmla="*/ 378 h 1273"/>
              <a:gd name="T28" fmla="*/ 382 w 815"/>
              <a:gd name="T29" fmla="*/ 155 h 1273"/>
              <a:gd name="T30" fmla="*/ 382 w 815"/>
              <a:gd name="T31" fmla="*/ 155 h 1273"/>
              <a:gd name="T32" fmla="*/ 330 w 815"/>
              <a:gd name="T33" fmla="*/ 53 h 1273"/>
              <a:gd name="T34" fmla="*/ 200 w 815"/>
              <a:gd name="T35" fmla="*/ 0 h 1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5" h="1273">
                <a:moveTo>
                  <a:pt x="200" y="0"/>
                </a:moveTo>
                <a:cubicBezTo>
                  <a:pt x="153" y="0"/>
                  <a:pt x="106" y="18"/>
                  <a:pt x="70" y="54"/>
                </a:cubicBezTo>
                <a:cubicBezTo>
                  <a:pt x="6" y="119"/>
                  <a:pt x="0" y="218"/>
                  <a:pt x="50" y="289"/>
                </a:cubicBezTo>
                <a:cubicBezTo>
                  <a:pt x="50" y="289"/>
                  <a:pt x="50" y="289"/>
                  <a:pt x="50" y="289"/>
                </a:cubicBezTo>
                <a:cubicBezTo>
                  <a:pt x="50" y="289"/>
                  <a:pt x="89" y="360"/>
                  <a:pt x="226" y="431"/>
                </a:cubicBezTo>
                <a:cubicBezTo>
                  <a:pt x="277" y="457"/>
                  <a:pt x="328" y="616"/>
                  <a:pt x="349" y="678"/>
                </a:cubicBezTo>
                <a:cubicBezTo>
                  <a:pt x="377" y="757"/>
                  <a:pt x="330" y="848"/>
                  <a:pt x="306" y="940"/>
                </a:cubicBezTo>
                <a:cubicBezTo>
                  <a:pt x="274" y="1029"/>
                  <a:pt x="294" y="1131"/>
                  <a:pt x="365" y="1201"/>
                </a:cubicBezTo>
                <a:cubicBezTo>
                  <a:pt x="414" y="1249"/>
                  <a:pt x="477" y="1273"/>
                  <a:pt x="541" y="1273"/>
                </a:cubicBezTo>
                <a:cubicBezTo>
                  <a:pt x="605" y="1273"/>
                  <a:pt x="669" y="1248"/>
                  <a:pt x="718" y="1199"/>
                </a:cubicBezTo>
                <a:cubicBezTo>
                  <a:pt x="815" y="1101"/>
                  <a:pt x="814" y="943"/>
                  <a:pt x="716" y="846"/>
                </a:cubicBezTo>
                <a:cubicBezTo>
                  <a:pt x="697" y="827"/>
                  <a:pt x="675" y="812"/>
                  <a:pt x="652" y="800"/>
                </a:cubicBezTo>
                <a:cubicBezTo>
                  <a:pt x="570" y="750"/>
                  <a:pt x="473" y="718"/>
                  <a:pt x="438" y="642"/>
                </a:cubicBezTo>
                <a:cubicBezTo>
                  <a:pt x="410" y="583"/>
                  <a:pt x="336" y="434"/>
                  <a:pt x="354" y="378"/>
                </a:cubicBezTo>
                <a:cubicBezTo>
                  <a:pt x="403" y="233"/>
                  <a:pt x="382" y="155"/>
                  <a:pt x="382" y="155"/>
                </a:cubicBezTo>
                <a:cubicBezTo>
                  <a:pt x="382" y="155"/>
                  <a:pt x="382" y="155"/>
                  <a:pt x="382" y="155"/>
                </a:cubicBezTo>
                <a:cubicBezTo>
                  <a:pt x="376" y="118"/>
                  <a:pt x="359" y="82"/>
                  <a:pt x="330" y="53"/>
                </a:cubicBezTo>
                <a:cubicBezTo>
                  <a:pt x="294" y="18"/>
                  <a:pt x="247" y="0"/>
                  <a:pt x="200" y="0"/>
                </a:cubicBezTo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AutoShape 14"/>
          <p:cNvSpPr>
            <a:spLocks/>
          </p:cNvSpPr>
          <p:nvPr/>
        </p:nvSpPr>
        <p:spPr bwMode="auto">
          <a:xfrm>
            <a:off x="3381546" y="845995"/>
            <a:ext cx="33744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>
                <a:solidFill>
                  <a:schemeClr val="bg1"/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24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20" name="AutoShape 14"/>
          <p:cNvSpPr>
            <a:spLocks/>
          </p:cNvSpPr>
          <p:nvPr/>
        </p:nvSpPr>
        <p:spPr bwMode="auto">
          <a:xfrm>
            <a:off x="4172623" y="1714550"/>
            <a:ext cx="33744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defTabSz="227774">
              <a:defRPr sz="1800"/>
            </a:pPr>
            <a:r>
              <a:rPr lang="es-ES_tradnl" sz="24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</a:t>
            </a:r>
          </a:p>
        </p:txBody>
      </p:sp>
      <p:sp>
        <p:nvSpPr>
          <p:cNvPr id="21" name="AutoShape 14"/>
          <p:cNvSpPr>
            <a:spLocks/>
          </p:cNvSpPr>
          <p:nvPr/>
        </p:nvSpPr>
        <p:spPr bwMode="auto">
          <a:xfrm>
            <a:off x="5059825" y="2578812"/>
            <a:ext cx="33744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24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</a:t>
            </a:r>
            <a:endParaRPr lang="es-ES" sz="24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22" name="AutoShape 14"/>
          <p:cNvSpPr>
            <a:spLocks/>
          </p:cNvSpPr>
          <p:nvPr/>
        </p:nvSpPr>
        <p:spPr bwMode="auto">
          <a:xfrm>
            <a:off x="5907334" y="3459399"/>
            <a:ext cx="36896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24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</a:t>
            </a:r>
            <a:endParaRPr lang="es-ES" sz="24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23" name="AutoShape 14"/>
          <p:cNvSpPr>
            <a:spLocks/>
          </p:cNvSpPr>
          <p:nvPr/>
        </p:nvSpPr>
        <p:spPr bwMode="auto">
          <a:xfrm>
            <a:off x="6723022" y="4322344"/>
            <a:ext cx="368966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24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</a:t>
            </a:r>
            <a:endParaRPr lang="es-ES" sz="24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24" name="AutoShape 14"/>
          <p:cNvSpPr>
            <a:spLocks/>
          </p:cNvSpPr>
          <p:nvPr/>
        </p:nvSpPr>
        <p:spPr bwMode="auto">
          <a:xfrm>
            <a:off x="4704786" y="152740"/>
            <a:ext cx="592124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 b="1">
                <a:solidFill>
                  <a:schemeClr val="bg1"/>
                </a:solidFill>
                <a:latin typeface="Raleway" charset="0"/>
                <a:ea typeface="Raleway" charset="0"/>
                <a:cs typeface="Raleway" charset="0"/>
                <a:sym typeface="FontAwesome" charset="0"/>
              </a:rPr>
              <a:t>01</a:t>
            </a:r>
            <a:endParaRPr lang="es-ES" sz="2400" b="1">
              <a:solidFill>
                <a:schemeClr val="bg1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25" name="AutoShape 14"/>
          <p:cNvSpPr>
            <a:spLocks/>
          </p:cNvSpPr>
          <p:nvPr/>
        </p:nvSpPr>
        <p:spPr bwMode="auto">
          <a:xfrm>
            <a:off x="5537838" y="1078868"/>
            <a:ext cx="592124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 b="1">
                <a:solidFill>
                  <a:schemeClr val="bg1"/>
                </a:solidFill>
                <a:latin typeface="Raleway" charset="0"/>
                <a:ea typeface="Raleway" charset="0"/>
                <a:cs typeface="Raleway" charset="0"/>
                <a:sym typeface="FontAwesome" charset="0"/>
              </a:rPr>
              <a:t>02</a:t>
            </a:r>
            <a:endParaRPr lang="es-ES" sz="2400" b="1">
              <a:solidFill>
                <a:schemeClr val="bg1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26" name="AutoShape 14"/>
          <p:cNvSpPr>
            <a:spLocks/>
          </p:cNvSpPr>
          <p:nvPr/>
        </p:nvSpPr>
        <p:spPr bwMode="auto">
          <a:xfrm>
            <a:off x="6378293" y="1961723"/>
            <a:ext cx="592124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 b="1">
                <a:solidFill>
                  <a:schemeClr val="bg1"/>
                </a:solidFill>
                <a:latin typeface="Raleway" charset="0"/>
                <a:ea typeface="Raleway" charset="0"/>
                <a:cs typeface="Raleway" charset="0"/>
                <a:sym typeface="FontAwesome" charset="0"/>
              </a:rPr>
              <a:t>03</a:t>
            </a:r>
            <a:endParaRPr lang="es-ES" sz="2400" b="1">
              <a:solidFill>
                <a:schemeClr val="bg1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27" name="AutoShape 14"/>
          <p:cNvSpPr>
            <a:spLocks/>
          </p:cNvSpPr>
          <p:nvPr/>
        </p:nvSpPr>
        <p:spPr bwMode="auto">
          <a:xfrm>
            <a:off x="7232639" y="2797234"/>
            <a:ext cx="592124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 b="1">
                <a:solidFill>
                  <a:schemeClr val="bg1"/>
                </a:solidFill>
                <a:latin typeface="Raleway" charset="0"/>
                <a:ea typeface="Raleway" charset="0"/>
                <a:cs typeface="Raleway" charset="0"/>
                <a:sym typeface="FontAwesome" charset="0"/>
              </a:rPr>
              <a:t>04</a:t>
            </a:r>
            <a:endParaRPr lang="es-ES" sz="2400" b="1">
              <a:solidFill>
                <a:schemeClr val="bg1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28" name="AutoShape 14"/>
          <p:cNvSpPr>
            <a:spLocks/>
          </p:cNvSpPr>
          <p:nvPr/>
        </p:nvSpPr>
        <p:spPr bwMode="auto">
          <a:xfrm>
            <a:off x="8069820" y="3680684"/>
            <a:ext cx="592124" cy="3719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2400" b="1">
                <a:solidFill>
                  <a:schemeClr val="bg1"/>
                </a:solidFill>
                <a:latin typeface="Raleway" charset="0"/>
                <a:ea typeface="Raleway" charset="0"/>
                <a:cs typeface="Raleway" charset="0"/>
                <a:sym typeface="FontAwesome" charset="0"/>
              </a:rPr>
              <a:t>05</a:t>
            </a:r>
            <a:endParaRPr lang="es-ES" sz="2400" b="1">
              <a:solidFill>
                <a:schemeClr val="bg1"/>
              </a:solidFill>
              <a:latin typeface="Raleway" charset="0"/>
              <a:ea typeface="Raleway" charset="0"/>
              <a:cs typeface="Raleway" charset="0"/>
            </a:endParaRP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488405" y="240642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33" name="Text Placeholder 23"/>
          <p:cNvSpPr txBox="1">
            <a:spLocks/>
          </p:cNvSpPr>
          <p:nvPr/>
        </p:nvSpPr>
        <p:spPr>
          <a:xfrm>
            <a:off x="488405" y="265885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36" name="Text Placeholder 20"/>
          <p:cNvSpPr txBox="1">
            <a:spLocks/>
          </p:cNvSpPr>
          <p:nvPr/>
        </p:nvSpPr>
        <p:spPr>
          <a:xfrm>
            <a:off x="488405" y="327534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37" name="Text Placeholder 23"/>
          <p:cNvSpPr txBox="1">
            <a:spLocks/>
          </p:cNvSpPr>
          <p:nvPr/>
        </p:nvSpPr>
        <p:spPr>
          <a:xfrm>
            <a:off x="488405" y="352777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38" name="Marcador de texto 13"/>
          <p:cNvSpPr txBox="1">
            <a:spLocks/>
          </p:cNvSpPr>
          <p:nvPr/>
        </p:nvSpPr>
        <p:spPr>
          <a:xfrm>
            <a:off x="488406" y="1608816"/>
            <a:ext cx="2956196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Organic</a:t>
            </a:r>
            <a:endParaRPr lang="es-ES_tradnl" sz="5000">
              <a:solidFill>
                <a:schemeClr val="tx1">
                  <a:lumMod val="50000"/>
                  <a:lumOff val="50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39" name="Text Placeholder 20"/>
          <p:cNvSpPr txBox="1">
            <a:spLocks/>
          </p:cNvSpPr>
          <p:nvPr/>
        </p:nvSpPr>
        <p:spPr>
          <a:xfrm>
            <a:off x="488405" y="412398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41" name="Text Placeholder 23"/>
          <p:cNvSpPr txBox="1">
            <a:spLocks/>
          </p:cNvSpPr>
          <p:nvPr/>
        </p:nvSpPr>
        <p:spPr>
          <a:xfrm>
            <a:off x="488405" y="437641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</p:spTree>
    <p:extLst>
      <p:ext uri="{BB962C8B-B14F-4D97-AF65-F5344CB8AC3E}">
        <p14:creationId xmlns:p14="http://schemas.microsoft.com/office/powerpoint/2010/main" val="64723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4"/>
          <p:cNvGrpSpPr/>
          <p:nvPr/>
        </p:nvGrpSpPr>
        <p:grpSpPr>
          <a:xfrm>
            <a:off x="7417398" y="1864551"/>
            <a:ext cx="663851" cy="2310165"/>
            <a:chOff x="6534614" y="1854201"/>
            <a:chExt cx="824828" cy="2536843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2" name="Can 56"/>
            <p:cNvSpPr/>
            <p:nvPr/>
          </p:nvSpPr>
          <p:spPr>
            <a:xfrm>
              <a:off x="6534614" y="1854201"/>
              <a:ext cx="824828" cy="2161238"/>
            </a:xfrm>
            <a:prstGeom prst="can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53"/>
            <p:cNvSpPr/>
            <p:nvPr/>
          </p:nvSpPr>
          <p:spPr>
            <a:xfrm>
              <a:off x="6534614" y="3822128"/>
              <a:ext cx="824828" cy="568916"/>
            </a:xfrm>
            <a:custGeom>
              <a:avLst/>
              <a:gdLst/>
              <a:ahLst/>
              <a:cxnLst/>
              <a:rect l="l" t="t" r="r" b="b"/>
              <a:pathLst>
                <a:path w="824828" h="568916">
                  <a:moveTo>
                    <a:pt x="0" y="0"/>
                  </a:moveTo>
                  <a:lnTo>
                    <a:pt x="824828" y="0"/>
                  </a:lnTo>
                  <a:lnTo>
                    <a:pt x="824828" y="156502"/>
                  </a:lnTo>
                  <a:cubicBezTo>
                    <a:pt x="824828" y="384272"/>
                    <a:pt x="640184" y="568916"/>
                    <a:pt x="412414" y="568916"/>
                  </a:cubicBezTo>
                  <a:cubicBezTo>
                    <a:pt x="184644" y="568916"/>
                    <a:pt x="0" y="384272"/>
                    <a:pt x="0" y="15650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" name="Group 15"/>
          <p:cNvGrpSpPr/>
          <p:nvPr/>
        </p:nvGrpSpPr>
        <p:grpSpPr>
          <a:xfrm>
            <a:off x="6507713" y="1283655"/>
            <a:ext cx="663851" cy="2891061"/>
            <a:chOff x="7787152" y="2518833"/>
            <a:chExt cx="824828" cy="3174738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35" name="Can 59"/>
            <p:cNvSpPr/>
            <p:nvPr/>
          </p:nvSpPr>
          <p:spPr>
            <a:xfrm>
              <a:off x="7787152" y="2518833"/>
              <a:ext cx="824828" cy="2843600"/>
            </a:xfrm>
            <a:prstGeom prst="can">
              <a:avLst>
                <a:gd name="adj" fmla="val 50000"/>
              </a:avLst>
            </a:pr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ounded Rectangle 53"/>
            <p:cNvSpPr/>
            <p:nvPr/>
          </p:nvSpPr>
          <p:spPr>
            <a:xfrm>
              <a:off x="7787152" y="5124655"/>
              <a:ext cx="824828" cy="568916"/>
            </a:xfrm>
            <a:custGeom>
              <a:avLst/>
              <a:gdLst/>
              <a:ahLst/>
              <a:cxnLst/>
              <a:rect l="l" t="t" r="r" b="b"/>
              <a:pathLst>
                <a:path w="824828" h="568916">
                  <a:moveTo>
                    <a:pt x="0" y="0"/>
                  </a:moveTo>
                  <a:lnTo>
                    <a:pt x="824828" y="0"/>
                  </a:lnTo>
                  <a:lnTo>
                    <a:pt x="824828" y="156502"/>
                  </a:lnTo>
                  <a:cubicBezTo>
                    <a:pt x="824828" y="384272"/>
                    <a:pt x="640184" y="568916"/>
                    <a:pt x="412414" y="568916"/>
                  </a:cubicBezTo>
                  <a:cubicBezTo>
                    <a:pt x="184644" y="568916"/>
                    <a:pt x="0" y="384272"/>
                    <a:pt x="0" y="156502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 Placeholder 20"/>
          <p:cNvSpPr txBox="1">
            <a:spLocks/>
          </p:cNvSpPr>
          <p:nvPr/>
        </p:nvSpPr>
        <p:spPr>
          <a:xfrm>
            <a:off x="1273410" y="171177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9" name="Text Placeholder 23"/>
          <p:cNvSpPr txBox="1">
            <a:spLocks/>
          </p:cNvSpPr>
          <p:nvPr/>
        </p:nvSpPr>
        <p:spPr>
          <a:xfrm>
            <a:off x="1273410" y="196421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68313" y="1766642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1273410" y="258070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1273410" y="283313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468313" y="2577236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1273410" y="338484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1273410" y="363727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468313" y="3395075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Services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MORE QUALITY LESS QUANTITY</a:t>
            </a:r>
          </a:p>
        </p:txBody>
      </p:sp>
      <p:sp>
        <p:nvSpPr>
          <p:cNvPr id="58" name="AutoShape 14"/>
          <p:cNvSpPr>
            <a:spLocks/>
          </p:cNvSpPr>
          <p:nvPr/>
        </p:nvSpPr>
        <p:spPr bwMode="auto">
          <a:xfrm>
            <a:off x="629926" y="1886776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cs typeface="Helvetica Light" charset="0"/>
            </a:endParaRPr>
          </a:p>
        </p:txBody>
      </p:sp>
      <p:sp>
        <p:nvSpPr>
          <p:cNvPr id="60" name="AutoShape 14"/>
          <p:cNvSpPr>
            <a:spLocks/>
          </p:cNvSpPr>
          <p:nvPr/>
        </p:nvSpPr>
        <p:spPr bwMode="auto">
          <a:xfrm>
            <a:off x="629926" y="2723969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</a:t>
            </a:r>
            <a:endParaRPr lang="es-ES" sz="1800">
              <a:cs typeface="Helvetica Light" charset="0"/>
            </a:endParaRPr>
          </a:p>
        </p:txBody>
      </p:sp>
      <p:sp>
        <p:nvSpPr>
          <p:cNvPr id="62" name="AutoShape 14"/>
          <p:cNvSpPr>
            <a:spLocks/>
          </p:cNvSpPr>
          <p:nvPr/>
        </p:nvSpPr>
        <p:spPr bwMode="auto">
          <a:xfrm>
            <a:off x="629926" y="352574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</a:t>
            </a:r>
            <a:endParaRPr lang="es-ES" sz="1800">
              <a:cs typeface="Helvetica Light" charset="0"/>
            </a:endParaRPr>
          </a:p>
        </p:txBody>
      </p:sp>
      <p:grpSp>
        <p:nvGrpSpPr>
          <p:cNvPr id="28" name="Group 13"/>
          <p:cNvGrpSpPr/>
          <p:nvPr/>
        </p:nvGrpSpPr>
        <p:grpSpPr>
          <a:xfrm>
            <a:off x="5598028" y="2604202"/>
            <a:ext cx="663851" cy="1570514"/>
            <a:chOff x="5302714" y="3276600"/>
            <a:chExt cx="824828" cy="172461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grpSpPr>
        <p:sp>
          <p:nvSpPr>
            <p:cNvPr id="29" name="Can 20"/>
            <p:cNvSpPr/>
            <p:nvPr/>
          </p:nvSpPr>
          <p:spPr>
            <a:xfrm>
              <a:off x="5302714" y="3276600"/>
              <a:ext cx="824828" cy="1427242"/>
            </a:xfrm>
            <a:prstGeom prst="can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ounded Rectangle 53"/>
            <p:cNvSpPr/>
            <p:nvPr/>
          </p:nvSpPr>
          <p:spPr>
            <a:xfrm>
              <a:off x="5302714" y="4432300"/>
              <a:ext cx="824828" cy="568916"/>
            </a:xfrm>
            <a:custGeom>
              <a:avLst/>
              <a:gdLst/>
              <a:ahLst/>
              <a:cxnLst/>
              <a:rect l="l" t="t" r="r" b="b"/>
              <a:pathLst>
                <a:path w="824828" h="568916">
                  <a:moveTo>
                    <a:pt x="0" y="0"/>
                  </a:moveTo>
                  <a:lnTo>
                    <a:pt x="824828" y="0"/>
                  </a:lnTo>
                  <a:lnTo>
                    <a:pt x="824828" y="156502"/>
                  </a:lnTo>
                  <a:cubicBezTo>
                    <a:pt x="824828" y="384272"/>
                    <a:pt x="640184" y="568916"/>
                    <a:pt x="412414" y="568916"/>
                  </a:cubicBezTo>
                  <a:cubicBezTo>
                    <a:pt x="184644" y="568916"/>
                    <a:pt x="0" y="384272"/>
                    <a:pt x="0" y="1565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042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Timeline</a:t>
            </a:r>
            <a:r>
              <a:rPr lang="es-ES_tradnl"/>
              <a:t> </a:t>
            </a:r>
            <a:r>
              <a:rPr lang="es-ES_tradnl" err="1"/>
              <a:t>One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PUT YOUR TITLE HERE</a:t>
            </a: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982766" y="2129740"/>
            <a:ext cx="726926" cy="464912"/>
          </a:xfrm>
          <a:prstGeom prst="rect">
            <a:avLst/>
          </a:prstGeom>
        </p:spPr>
        <p:txBody>
          <a:bodyPr lIns="91440" tIns="45720" rIns="91440" bIns="45720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>
                <a:solidFill>
                  <a:schemeClr val="bg1">
                    <a:lumMod val="50000"/>
                  </a:schemeClr>
                </a:solidFill>
                <a:latin typeface="Lato Light"/>
                <a:cs typeface="Lato Light"/>
              </a:rPr>
              <a:t>50%</a:t>
            </a:r>
          </a:p>
        </p:txBody>
      </p:sp>
      <p:sp>
        <p:nvSpPr>
          <p:cNvPr id="17" name="Oval 33"/>
          <p:cNvSpPr>
            <a:spLocks noChangeAspect="1"/>
          </p:cNvSpPr>
          <p:nvPr/>
        </p:nvSpPr>
        <p:spPr>
          <a:xfrm>
            <a:off x="644144" y="1630591"/>
            <a:ext cx="1439998" cy="1439998"/>
          </a:xfrm>
          <a:prstGeom prst="ellipse">
            <a:avLst/>
          </a:prstGeom>
          <a:ln w="381000" cap="rnd" cmpd="sng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8" name="Arc 34"/>
          <p:cNvSpPr>
            <a:spLocks noChangeAspect="1"/>
          </p:cNvSpPr>
          <p:nvPr/>
        </p:nvSpPr>
        <p:spPr>
          <a:xfrm>
            <a:off x="644144" y="1630591"/>
            <a:ext cx="1439998" cy="1439998"/>
          </a:xfrm>
          <a:prstGeom prst="arc">
            <a:avLst>
              <a:gd name="adj1" fmla="val 16200000"/>
              <a:gd name="adj2" fmla="val 4770736"/>
            </a:avLst>
          </a:prstGeom>
          <a:ln w="381000" cap="rnd" cmpd="sng">
            <a:solidFill>
              <a:schemeClr val="accent2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3135700" y="2129740"/>
            <a:ext cx="726926" cy="464912"/>
          </a:xfrm>
          <a:prstGeom prst="rect">
            <a:avLst/>
          </a:prstGeom>
        </p:spPr>
        <p:txBody>
          <a:bodyPr lIns="91440" tIns="45720" rIns="91440" bIns="45720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>
                <a:solidFill>
                  <a:schemeClr val="bg1">
                    <a:lumMod val="50000"/>
                  </a:schemeClr>
                </a:solidFill>
                <a:latin typeface="Lato Light"/>
                <a:cs typeface="Lato Light"/>
              </a:rPr>
              <a:t>70%</a:t>
            </a:r>
          </a:p>
        </p:txBody>
      </p:sp>
      <p:sp>
        <p:nvSpPr>
          <p:cNvPr id="20" name="Oval 46"/>
          <p:cNvSpPr>
            <a:spLocks noChangeAspect="1"/>
          </p:cNvSpPr>
          <p:nvPr/>
        </p:nvSpPr>
        <p:spPr>
          <a:xfrm>
            <a:off x="2844135" y="1630591"/>
            <a:ext cx="1439998" cy="1439998"/>
          </a:xfrm>
          <a:prstGeom prst="ellipse">
            <a:avLst/>
          </a:prstGeom>
          <a:ln w="381000" cap="rnd" cmpd="sng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1" name="Arc 47"/>
          <p:cNvSpPr>
            <a:spLocks noChangeAspect="1"/>
          </p:cNvSpPr>
          <p:nvPr/>
        </p:nvSpPr>
        <p:spPr>
          <a:xfrm>
            <a:off x="2844135" y="1630591"/>
            <a:ext cx="1439998" cy="1439998"/>
          </a:xfrm>
          <a:prstGeom prst="arc">
            <a:avLst>
              <a:gd name="adj1" fmla="val 16200000"/>
              <a:gd name="adj2" fmla="val 9170579"/>
            </a:avLst>
          </a:prstGeom>
          <a:ln w="381000" cap="rnd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2" name="Text Placeholder 4"/>
          <p:cNvSpPr txBox="1">
            <a:spLocks/>
          </p:cNvSpPr>
          <p:nvPr/>
        </p:nvSpPr>
        <p:spPr>
          <a:xfrm>
            <a:off x="5214676" y="2129740"/>
            <a:ext cx="726926" cy="464912"/>
          </a:xfrm>
          <a:prstGeom prst="rect">
            <a:avLst/>
          </a:prstGeom>
        </p:spPr>
        <p:txBody>
          <a:bodyPr lIns="91440" tIns="45720" rIns="91440" bIns="45720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>
                <a:solidFill>
                  <a:schemeClr val="bg1">
                    <a:lumMod val="50000"/>
                  </a:schemeClr>
                </a:solidFill>
                <a:latin typeface="Lato Light"/>
                <a:cs typeface="Lato Light"/>
              </a:rPr>
              <a:t>30%</a:t>
            </a:r>
          </a:p>
        </p:txBody>
      </p:sp>
      <p:sp>
        <p:nvSpPr>
          <p:cNvPr id="23" name="Oval 54"/>
          <p:cNvSpPr>
            <a:spLocks noChangeAspect="1"/>
          </p:cNvSpPr>
          <p:nvPr/>
        </p:nvSpPr>
        <p:spPr>
          <a:xfrm>
            <a:off x="4893069" y="1630591"/>
            <a:ext cx="1439998" cy="1439998"/>
          </a:xfrm>
          <a:prstGeom prst="ellipse">
            <a:avLst/>
          </a:prstGeom>
          <a:ln w="381000" cap="rnd" cmpd="sng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4" name="Arc 55"/>
          <p:cNvSpPr>
            <a:spLocks noChangeAspect="1"/>
          </p:cNvSpPr>
          <p:nvPr/>
        </p:nvSpPr>
        <p:spPr>
          <a:xfrm>
            <a:off x="4893069" y="1630591"/>
            <a:ext cx="1439998" cy="1439998"/>
          </a:xfrm>
          <a:prstGeom prst="arc">
            <a:avLst>
              <a:gd name="adj1" fmla="val 16200000"/>
              <a:gd name="adj2" fmla="val 552449"/>
            </a:avLst>
          </a:prstGeom>
          <a:ln w="381000" cap="rnd" cmpd="sng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7256367" y="2129740"/>
            <a:ext cx="726926" cy="464912"/>
          </a:xfrm>
          <a:prstGeom prst="rect">
            <a:avLst/>
          </a:prstGeom>
        </p:spPr>
        <p:txBody>
          <a:bodyPr lIns="91440" tIns="45720" rIns="91440" bIns="45720"/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>
                <a:solidFill>
                  <a:schemeClr val="bg1">
                    <a:lumMod val="50000"/>
                  </a:schemeClr>
                </a:solidFill>
                <a:latin typeface="Lato Light"/>
                <a:cs typeface="Lato Light"/>
              </a:rPr>
              <a:t>80%</a:t>
            </a:r>
          </a:p>
        </p:txBody>
      </p:sp>
      <p:sp>
        <p:nvSpPr>
          <p:cNvPr id="26" name="Oval 59"/>
          <p:cNvSpPr>
            <a:spLocks noChangeAspect="1"/>
          </p:cNvSpPr>
          <p:nvPr/>
        </p:nvSpPr>
        <p:spPr>
          <a:xfrm>
            <a:off x="6928379" y="1630591"/>
            <a:ext cx="1439998" cy="1439998"/>
          </a:xfrm>
          <a:prstGeom prst="ellipse">
            <a:avLst/>
          </a:prstGeom>
          <a:ln w="381000" cap="rnd" cmpd="sng">
            <a:solidFill>
              <a:schemeClr val="bg1">
                <a:lumMod val="75000"/>
                <a:alpha val="3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7" name="Arc 60"/>
          <p:cNvSpPr>
            <a:spLocks noChangeAspect="1"/>
          </p:cNvSpPr>
          <p:nvPr/>
        </p:nvSpPr>
        <p:spPr>
          <a:xfrm>
            <a:off x="6928379" y="1630591"/>
            <a:ext cx="1439998" cy="1439998"/>
          </a:xfrm>
          <a:prstGeom prst="arc">
            <a:avLst>
              <a:gd name="adj1" fmla="val 16200000"/>
              <a:gd name="adj2" fmla="val 9939494"/>
            </a:avLst>
          </a:prstGeom>
          <a:ln w="381000" cap="rnd" cmpd="sng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8" name="Text Placeholder 20"/>
          <p:cNvSpPr txBox="1">
            <a:spLocks/>
          </p:cNvSpPr>
          <p:nvPr/>
        </p:nvSpPr>
        <p:spPr>
          <a:xfrm>
            <a:off x="555678" y="3484940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29" name="Text Placeholder 23"/>
          <p:cNvSpPr txBox="1">
            <a:spLocks/>
          </p:cNvSpPr>
          <p:nvPr/>
        </p:nvSpPr>
        <p:spPr>
          <a:xfrm>
            <a:off x="555678" y="3747648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0" name="Text Placeholder 20"/>
          <p:cNvSpPr txBox="1">
            <a:spLocks/>
          </p:cNvSpPr>
          <p:nvPr/>
        </p:nvSpPr>
        <p:spPr>
          <a:xfrm>
            <a:off x="2742697" y="3484940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31" name="Text Placeholder 23"/>
          <p:cNvSpPr txBox="1">
            <a:spLocks/>
          </p:cNvSpPr>
          <p:nvPr/>
        </p:nvSpPr>
        <p:spPr>
          <a:xfrm>
            <a:off x="2742697" y="3747648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2" name="Text Placeholder 20"/>
          <p:cNvSpPr txBox="1">
            <a:spLocks/>
          </p:cNvSpPr>
          <p:nvPr/>
        </p:nvSpPr>
        <p:spPr>
          <a:xfrm>
            <a:off x="4769459" y="3484940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33" name="Text Placeholder 23"/>
          <p:cNvSpPr txBox="1">
            <a:spLocks/>
          </p:cNvSpPr>
          <p:nvPr/>
        </p:nvSpPr>
        <p:spPr>
          <a:xfrm>
            <a:off x="4769459" y="3747648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34" name="Text Placeholder 20"/>
          <p:cNvSpPr txBox="1">
            <a:spLocks/>
          </p:cNvSpPr>
          <p:nvPr/>
        </p:nvSpPr>
        <p:spPr>
          <a:xfrm>
            <a:off x="6815076" y="3484940"/>
            <a:ext cx="1706755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TITLE EXAMPLE HERE</a:t>
            </a:r>
          </a:p>
        </p:txBody>
      </p:sp>
      <p:sp>
        <p:nvSpPr>
          <p:cNvPr id="35" name="Text Placeholder 23"/>
          <p:cNvSpPr txBox="1">
            <a:spLocks/>
          </p:cNvSpPr>
          <p:nvPr/>
        </p:nvSpPr>
        <p:spPr>
          <a:xfrm>
            <a:off x="6815076" y="3747648"/>
            <a:ext cx="1706755" cy="56982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23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/>
              <a:t>Waves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PUT YOUR TITLE HERE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7" name="Marcador de texto 6"/>
          <p:cNvSpPr>
            <a:spLocks noGrp="1"/>
          </p:cNvSpPr>
          <p:nvPr>
            <p:ph type="body" sz="quarter" idx="80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81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82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83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84"/>
          </p:nvPr>
        </p:nvSpPr>
        <p:spPr/>
        <p:txBody>
          <a:bodyPr/>
          <a:lstStyle/>
          <a:p>
            <a:r>
              <a:rPr lang="es-ES_tradnl"/>
              <a:t>Subtitle Example</a:t>
            </a:r>
          </a:p>
        </p:txBody>
      </p:sp>
      <p:grpSp>
        <p:nvGrpSpPr>
          <p:cNvPr id="36" name="Group 31"/>
          <p:cNvGrpSpPr/>
          <p:nvPr/>
        </p:nvGrpSpPr>
        <p:grpSpPr>
          <a:xfrm>
            <a:off x="452438" y="1845598"/>
            <a:ext cx="8229600" cy="1858739"/>
            <a:chOff x="-1442931" y="-638535"/>
            <a:chExt cx="21222845" cy="4793397"/>
          </a:xfrm>
        </p:grpSpPr>
        <p:sp>
          <p:nvSpPr>
            <p:cNvPr id="37" name="Shape 613"/>
            <p:cNvSpPr/>
            <p:nvPr/>
          </p:nvSpPr>
          <p:spPr>
            <a:xfrm>
              <a:off x="-1442931" y="1525449"/>
              <a:ext cx="4244570" cy="2629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38" name="Shape 614"/>
            <p:cNvSpPr/>
            <p:nvPr/>
          </p:nvSpPr>
          <p:spPr>
            <a:xfrm>
              <a:off x="679352" y="1111548"/>
              <a:ext cx="4244570" cy="30433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39" name="Shape 615"/>
            <p:cNvSpPr/>
            <p:nvPr/>
          </p:nvSpPr>
          <p:spPr>
            <a:xfrm>
              <a:off x="2801635" y="1672412"/>
              <a:ext cx="4244570" cy="2482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0" name="Shape 616"/>
            <p:cNvSpPr/>
            <p:nvPr/>
          </p:nvSpPr>
          <p:spPr>
            <a:xfrm>
              <a:off x="4923922" y="342936"/>
              <a:ext cx="4244570" cy="381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1" name="Shape 617"/>
            <p:cNvSpPr/>
            <p:nvPr/>
          </p:nvSpPr>
          <p:spPr>
            <a:xfrm>
              <a:off x="7046207" y="1185737"/>
              <a:ext cx="4244570" cy="2969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2" name="Shape 618"/>
            <p:cNvSpPr/>
            <p:nvPr/>
          </p:nvSpPr>
          <p:spPr>
            <a:xfrm>
              <a:off x="9168492" y="342936"/>
              <a:ext cx="4244570" cy="381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3" name="Shape 619"/>
            <p:cNvSpPr/>
            <p:nvPr/>
          </p:nvSpPr>
          <p:spPr>
            <a:xfrm>
              <a:off x="11290775" y="1927061"/>
              <a:ext cx="4244570" cy="2227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4" name="Shape 620"/>
            <p:cNvSpPr/>
            <p:nvPr/>
          </p:nvSpPr>
          <p:spPr>
            <a:xfrm>
              <a:off x="13413060" y="470348"/>
              <a:ext cx="4244570" cy="3684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2">
                <a:lumMod val="75000"/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5" name="Shape 621"/>
            <p:cNvSpPr/>
            <p:nvPr/>
          </p:nvSpPr>
          <p:spPr>
            <a:xfrm>
              <a:off x="15535344" y="1927061"/>
              <a:ext cx="4244570" cy="2227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93" extrusionOk="0">
                  <a:moveTo>
                    <a:pt x="5362" y="8702"/>
                  </a:moveTo>
                  <a:cubicBezTo>
                    <a:pt x="6154" y="3493"/>
                    <a:pt x="8339" y="-7"/>
                    <a:pt x="10794" y="0"/>
                  </a:cubicBezTo>
                  <a:cubicBezTo>
                    <a:pt x="13249" y="6"/>
                    <a:pt x="15430" y="3519"/>
                    <a:pt x="16217" y="8734"/>
                  </a:cubicBezTo>
                  <a:cubicBezTo>
                    <a:pt x="16576" y="11187"/>
                    <a:pt x="17136" y="13469"/>
                    <a:pt x="17869" y="15463"/>
                  </a:cubicBezTo>
                  <a:cubicBezTo>
                    <a:pt x="18864" y="18174"/>
                    <a:pt x="20147" y="20279"/>
                    <a:pt x="21600" y="21585"/>
                  </a:cubicBezTo>
                  <a:cubicBezTo>
                    <a:pt x="17994" y="21587"/>
                    <a:pt x="14388" y="21588"/>
                    <a:pt x="10782" y="21589"/>
                  </a:cubicBezTo>
                  <a:cubicBezTo>
                    <a:pt x="7188" y="21591"/>
                    <a:pt x="3594" y="21592"/>
                    <a:pt x="0" y="21593"/>
                  </a:cubicBezTo>
                  <a:cubicBezTo>
                    <a:pt x="1456" y="20285"/>
                    <a:pt x="2740" y="18169"/>
                    <a:pt x="3731" y="15444"/>
                  </a:cubicBezTo>
                  <a:cubicBezTo>
                    <a:pt x="4457" y="13445"/>
                    <a:pt x="5011" y="11158"/>
                    <a:pt x="5362" y="8702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9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defTabSz="457200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1200"/>
            </a:p>
          </p:txBody>
        </p:sp>
        <p:sp>
          <p:nvSpPr>
            <p:cNvPr id="46" name="Shape 624"/>
            <p:cNvSpPr/>
            <p:nvPr/>
          </p:nvSpPr>
          <p:spPr>
            <a:xfrm>
              <a:off x="-81109" y="515575"/>
              <a:ext cx="1520922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57%</a:t>
              </a:r>
            </a:p>
          </p:txBody>
        </p:sp>
        <p:sp>
          <p:nvSpPr>
            <p:cNvPr id="47" name="Shape 625"/>
            <p:cNvSpPr/>
            <p:nvPr/>
          </p:nvSpPr>
          <p:spPr>
            <a:xfrm>
              <a:off x="14774883" y="-387745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37%</a:t>
              </a:r>
            </a:p>
          </p:txBody>
        </p:sp>
        <p:sp>
          <p:nvSpPr>
            <p:cNvPr id="48" name="Shape 626"/>
            <p:cNvSpPr/>
            <p:nvPr/>
          </p:nvSpPr>
          <p:spPr>
            <a:xfrm>
              <a:off x="10530314" y="-390022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46%</a:t>
              </a:r>
            </a:p>
          </p:txBody>
        </p:sp>
        <p:sp>
          <p:nvSpPr>
            <p:cNvPr id="49" name="Shape 627"/>
            <p:cNvSpPr/>
            <p:nvPr/>
          </p:nvSpPr>
          <p:spPr>
            <a:xfrm>
              <a:off x="6285745" y="-638535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47%</a:t>
              </a:r>
            </a:p>
          </p:txBody>
        </p:sp>
        <p:sp>
          <p:nvSpPr>
            <p:cNvPr id="50" name="Shape 628"/>
            <p:cNvSpPr/>
            <p:nvPr/>
          </p:nvSpPr>
          <p:spPr>
            <a:xfrm>
              <a:off x="4163463" y="701468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82%</a:t>
              </a:r>
            </a:p>
          </p:txBody>
        </p:sp>
        <p:sp>
          <p:nvSpPr>
            <p:cNvPr id="51" name="Shape 629"/>
            <p:cNvSpPr/>
            <p:nvPr/>
          </p:nvSpPr>
          <p:spPr>
            <a:xfrm>
              <a:off x="16897170" y="1022067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77%</a:t>
              </a:r>
            </a:p>
          </p:txBody>
        </p:sp>
        <p:sp>
          <p:nvSpPr>
            <p:cNvPr id="52" name="Shape 631"/>
            <p:cNvSpPr/>
            <p:nvPr/>
          </p:nvSpPr>
          <p:spPr>
            <a:xfrm>
              <a:off x="12652601" y="836174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71%</a:t>
              </a:r>
            </a:p>
          </p:txBody>
        </p:sp>
        <p:sp>
          <p:nvSpPr>
            <p:cNvPr id="53" name="Shape 632"/>
            <p:cNvSpPr/>
            <p:nvPr/>
          </p:nvSpPr>
          <p:spPr>
            <a:xfrm>
              <a:off x="8408029" y="251179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61%</a:t>
              </a:r>
            </a:p>
          </p:txBody>
        </p:sp>
        <p:sp>
          <p:nvSpPr>
            <p:cNvPr id="54" name="Shape 633"/>
            <p:cNvSpPr/>
            <p:nvPr/>
          </p:nvSpPr>
          <p:spPr>
            <a:xfrm>
              <a:off x="2041176" y="35624"/>
              <a:ext cx="1520924" cy="8201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lnSpc>
                  <a:spcPct val="120000"/>
                </a:lnSpc>
                <a:defRPr sz="20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 lvl="0" algn="ctr">
                <a:defRPr sz="1800" b="0">
                  <a:solidFill>
                    <a:srgbClr val="000000"/>
                  </a:solidFill>
                </a:defRPr>
              </a:pPr>
              <a:r>
                <a:rPr sz="1200">
                  <a:solidFill>
                    <a:schemeClr val="accent1"/>
                  </a:solidFill>
                  <a:latin typeface="Lato Light"/>
                  <a:cs typeface="Lato Light"/>
                </a:rPr>
                <a:t>75%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6419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rma libre 14"/>
          <p:cNvSpPr/>
          <p:nvPr/>
        </p:nvSpPr>
        <p:spPr>
          <a:xfrm flipH="1">
            <a:off x="3843385" y="0"/>
            <a:ext cx="5300615" cy="5288850"/>
          </a:xfrm>
          <a:custGeom>
            <a:avLst/>
            <a:gdLst>
              <a:gd name="connsiteX0" fmla="*/ 5299628 w 5300615"/>
              <a:gd name="connsiteY0" fmla="*/ 0 h 5288850"/>
              <a:gd name="connsiteX1" fmla="*/ 0 w 5300615"/>
              <a:gd name="connsiteY1" fmla="*/ 0 h 5288850"/>
              <a:gd name="connsiteX2" fmla="*/ 0 w 5300615"/>
              <a:gd name="connsiteY2" fmla="*/ 2374605 h 5288850"/>
              <a:gd name="connsiteX3" fmla="*/ 471 w 5300615"/>
              <a:gd name="connsiteY3" fmla="*/ 2372272 h 5288850"/>
              <a:gd name="connsiteX4" fmla="*/ 119358 w 5300615"/>
              <a:gd name="connsiteY4" fmla="*/ 2293468 h 5288850"/>
              <a:gd name="connsiteX5" fmla="*/ 238245 w 5300615"/>
              <a:gd name="connsiteY5" fmla="*/ 2372272 h 5288850"/>
              <a:gd name="connsiteX6" fmla="*/ 246634 w 5300615"/>
              <a:gd name="connsiteY6" fmla="*/ 2413821 h 5288850"/>
              <a:gd name="connsiteX7" fmla="*/ 246634 w 5300615"/>
              <a:gd name="connsiteY7" fmla="*/ 3359079 h 5288850"/>
              <a:gd name="connsiteX8" fmla="*/ 325437 w 5300615"/>
              <a:gd name="connsiteY8" fmla="*/ 3477967 h 5288850"/>
              <a:gd name="connsiteX9" fmla="*/ 373507 w 5300615"/>
              <a:gd name="connsiteY9" fmla="*/ 3487671 h 5288850"/>
              <a:gd name="connsiteX10" fmla="*/ 373507 w 5300615"/>
              <a:gd name="connsiteY10" fmla="*/ 3488409 h 5288850"/>
              <a:gd name="connsiteX11" fmla="*/ 396987 w 5300615"/>
              <a:gd name="connsiteY11" fmla="*/ 3490776 h 5288850"/>
              <a:gd name="connsiteX12" fmla="*/ 474052 w 5300615"/>
              <a:gd name="connsiteY12" fmla="*/ 3537220 h 5288850"/>
              <a:gd name="connsiteX13" fmla="*/ 495469 w 5300615"/>
              <a:gd name="connsiteY13" fmla="*/ 3574552 h 5288850"/>
              <a:gd name="connsiteX14" fmla="*/ 495469 w 5300615"/>
              <a:gd name="connsiteY14" fmla="*/ 3715332 h 5288850"/>
              <a:gd name="connsiteX15" fmla="*/ 624496 w 5300615"/>
              <a:gd name="connsiteY15" fmla="*/ 3844359 h 5288850"/>
              <a:gd name="connsiteX16" fmla="*/ 624495 w 5300615"/>
              <a:gd name="connsiteY16" fmla="*/ 3844360 h 5288850"/>
              <a:gd name="connsiteX17" fmla="*/ 753522 w 5300615"/>
              <a:gd name="connsiteY17" fmla="*/ 3715333 h 5288850"/>
              <a:gd name="connsiteX18" fmla="*/ 753522 w 5300615"/>
              <a:gd name="connsiteY18" fmla="*/ 3654669 h 5288850"/>
              <a:gd name="connsiteX19" fmla="*/ 756196 w 5300615"/>
              <a:gd name="connsiteY19" fmla="*/ 3641426 h 5288850"/>
              <a:gd name="connsiteX20" fmla="*/ 875083 w 5300615"/>
              <a:gd name="connsiteY20" fmla="*/ 3562622 h 5288850"/>
              <a:gd name="connsiteX21" fmla="*/ 993970 w 5300615"/>
              <a:gd name="connsiteY21" fmla="*/ 3641426 h 5288850"/>
              <a:gd name="connsiteX22" fmla="*/ 1002359 w 5300615"/>
              <a:gd name="connsiteY22" fmla="*/ 3682976 h 5288850"/>
              <a:gd name="connsiteX23" fmla="*/ 1002359 w 5300615"/>
              <a:gd name="connsiteY23" fmla="*/ 4059351 h 5288850"/>
              <a:gd name="connsiteX24" fmla="*/ 1081162 w 5300615"/>
              <a:gd name="connsiteY24" fmla="*/ 4178239 h 5288850"/>
              <a:gd name="connsiteX25" fmla="*/ 1129232 w 5300615"/>
              <a:gd name="connsiteY25" fmla="*/ 4187943 h 5288850"/>
              <a:gd name="connsiteX26" fmla="*/ 1129232 w 5300615"/>
              <a:gd name="connsiteY26" fmla="*/ 4188681 h 5288850"/>
              <a:gd name="connsiteX27" fmla="*/ 1152712 w 5300615"/>
              <a:gd name="connsiteY27" fmla="*/ 4191048 h 5288850"/>
              <a:gd name="connsiteX28" fmla="*/ 1252441 w 5300615"/>
              <a:gd name="connsiteY28" fmla="*/ 4276997 h 5288850"/>
              <a:gd name="connsiteX29" fmla="*/ 1254645 w 5300615"/>
              <a:gd name="connsiteY29" fmla="*/ 4289487 h 5288850"/>
              <a:gd name="connsiteX30" fmla="*/ 1254645 w 5300615"/>
              <a:gd name="connsiteY30" fmla="*/ 4654741 h 5288850"/>
              <a:gd name="connsiteX31" fmla="*/ 1383672 w 5300615"/>
              <a:gd name="connsiteY31" fmla="*/ 4783768 h 5288850"/>
              <a:gd name="connsiteX32" fmla="*/ 1383671 w 5300615"/>
              <a:gd name="connsiteY32" fmla="*/ 4783769 h 5288850"/>
              <a:gd name="connsiteX33" fmla="*/ 1512698 w 5300615"/>
              <a:gd name="connsiteY33" fmla="*/ 4654742 h 5288850"/>
              <a:gd name="connsiteX34" fmla="*/ 1512698 w 5300615"/>
              <a:gd name="connsiteY34" fmla="*/ 4520834 h 5288850"/>
              <a:gd name="connsiteX35" fmla="*/ 1514902 w 5300615"/>
              <a:gd name="connsiteY35" fmla="*/ 4508344 h 5288850"/>
              <a:gd name="connsiteX36" fmla="*/ 1614631 w 5300615"/>
              <a:gd name="connsiteY36" fmla="*/ 4422395 h 5288850"/>
              <a:gd name="connsiteX37" fmla="*/ 1638111 w 5300615"/>
              <a:gd name="connsiteY37" fmla="*/ 4420028 h 5288850"/>
              <a:gd name="connsiteX38" fmla="*/ 1638111 w 5300615"/>
              <a:gd name="connsiteY38" fmla="*/ 4419290 h 5288850"/>
              <a:gd name="connsiteX39" fmla="*/ 1686181 w 5300615"/>
              <a:gd name="connsiteY39" fmla="*/ 4409586 h 5288850"/>
              <a:gd name="connsiteX40" fmla="*/ 1764984 w 5300615"/>
              <a:gd name="connsiteY40" fmla="*/ 4290698 h 5288850"/>
              <a:gd name="connsiteX41" fmla="*/ 1764984 w 5300615"/>
              <a:gd name="connsiteY41" fmla="*/ 4137295 h 5288850"/>
              <a:gd name="connsiteX42" fmla="*/ 1767174 w 5300615"/>
              <a:gd name="connsiteY42" fmla="*/ 4126450 h 5288850"/>
              <a:gd name="connsiteX43" fmla="*/ 1886061 w 5300615"/>
              <a:gd name="connsiteY43" fmla="*/ 4047646 h 5288850"/>
              <a:gd name="connsiteX44" fmla="*/ 2004948 w 5300615"/>
              <a:gd name="connsiteY44" fmla="*/ 4126450 h 5288850"/>
              <a:gd name="connsiteX45" fmla="*/ 2013337 w 5300615"/>
              <a:gd name="connsiteY45" fmla="*/ 4168000 h 5288850"/>
              <a:gd name="connsiteX46" fmla="*/ 2013337 w 5300615"/>
              <a:gd name="connsiteY46" fmla="*/ 4281984 h 5288850"/>
              <a:gd name="connsiteX47" fmla="*/ 2092140 w 5300615"/>
              <a:gd name="connsiteY47" fmla="*/ 4400872 h 5288850"/>
              <a:gd name="connsiteX48" fmla="*/ 2140210 w 5300615"/>
              <a:gd name="connsiteY48" fmla="*/ 4410576 h 5288850"/>
              <a:gd name="connsiteX49" fmla="*/ 2140210 w 5300615"/>
              <a:gd name="connsiteY49" fmla="*/ 4411314 h 5288850"/>
              <a:gd name="connsiteX50" fmla="*/ 2163690 w 5300615"/>
              <a:gd name="connsiteY50" fmla="*/ 4413681 h 5288850"/>
              <a:gd name="connsiteX51" fmla="*/ 2240755 w 5300615"/>
              <a:gd name="connsiteY51" fmla="*/ 4460125 h 5288850"/>
              <a:gd name="connsiteX52" fmla="*/ 2259424 w 5300615"/>
              <a:gd name="connsiteY52" fmla="*/ 4492667 h 5288850"/>
              <a:gd name="connsiteX53" fmla="*/ 2259424 w 5300615"/>
              <a:gd name="connsiteY53" fmla="*/ 4539405 h 5288850"/>
              <a:gd name="connsiteX54" fmla="*/ 2388451 w 5300615"/>
              <a:gd name="connsiteY54" fmla="*/ 4668432 h 5288850"/>
              <a:gd name="connsiteX55" fmla="*/ 2388450 w 5300615"/>
              <a:gd name="connsiteY55" fmla="*/ 4668433 h 5288850"/>
              <a:gd name="connsiteX56" fmla="*/ 2517477 w 5300615"/>
              <a:gd name="connsiteY56" fmla="*/ 4539406 h 5288850"/>
              <a:gd name="connsiteX57" fmla="*/ 2517477 w 5300615"/>
              <a:gd name="connsiteY57" fmla="*/ 4230460 h 5288850"/>
              <a:gd name="connsiteX58" fmla="*/ 2521075 w 5300615"/>
              <a:gd name="connsiteY58" fmla="*/ 4212641 h 5288850"/>
              <a:gd name="connsiteX59" fmla="*/ 2639962 w 5300615"/>
              <a:gd name="connsiteY59" fmla="*/ 4133837 h 5288850"/>
              <a:gd name="connsiteX60" fmla="*/ 2758850 w 5300615"/>
              <a:gd name="connsiteY60" fmla="*/ 4212641 h 5288850"/>
              <a:gd name="connsiteX61" fmla="*/ 2768988 w 5300615"/>
              <a:gd name="connsiteY61" fmla="*/ 4262860 h 5288850"/>
              <a:gd name="connsiteX62" fmla="*/ 2768989 w 5300615"/>
              <a:gd name="connsiteY62" fmla="*/ 2004263 h 5288850"/>
              <a:gd name="connsiteX63" fmla="*/ 2768989 w 5300615"/>
              <a:gd name="connsiteY63" fmla="*/ 5159822 h 5288850"/>
              <a:gd name="connsiteX64" fmla="*/ 2898016 w 5300615"/>
              <a:gd name="connsiteY64" fmla="*/ 5288849 h 5288850"/>
              <a:gd name="connsiteX65" fmla="*/ 2898015 w 5300615"/>
              <a:gd name="connsiteY65" fmla="*/ 5288850 h 5288850"/>
              <a:gd name="connsiteX66" fmla="*/ 3027042 w 5300615"/>
              <a:gd name="connsiteY66" fmla="*/ 5159823 h 5288850"/>
              <a:gd name="connsiteX67" fmla="*/ 3027042 w 5300615"/>
              <a:gd name="connsiteY67" fmla="*/ 4573421 h 5288850"/>
              <a:gd name="connsiteX68" fmla="*/ 3036806 w 5300615"/>
              <a:gd name="connsiteY68" fmla="*/ 4525061 h 5288850"/>
              <a:gd name="connsiteX69" fmla="*/ 3155693 w 5300615"/>
              <a:gd name="connsiteY69" fmla="*/ 4446257 h 5288850"/>
              <a:gd name="connsiteX70" fmla="*/ 3274581 w 5300615"/>
              <a:gd name="connsiteY70" fmla="*/ 4525061 h 5288850"/>
              <a:gd name="connsiteX71" fmla="*/ 3284719 w 5300615"/>
              <a:gd name="connsiteY71" fmla="*/ 4575280 h 5288850"/>
              <a:gd name="connsiteX72" fmla="*/ 3284720 w 5300615"/>
              <a:gd name="connsiteY72" fmla="*/ 2004263 h 5288850"/>
              <a:gd name="connsiteX73" fmla="*/ 3284720 w 5300615"/>
              <a:gd name="connsiteY73" fmla="*/ 4558757 h 5288850"/>
              <a:gd name="connsiteX74" fmla="*/ 3413747 w 5300615"/>
              <a:gd name="connsiteY74" fmla="*/ 4687784 h 5288850"/>
              <a:gd name="connsiteX75" fmla="*/ 3413746 w 5300615"/>
              <a:gd name="connsiteY75" fmla="*/ 4687785 h 5288850"/>
              <a:gd name="connsiteX76" fmla="*/ 3542773 w 5300615"/>
              <a:gd name="connsiteY76" fmla="*/ 4558758 h 5288850"/>
              <a:gd name="connsiteX77" fmla="*/ 3542773 w 5300615"/>
              <a:gd name="connsiteY77" fmla="*/ 4454117 h 5288850"/>
              <a:gd name="connsiteX78" fmla="*/ 3543025 w 5300615"/>
              <a:gd name="connsiteY78" fmla="*/ 4452688 h 5288850"/>
              <a:gd name="connsiteX79" fmla="*/ 3642754 w 5300615"/>
              <a:gd name="connsiteY79" fmla="*/ 4366739 h 5288850"/>
              <a:gd name="connsiteX80" fmla="*/ 3666234 w 5300615"/>
              <a:gd name="connsiteY80" fmla="*/ 4364372 h 5288850"/>
              <a:gd name="connsiteX81" fmla="*/ 3666234 w 5300615"/>
              <a:gd name="connsiteY81" fmla="*/ 4363634 h 5288850"/>
              <a:gd name="connsiteX82" fmla="*/ 3714304 w 5300615"/>
              <a:gd name="connsiteY82" fmla="*/ 4353930 h 5288850"/>
              <a:gd name="connsiteX83" fmla="*/ 3793107 w 5300615"/>
              <a:gd name="connsiteY83" fmla="*/ 4235042 h 5288850"/>
              <a:gd name="connsiteX84" fmla="*/ 3793107 w 5300615"/>
              <a:gd name="connsiteY84" fmla="*/ 3994172 h 5288850"/>
              <a:gd name="connsiteX85" fmla="*/ 3795297 w 5300615"/>
              <a:gd name="connsiteY85" fmla="*/ 3983328 h 5288850"/>
              <a:gd name="connsiteX86" fmla="*/ 3914184 w 5300615"/>
              <a:gd name="connsiteY86" fmla="*/ 3904524 h 5288850"/>
              <a:gd name="connsiteX87" fmla="*/ 4033071 w 5300615"/>
              <a:gd name="connsiteY87" fmla="*/ 3983328 h 5288850"/>
              <a:gd name="connsiteX88" fmla="*/ 4041460 w 5300615"/>
              <a:gd name="connsiteY88" fmla="*/ 4024878 h 5288850"/>
              <a:gd name="connsiteX89" fmla="*/ 4041460 w 5300615"/>
              <a:gd name="connsiteY89" fmla="*/ 4115008 h 5288850"/>
              <a:gd name="connsiteX90" fmla="*/ 4120263 w 5300615"/>
              <a:gd name="connsiteY90" fmla="*/ 4233896 h 5288850"/>
              <a:gd name="connsiteX91" fmla="*/ 4168333 w 5300615"/>
              <a:gd name="connsiteY91" fmla="*/ 4243600 h 5288850"/>
              <a:gd name="connsiteX92" fmla="*/ 4168333 w 5300615"/>
              <a:gd name="connsiteY92" fmla="*/ 4244338 h 5288850"/>
              <a:gd name="connsiteX93" fmla="*/ 4191813 w 5300615"/>
              <a:gd name="connsiteY93" fmla="*/ 4246705 h 5288850"/>
              <a:gd name="connsiteX94" fmla="*/ 4291542 w 5300615"/>
              <a:gd name="connsiteY94" fmla="*/ 4332654 h 5288850"/>
              <a:gd name="connsiteX95" fmla="*/ 4293545 w 5300615"/>
              <a:gd name="connsiteY95" fmla="*/ 4344005 h 5288850"/>
              <a:gd name="connsiteX96" fmla="*/ 4293545 w 5300615"/>
              <a:gd name="connsiteY96" fmla="*/ 4624024 h 5288850"/>
              <a:gd name="connsiteX97" fmla="*/ 4422572 w 5300615"/>
              <a:gd name="connsiteY97" fmla="*/ 4753051 h 5288850"/>
              <a:gd name="connsiteX98" fmla="*/ 4422571 w 5300615"/>
              <a:gd name="connsiteY98" fmla="*/ 4753052 h 5288850"/>
              <a:gd name="connsiteX99" fmla="*/ 4551598 w 5300615"/>
              <a:gd name="connsiteY99" fmla="*/ 4624025 h 5288850"/>
              <a:gd name="connsiteX100" fmla="*/ 4551598 w 5300615"/>
              <a:gd name="connsiteY100" fmla="*/ 4355700 h 5288850"/>
              <a:gd name="connsiteX101" fmla="*/ 4551849 w 5300615"/>
              <a:gd name="connsiteY101" fmla="*/ 4354277 h 5288850"/>
              <a:gd name="connsiteX102" fmla="*/ 4651578 w 5300615"/>
              <a:gd name="connsiteY102" fmla="*/ 4268328 h 5288850"/>
              <a:gd name="connsiteX103" fmla="*/ 4675058 w 5300615"/>
              <a:gd name="connsiteY103" fmla="*/ 4265961 h 5288850"/>
              <a:gd name="connsiteX104" fmla="*/ 4675058 w 5300615"/>
              <a:gd name="connsiteY104" fmla="*/ 4265223 h 5288850"/>
              <a:gd name="connsiteX105" fmla="*/ 4723128 w 5300615"/>
              <a:gd name="connsiteY105" fmla="*/ 4255519 h 5288850"/>
              <a:gd name="connsiteX106" fmla="*/ 4801931 w 5300615"/>
              <a:gd name="connsiteY106" fmla="*/ 4136631 h 5288850"/>
              <a:gd name="connsiteX107" fmla="*/ 4801931 w 5300615"/>
              <a:gd name="connsiteY107" fmla="*/ 3576838 h 5288850"/>
              <a:gd name="connsiteX108" fmla="*/ 4801951 w 5300615"/>
              <a:gd name="connsiteY108" fmla="*/ 3576725 h 5288850"/>
              <a:gd name="connsiteX109" fmla="*/ 4901680 w 5300615"/>
              <a:gd name="connsiteY109" fmla="*/ 3490776 h 5288850"/>
              <a:gd name="connsiteX110" fmla="*/ 4925160 w 5300615"/>
              <a:gd name="connsiteY110" fmla="*/ 3488409 h 5288850"/>
              <a:gd name="connsiteX111" fmla="*/ 4925160 w 5300615"/>
              <a:gd name="connsiteY111" fmla="*/ 3487671 h 5288850"/>
              <a:gd name="connsiteX112" fmla="*/ 4973230 w 5300615"/>
              <a:gd name="connsiteY112" fmla="*/ 3477967 h 5288850"/>
              <a:gd name="connsiteX113" fmla="*/ 5052033 w 5300615"/>
              <a:gd name="connsiteY113" fmla="*/ 3359079 h 5288850"/>
              <a:gd name="connsiteX114" fmla="*/ 5052033 w 5300615"/>
              <a:gd name="connsiteY114" fmla="*/ 3295765 h 5288850"/>
              <a:gd name="connsiteX115" fmla="*/ 5073198 w 5300615"/>
              <a:gd name="connsiteY115" fmla="*/ 3258874 h 5288850"/>
              <a:gd name="connsiteX116" fmla="*/ 5150262 w 5300615"/>
              <a:gd name="connsiteY116" fmla="*/ 3212430 h 5288850"/>
              <a:gd name="connsiteX117" fmla="*/ 5173742 w 5300615"/>
              <a:gd name="connsiteY117" fmla="*/ 3210063 h 5288850"/>
              <a:gd name="connsiteX118" fmla="*/ 5173742 w 5300615"/>
              <a:gd name="connsiteY118" fmla="*/ 3209325 h 5288850"/>
              <a:gd name="connsiteX119" fmla="*/ 5221812 w 5300615"/>
              <a:gd name="connsiteY119" fmla="*/ 3199621 h 5288850"/>
              <a:gd name="connsiteX120" fmla="*/ 5300615 w 5300615"/>
              <a:gd name="connsiteY120" fmla="*/ 3080733 h 5288850"/>
              <a:gd name="connsiteX121" fmla="*/ 5300615 w 5300615"/>
              <a:gd name="connsiteY121" fmla="*/ 2004263 h 5288850"/>
              <a:gd name="connsiteX122" fmla="*/ 5299628 w 5300615"/>
              <a:gd name="connsiteY122" fmla="*/ 2004263 h 528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5300615" h="5288850">
                <a:moveTo>
                  <a:pt x="5299628" y="0"/>
                </a:moveTo>
                <a:lnTo>
                  <a:pt x="0" y="0"/>
                </a:lnTo>
                <a:lnTo>
                  <a:pt x="0" y="2374605"/>
                </a:lnTo>
                <a:lnTo>
                  <a:pt x="471" y="2372272"/>
                </a:lnTo>
                <a:cubicBezTo>
                  <a:pt x="20058" y="2325962"/>
                  <a:pt x="65913" y="2293468"/>
                  <a:pt x="119358" y="2293468"/>
                </a:cubicBezTo>
                <a:cubicBezTo>
                  <a:pt x="172803" y="2293468"/>
                  <a:pt x="218658" y="2325962"/>
                  <a:pt x="238245" y="2372272"/>
                </a:cubicBezTo>
                <a:lnTo>
                  <a:pt x="246634" y="2413821"/>
                </a:lnTo>
                <a:lnTo>
                  <a:pt x="246634" y="3359079"/>
                </a:lnTo>
                <a:cubicBezTo>
                  <a:pt x="246634" y="3412524"/>
                  <a:pt x="279128" y="3458379"/>
                  <a:pt x="325437" y="3477967"/>
                </a:cubicBezTo>
                <a:lnTo>
                  <a:pt x="373507" y="3487671"/>
                </a:lnTo>
                <a:lnTo>
                  <a:pt x="373507" y="3488409"/>
                </a:lnTo>
                <a:lnTo>
                  <a:pt x="396987" y="3490776"/>
                </a:lnTo>
                <a:cubicBezTo>
                  <a:pt x="427786" y="3497078"/>
                  <a:pt x="454769" y="3513854"/>
                  <a:pt x="474052" y="3537220"/>
                </a:cubicBezTo>
                <a:lnTo>
                  <a:pt x="495469" y="3574552"/>
                </a:lnTo>
                <a:lnTo>
                  <a:pt x="495469" y="3715332"/>
                </a:lnTo>
                <a:cubicBezTo>
                  <a:pt x="495469" y="3786592"/>
                  <a:pt x="553236" y="3844359"/>
                  <a:pt x="624496" y="3844359"/>
                </a:cubicBezTo>
                <a:lnTo>
                  <a:pt x="624495" y="3844360"/>
                </a:lnTo>
                <a:cubicBezTo>
                  <a:pt x="695755" y="3844360"/>
                  <a:pt x="753522" y="3786593"/>
                  <a:pt x="753522" y="3715333"/>
                </a:cubicBezTo>
                <a:lnTo>
                  <a:pt x="753522" y="3654669"/>
                </a:lnTo>
                <a:lnTo>
                  <a:pt x="756196" y="3641426"/>
                </a:lnTo>
                <a:cubicBezTo>
                  <a:pt x="775783" y="3595116"/>
                  <a:pt x="821638" y="3562622"/>
                  <a:pt x="875083" y="3562622"/>
                </a:cubicBezTo>
                <a:cubicBezTo>
                  <a:pt x="928528" y="3562622"/>
                  <a:pt x="974383" y="3595116"/>
                  <a:pt x="993970" y="3641426"/>
                </a:cubicBezTo>
                <a:lnTo>
                  <a:pt x="1002359" y="3682976"/>
                </a:lnTo>
                <a:lnTo>
                  <a:pt x="1002359" y="4059351"/>
                </a:lnTo>
                <a:cubicBezTo>
                  <a:pt x="1002359" y="4112796"/>
                  <a:pt x="1034853" y="4158651"/>
                  <a:pt x="1081162" y="4178239"/>
                </a:cubicBezTo>
                <a:lnTo>
                  <a:pt x="1129232" y="4187943"/>
                </a:lnTo>
                <a:lnTo>
                  <a:pt x="1129232" y="4188681"/>
                </a:lnTo>
                <a:lnTo>
                  <a:pt x="1152712" y="4191048"/>
                </a:lnTo>
                <a:cubicBezTo>
                  <a:pt x="1198910" y="4200501"/>
                  <a:pt x="1236522" y="4233521"/>
                  <a:pt x="1252441" y="4276997"/>
                </a:cubicBezTo>
                <a:lnTo>
                  <a:pt x="1254645" y="4289487"/>
                </a:lnTo>
                <a:lnTo>
                  <a:pt x="1254645" y="4654741"/>
                </a:lnTo>
                <a:cubicBezTo>
                  <a:pt x="1254645" y="4726001"/>
                  <a:pt x="1312412" y="4783768"/>
                  <a:pt x="1383672" y="4783768"/>
                </a:cubicBezTo>
                <a:lnTo>
                  <a:pt x="1383671" y="4783769"/>
                </a:lnTo>
                <a:cubicBezTo>
                  <a:pt x="1454931" y="4783769"/>
                  <a:pt x="1512698" y="4726002"/>
                  <a:pt x="1512698" y="4654742"/>
                </a:cubicBezTo>
                <a:lnTo>
                  <a:pt x="1512698" y="4520834"/>
                </a:lnTo>
                <a:lnTo>
                  <a:pt x="1514902" y="4508344"/>
                </a:lnTo>
                <a:cubicBezTo>
                  <a:pt x="1530821" y="4464868"/>
                  <a:pt x="1568433" y="4431848"/>
                  <a:pt x="1614631" y="4422395"/>
                </a:cubicBezTo>
                <a:lnTo>
                  <a:pt x="1638111" y="4420028"/>
                </a:lnTo>
                <a:lnTo>
                  <a:pt x="1638111" y="4419290"/>
                </a:lnTo>
                <a:lnTo>
                  <a:pt x="1686181" y="4409586"/>
                </a:lnTo>
                <a:cubicBezTo>
                  <a:pt x="1732490" y="4389998"/>
                  <a:pt x="1764984" y="4344143"/>
                  <a:pt x="1764984" y="4290698"/>
                </a:cubicBezTo>
                <a:lnTo>
                  <a:pt x="1764984" y="4137295"/>
                </a:lnTo>
                <a:lnTo>
                  <a:pt x="1767174" y="4126450"/>
                </a:lnTo>
                <a:cubicBezTo>
                  <a:pt x="1786761" y="4080140"/>
                  <a:pt x="1832616" y="4047646"/>
                  <a:pt x="1886061" y="4047646"/>
                </a:cubicBezTo>
                <a:cubicBezTo>
                  <a:pt x="1939506" y="4047646"/>
                  <a:pt x="1985361" y="4080140"/>
                  <a:pt x="2004948" y="4126450"/>
                </a:cubicBezTo>
                <a:lnTo>
                  <a:pt x="2013337" y="4168000"/>
                </a:lnTo>
                <a:lnTo>
                  <a:pt x="2013337" y="4281984"/>
                </a:lnTo>
                <a:cubicBezTo>
                  <a:pt x="2013337" y="4335429"/>
                  <a:pt x="2045831" y="4381284"/>
                  <a:pt x="2092140" y="4400872"/>
                </a:cubicBezTo>
                <a:lnTo>
                  <a:pt x="2140210" y="4410576"/>
                </a:lnTo>
                <a:lnTo>
                  <a:pt x="2140210" y="4411314"/>
                </a:lnTo>
                <a:lnTo>
                  <a:pt x="2163690" y="4413681"/>
                </a:lnTo>
                <a:cubicBezTo>
                  <a:pt x="2194489" y="4419983"/>
                  <a:pt x="2221471" y="4436759"/>
                  <a:pt x="2240755" y="4460125"/>
                </a:cubicBezTo>
                <a:lnTo>
                  <a:pt x="2259424" y="4492667"/>
                </a:lnTo>
                <a:lnTo>
                  <a:pt x="2259424" y="4539405"/>
                </a:lnTo>
                <a:cubicBezTo>
                  <a:pt x="2259424" y="4610665"/>
                  <a:pt x="2317191" y="4668432"/>
                  <a:pt x="2388451" y="4668432"/>
                </a:cubicBezTo>
                <a:lnTo>
                  <a:pt x="2388450" y="4668433"/>
                </a:lnTo>
                <a:cubicBezTo>
                  <a:pt x="2459710" y="4668433"/>
                  <a:pt x="2517477" y="4610666"/>
                  <a:pt x="2517477" y="4539406"/>
                </a:cubicBezTo>
                <a:lnTo>
                  <a:pt x="2517477" y="4230460"/>
                </a:lnTo>
                <a:lnTo>
                  <a:pt x="2521075" y="4212641"/>
                </a:lnTo>
                <a:cubicBezTo>
                  <a:pt x="2540662" y="4166331"/>
                  <a:pt x="2586517" y="4133837"/>
                  <a:pt x="2639962" y="4133837"/>
                </a:cubicBezTo>
                <a:cubicBezTo>
                  <a:pt x="2693407" y="4133837"/>
                  <a:pt x="2739262" y="4166331"/>
                  <a:pt x="2758850" y="4212641"/>
                </a:cubicBezTo>
                <a:lnTo>
                  <a:pt x="2768988" y="4262860"/>
                </a:lnTo>
                <a:lnTo>
                  <a:pt x="2768989" y="2004263"/>
                </a:lnTo>
                <a:lnTo>
                  <a:pt x="2768989" y="5159822"/>
                </a:lnTo>
                <a:cubicBezTo>
                  <a:pt x="2768989" y="5231082"/>
                  <a:pt x="2826756" y="5288849"/>
                  <a:pt x="2898016" y="5288849"/>
                </a:cubicBezTo>
                <a:lnTo>
                  <a:pt x="2898015" y="5288850"/>
                </a:lnTo>
                <a:cubicBezTo>
                  <a:pt x="2969275" y="5288850"/>
                  <a:pt x="3027042" y="5231083"/>
                  <a:pt x="3027042" y="5159823"/>
                </a:cubicBezTo>
                <a:lnTo>
                  <a:pt x="3027042" y="4573421"/>
                </a:lnTo>
                <a:lnTo>
                  <a:pt x="3036806" y="4525061"/>
                </a:lnTo>
                <a:cubicBezTo>
                  <a:pt x="3056393" y="4478751"/>
                  <a:pt x="3102248" y="4446257"/>
                  <a:pt x="3155693" y="4446257"/>
                </a:cubicBezTo>
                <a:cubicBezTo>
                  <a:pt x="3209138" y="4446257"/>
                  <a:pt x="3254993" y="4478751"/>
                  <a:pt x="3274581" y="4525061"/>
                </a:cubicBezTo>
                <a:lnTo>
                  <a:pt x="3284719" y="4575280"/>
                </a:lnTo>
                <a:lnTo>
                  <a:pt x="3284720" y="2004263"/>
                </a:lnTo>
                <a:lnTo>
                  <a:pt x="3284720" y="4558757"/>
                </a:lnTo>
                <a:cubicBezTo>
                  <a:pt x="3284720" y="4630017"/>
                  <a:pt x="3342487" y="4687784"/>
                  <a:pt x="3413747" y="4687784"/>
                </a:cubicBezTo>
                <a:lnTo>
                  <a:pt x="3413746" y="4687785"/>
                </a:lnTo>
                <a:cubicBezTo>
                  <a:pt x="3485006" y="4687785"/>
                  <a:pt x="3542773" y="4630018"/>
                  <a:pt x="3542773" y="4558758"/>
                </a:cubicBezTo>
                <a:lnTo>
                  <a:pt x="3542773" y="4454117"/>
                </a:lnTo>
                <a:lnTo>
                  <a:pt x="3543025" y="4452688"/>
                </a:lnTo>
                <a:cubicBezTo>
                  <a:pt x="3558944" y="4409212"/>
                  <a:pt x="3596557" y="4376192"/>
                  <a:pt x="3642754" y="4366739"/>
                </a:cubicBezTo>
                <a:lnTo>
                  <a:pt x="3666234" y="4364372"/>
                </a:lnTo>
                <a:lnTo>
                  <a:pt x="3666234" y="4363634"/>
                </a:lnTo>
                <a:lnTo>
                  <a:pt x="3714304" y="4353930"/>
                </a:lnTo>
                <a:cubicBezTo>
                  <a:pt x="3760613" y="4334342"/>
                  <a:pt x="3793107" y="4288487"/>
                  <a:pt x="3793107" y="4235042"/>
                </a:cubicBezTo>
                <a:lnTo>
                  <a:pt x="3793107" y="3994172"/>
                </a:lnTo>
                <a:lnTo>
                  <a:pt x="3795297" y="3983328"/>
                </a:lnTo>
                <a:cubicBezTo>
                  <a:pt x="3814884" y="3937018"/>
                  <a:pt x="3860739" y="3904524"/>
                  <a:pt x="3914184" y="3904524"/>
                </a:cubicBezTo>
                <a:cubicBezTo>
                  <a:pt x="3967629" y="3904524"/>
                  <a:pt x="4013484" y="3937018"/>
                  <a:pt x="4033071" y="3983328"/>
                </a:cubicBezTo>
                <a:lnTo>
                  <a:pt x="4041460" y="4024878"/>
                </a:lnTo>
                <a:lnTo>
                  <a:pt x="4041460" y="4115008"/>
                </a:lnTo>
                <a:cubicBezTo>
                  <a:pt x="4041460" y="4168453"/>
                  <a:pt x="4073954" y="4214308"/>
                  <a:pt x="4120263" y="4233896"/>
                </a:cubicBezTo>
                <a:lnTo>
                  <a:pt x="4168333" y="4243600"/>
                </a:lnTo>
                <a:lnTo>
                  <a:pt x="4168333" y="4244338"/>
                </a:lnTo>
                <a:lnTo>
                  <a:pt x="4191813" y="4246705"/>
                </a:lnTo>
                <a:cubicBezTo>
                  <a:pt x="4238011" y="4256158"/>
                  <a:pt x="4275623" y="4289178"/>
                  <a:pt x="4291542" y="4332654"/>
                </a:cubicBezTo>
                <a:lnTo>
                  <a:pt x="4293545" y="4344005"/>
                </a:lnTo>
                <a:lnTo>
                  <a:pt x="4293545" y="4624024"/>
                </a:lnTo>
                <a:cubicBezTo>
                  <a:pt x="4293545" y="4695284"/>
                  <a:pt x="4351312" y="4753051"/>
                  <a:pt x="4422572" y="4753051"/>
                </a:cubicBezTo>
                <a:lnTo>
                  <a:pt x="4422571" y="4753052"/>
                </a:lnTo>
                <a:cubicBezTo>
                  <a:pt x="4493831" y="4753052"/>
                  <a:pt x="4551598" y="4695285"/>
                  <a:pt x="4551598" y="4624025"/>
                </a:cubicBezTo>
                <a:lnTo>
                  <a:pt x="4551598" y="4355700"/>
                </a:lnTo>
                <a:lnTo>
                  <a:pt x="4551849" y="4354277"/>
                </a:lnTo>
                <a:cubicBezTo>
                  <a:pt x="4567768" y="4310801"/>
                  <a:pt x="4605380" y="4277781"/>
                  <a:pt x="4651578" y="4268328"/>
                </a:cubicBezTo>
                <a:lnTo>
                  <a:pt x="4675058" y="4265961"/>
                </a:lnTo>
                <a:lnTo>
                  <a:pt x="4675058" y="4265223"/>
                </a:lnTo>
                <a:lnTo>
                  <a:pt x="4723128" y="4255519"/>
                </a:lnTo>
                <a:cubicBezTo>
                  <a:pt x="4769437" y="4235931"/>
                  <a:pt x="4801931" y="4190076"/>
                  <a:pt x="4801931" y="4136631"/>
                </a:cubicBezTo>
                <a:lnTo>
                  <a:pt x="4801931" y="3576838"/>
                </a:lnTo>
                <a:lnTo>
                  <a:pt x="4801951" y="3576725"/>
                </a:lnTo>
                <a:cubicBezTo>
                  <a:pt x="4817870" y="3533249"/>
                  <a:pt x="4855482" y="3500229"/>
                  <a:pt x="4901680" y="3490776"/>
                </a:cubicBezTo>
                <a:lnTo>
                  <a:pt x="4925160" y="3488409"/>
                </a:lnTo>
                <a:lnTo>
                  <a:pt x="4925160" y="3487671"/>
                </a:lnTo>
                <a:lnTo>
                  <a:pt x="4973230" y="3477967"/>
                </a:lnTo>
                <a:cubicBezTo>
                  <a:pt x="5019539" y="3458379"/>
                  <a:pt x="5052033" y="3412524"/>
                  <a:pt x="5052033" y="3359079"/>
                </a:cubicBezTo>
                <a:lnTo>
                  <a:pt x="5052033" y="3295765"/>
                </a:lnTo>
                <a:lnTo>
                  <a:pt x="5073198" y="3258874"/>
                </a:lnTo>
                <a:cubicBezTo>
                  <a:pt x="5092481" y="3235508"/>
                  <a:pt x="5119463" y="3218732"/>
                  <a:pt x="5150262" y="3212430"/>
                </a:cubicBezTo>
                <a:lnTo>
                  <a:pt x="5173742" y="3210063"/>
                </a:lnTo>
                <a:lnTo>
                  <a:pt x="5173742" y="3209325"/>
                </a:lnTo>
                <a:lnTo>
                  <a:pt x="5221812" y="3199621"/>
                </a:lnTo>
                <a:cubicBezTo>
                  <a:pt x="5268121" y="3180033"/>
                  <a:pt x="5300615" y="3134178"/>
                  <a:pt x="5300615" y="3080733"/>
                </a:cubicBezTo>
                <a:lnTo>
                  <a:pt x="5300615" y="2004263"/>
                </a:lnTo>
                <a:lnTo>
                  <a:pt x="5299628" y="200426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grpSp>
        <p:nvGrpSpPr>
          <p:cNvPr id="36" name="Agrupar 35"/>
          <p:cNvGrpSpPr/>
          <p:nvPr/>
        </p:nvGrpSpPr>
        <p:grpSpPr>
          <a:xfrm>
            <a:off x="5293620" y="4310180"/>
            <a:ext cx="262984" cy="257025"/>
            <a:chOff x="891831" y="3138791"/>
            <a:chExt cx="262984" cy="257025"/>
          </a:xfrm>
          <a:solidFill>
            <a:schemeClr val="accent2"/>
          </a:solidFill>
        </p:grpSpPr>
        <p:sp>
          <p:nvSpPr>
            <p:cNvPr id="38" name="Forma libre 37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" name="Forma libre 38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2" name="Forma libre 11"/>
          <p:cNvSpPr/>
          <p:nvPr/>
        </p:nvSpPr>
        <p:spPr>
          <a:xfrm>
            <a:off x="8129203" y="4438693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s-ES_tradnl" err="1"/>
              <a:t>Reach</a:t>
            </a:r>
            <a:r>
              <a:rPr lang="es-ES_tradnl"/>
              <a:t> </a:t>
            </a:r>
            <a:r>
              <a:rPr lang="es-ES_tradnl" err="1"/>
              <a:t>goals</a:t>
            </a:r>
            <a:endParaRPr lang="es-ES_tradnl"/>
          </a:p>
        </p:txBody>
      </p:sp>
      <p:sp>
        <p:nvSpPr>
          <p:cNvPr id="6" name="Marcador de texto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ES_tradnl"/>
              <a:t>SUBTITLE EXAMPLE HERE</a:t>
            </a: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1270586" y="2142563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01</a:t>
            </a:r>
          </a:p>
        </p:txBody>
      </p:sp>
      <p:sp>
        <p:nvSpPr>
          <p:cNvPr id="13" name="Text Placeholder 23"/>
          <p:cNvSpPr txBox="1">
            <a:spLocks/>
          </p:cNvSpPr>
          <p:nvPr/>
        </p:nvSpPr>
        <p:spPr>
          <a:xfrm>
            <a:off x="1270586" y="2446367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1270586" y="290038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02</a:t>
            </a:r>
          </a:p>
        </p:txBody>
      </p:sp>
      <p:sp>
        <p:nvSpPr>
          <p:cNvPr id="16" name="Text Placeholder 23"/>
          <p:cNvSpPr txBox="1">
            <a:spLocks/>
          </p:cNvSpPr>
          <p:nvPr/>
        </p:nvSpPr>
        <p:spPr>
          <a:xfrm>
            <a:off x="1270586" y="320419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7" name="Text Placeholder 20"/>
          <p:cNvSpPr txBox="1">
            <a:spLocks/>
          </p:cNvSpPr>
          <p:nvPr/>
        </p:nvSpPr>
        <p:spPr>
          <a:xfrm>
            <a:off x="1270586" y="370453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03</a:t>
            </a:r>
          </a:p>
        </p:txBody>
      </p:sp>
      <p:sp>
        <p:nvSpPr>
          <p:cNvPr id="18" name="Text Placeholder 23"/>
          <p:cNvSpPr txBox="1">
            <a:spLocks/>
          </p:cNvSpPr>
          <p:nvPr/>
        </p:nvSpPr>
        <p:spPr>
          <a:xfrm>
            <a:off x="1270586" y="400833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9" name="Text Placeholder 20"/>
          <p:cNvSpPr txBox="1">
            <a:spLocks/>
          </p:cNvSpPr>
          <p:nvPr/>
        </p:nvSpPr>
        <p:spPr>
          <a:xfrm>
            <a:off x="369275" y="2195314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01</a:t>
            </a: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369275" y="2964290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2">
                    <a:lumMod val="60000"/>
                    <a:lumOff val="4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02</a:t>
            </a: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369275" y="372439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3"/>
                </a:solidFill>
                <a:latin typeface="Raleway Light" charset="0"/>
                <a:ea typeface="Raleway Light" charset="0"/>
                <a:cs typeface="Raleway Light" charset="0"/>
              </a:rPr>
              <a:t>03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544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3"/>
          <p:cNvSpPr txBox="1">
            <a:spLocks/>
          </p:cNvSpPr>
          <p:nvPr/>
        </p:nvSpPr>
        <p:spPr>
          <a:xfrm>
            <a:off x="4854782" y="2019864"/>
            <a:ext cx="3620110" cy="2275458"/>
          </a:xfrm>
          <a:prstGeom prst="rect">
            <a:avLst/>
          </a:prstGeom>
        </p:spPr>
        <p:txBody>
          <a:bodyPr lIns="0" tIns="72000" rIns="72000" bIns="72000" numCol="1" spcCol="360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ante. </a:t>
            </a:r>
          </a:p>
          <a:p>
            <a:pPr marL="0" lvl="0" indent="0" algn="just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viverra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ultricies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diam.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sodales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Proin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placerat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Vivamus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porta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risus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bibendum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faucibus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posuere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1895412" y="372954"/>
            <a:ext cx="5366780" cy="576956"/>
          </a:xfrm>
        </p:spPr>
        <p:txBody>
          <a:bodyPr/>
          <a:lstStyle/>
          <a:p>
            <a:r>
              <a:rPr lang="es-ES_tradnl"/>
              <a:t>More </a:t>
            </a:r>
            <a:r>
              <a:rPr lang="es-ES_tradnl" err="1"/>
              <a:t>than</a:t>
            </a:r>
            <a:r>
              <a:rPr lang="es-ES_tradnl"/>
              <a:t> </a:t>
            </a:r>
            <a:r>
              <a:rPr lang="es-ES_tradnl" err="1"/>
              <a:t>you</a:t>
            </a:r>
            <a:r>
              <a:rPr lang="es-ES_tradnl"/>
              <a:t> </a:t>
            </a:r>
            <a:r>
              <a:rPr lang="es-ES_tradnl" err="1"/>
              <a:t>see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TEXT WITH IMAGE PLACEHOLDER</a:t>
            </a:r>
            <a:endParaRPr lang="es-ES_tradnl"/>
          </a:p>
        </p:txBody>
      </p:sp>
      <p:sp>
        <p:nvSpPr>
          <p:cNvPr id="9" name="Text Placeholder 20"/>
          <p:cNvSpPr txBox="1">
            <a:spLocks/>
          </p:cNvSpPr>
          <p:nvPr/>
        </p:nvSpPr>
        <p:spPr>
          <a:xfrm>
            <a:off x="4854782" y="174727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PUT YOUR TITLE HERE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1555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497073" y="518726"/>
            <a:ext cx="4163457" cy="576956"/>
          </a:xfrm>
        </p:spPr>
        <p:txBody>
          <a:bodyPr/>
          <a:lstStyle/>
          <a:p>
            <a:r>
              <a:rPr lang="es-ES_tradnl"/>
              <a:t>Laptop </a:t>
            </a:r>
            <a:r>
              <a:rPr lang="es-ES_tradnl" err="1"/>
              <a:t>mockup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2497073" y="1140162"/>
            <a:ext cx="4163457" cy="221850"/>
          </a:xfrm>
        </p:spPr>
        <p:txBody>
          <a:bodyPr/>
          <a:lstStyle/>
          <a:p>
            <a:r>
              <a:rPr lang="en-US"/>
              <a:t>MOCKUP WITH IMAGE PLACESHOLDER</a:t>
            </a:r>
            <a:endParaRPr lang="es-ES_tradnl"/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5719492" y="1864986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01</a:t>
            </a:r>
          </a:p>
        </p:txBody>
      </p:sp>
      <p:sp>
        <p:nvSpPr>
          <p:cNvPr id="10" name="Text Placeholder 23"/>
          <p:cNvSpPr txBox="1">
            <a:spLocks/>
          </p:cNvSpPr>
          <p:nvPr/>
        </p:nvSpPr>
        <p:spPr>
          <a:xfrm>
            <a:off x="5719492" y="2168790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5719492" y="262281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02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5719492" y="292661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5719492" y="342695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03</a:t>
            </a:r>
          </a:p>
        </p:txBody>
      </p:sp>
      <p:sp>
        <p:nvSpPr>
          <p:cNvPr id="14" name="Text Placeholder 23"/>
          <p:cNvSpPr txBox="1">
            <a:spLocks/>
          </p:cNvSpPr>
          <p:nvPr/>
        </p:nvSpPr>
        <p:spPr>
          <a:xfrm>
            <a:off x="5719492" y="373075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4818181" y="1917737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A</a:t>
            </a:r>
          </a:p>
        </p:txBody>
      </p:sp>
      <p:sp>
        <p:nvSpPr>
          <p:cNvPr id="16" name="Text Placeholder 20"/>
          <p:cNvSpPr txBox="1">
            <a:spLocks/>
          </p:cNvSpPr>
          <p:nvPr/>
        </p:nvSpPr>
        <p:spPr>
          <a:xfrm>
            <a:off x="4818181" y="268671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2">
                    <a:lumMod val="60000"/>
                    <a:lumOff val="4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B</a:t>
            </a:r>
          </a:p>
        </p:txBody>
      </p:sp>
      <p:sp>
        <p:nvSpPr>
          <p:cNvPr id="17" name="Text Placeholder 20"/>
          <p:cNvSpPr txBox="1">
            <a:spLocks/>
          </p:cNvSpPr>
          <p:nvPr/>
        </p:nvSpPr>
        <p:spPr>
          <a:xfrm>
            <a:off x="4818181" y="3446816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3"/>
                </a:solidFill>
                <a:latin typeface="Raleway Light" charset="0"/>
                <a:ea typeface="Raleway Light" charset="0"/>
                <a:cs typeface="Raleway Light" charset="0"/>
              </a:rPr>
              <a:t>C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75033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/>
              <a:t>Tablet </a:t>
            </a:r>
            <a:r>
              <a:rPr lang="es-ES_tradnl" err="1"/>
              <a:t>mockup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MOCKUP WITH IMAGE PLACESHOLDER</a:t>
            </a:r>
            <a:endParaRPr lang="es-ES_tradnl"/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1369624" y="1440916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01</a:t>
            </a:r>
          </a:p>
        </p:txBody>
      </p:sp>
      <p:sp>
        <p:nvSpPr>
          <p:cNvPr id="10" name="Text Placeholder 23"/>
          <p:cNvSpPr txBox="1">
            <a:spLocks/>
          </p:cNvSpPr>
          <p:nvPr/>
        </p:nvSpPr>
        <p:spPr>
          <a:xfrm>
            <a:off x="1369624" y="1744720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1" name="Text Placeholder 20"/>
          <p:cNvSpPr txBox="1">
            <a:spLocks/>
          </p:cNvSpPr>
          <p:nvPr/>
        </p:nvSpPr>
        <p:spPr>
          <a:xfrm>
            <a:off x="1369624" y="2198741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02</a:t>
            </a:r>
          </a:p>
        </p:txBody>
      </p:sp>
      <p:sp>
        <p:nvSpPr>
          <p:cNvPr id="12" name="Text Placeholder 23"/>
          <p:cNvSpPr txBox="1">
            <a:spLocks/>
          </p:cNvSpPr>
          <p:nvPr/>
        </p:nvSpPr>
        <p:spPr>
          <a:xfrm>
            <a:off x="1369624" y="2502545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3" name="Text Placeholder 20"/>
          <p:cNvSpPr txBox="1">
            <a:spLocks/>
          </p:cNvSpPr>
          <p:nvPr/>
        </p:nvSpPr>
        <p:spPr>
          <a:xfrm>
            <a:off x="1369624" y="300288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03</a:t>
            </a:r>
          </a:p>
        </p:txBody>
      </p:sp>
      <p:sp>
        <p:nvSpPr>
          <p:cNvPr id="14" name="Text Placeholder 23"/>
          <p:cNvSpPr txBox="1">
            <a:spLocks/>
          </p:cNvSpPr>
          <p:nvPr/>
        </p:nvSpPr>
        <p:spPr>
          <a:xfrm>
            <a:off x="1369624" y="330668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5" name="Text Placeholder 20"/>
          <p:cNvSpPr txBox="1">
            <a:spLocks/>
          </p:cNvSpPr>
          <p:nvPr/>
        </p:nvSpPr>
        <p:spPr>
          <a:xfrm>
            <a:off x="468313" y="1493667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01</a:t>
            </a:r>
          </a:p>
        </p:txBody>
      </p:sp>
      <p:sp>
        <p:nvSpPr>
          <p:cNvPr id="16" name="Text Placeholder 20"/>
          <p:cNvSpPr txBox="1">
            <a:spLocks/>
          </p:cNvSpPr>
          <p:nvPr/>
        </p:nvSpPr>
        <p:spPr>
          <a:xfrm>
            <a:off x="468313" y="2262643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2">
                    <a:lumMod val="60000"/>
                    <a:lumOff val="4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02</a:t>
            </a:r>
          </a:p>
        </p:txBody>
      </p:sp>
      <p:sp>
        <p:nvSpPr>
          <p:cNvPr id="17" name="Text Placeholder 20"/>
          <p:cNvSpPr txBox="1">
            <a:spLocks/>
          </p:cNvSpPr>
          <p:nvPr/>
        </p:nvSpPr>
        <p:spPr>
          <a:xfrm>
            <a:off x="468313" y="3022746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3"/>
                </a:solidFill>
                <a:latin typeface="Raleway Light" charset="0"/>
                <a:ea typeface="Raleway Light" charset="0"/>
                <a:cs typeface="Raleway Light" charset="0"/>
              </a:rPr>
              <a:t>03</a:t>
            </a:r>
          </a:p>
        </p:txBody>
      </p:sp>
      <p:sp>
        <p:nvSpPr>
          <p:cNvPr id="18" name="Text Placeholder 20"/>
          <p:cNvSpPr txBox="1">
            <a:spLocks/>
          </p:cNvSpPr>
          <p:nvPr/>
        </p:nvSpPr>
        <p:spPr>
          <a:xfrm>
            <a:off x="1369624" y="3812797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Gallery image feature 03</a:t>
            </a:r>
          </a:p>
        </p:txBody>
      </p:sp>
      <p:sp>
        <p:nvSpPr>
          <p:cNvPr id="19" name="Text Placeholder 23"/>
          <p:cNvSpPr txBox="1">
            <a:spLocks/>
          </p:cNvSpPr>
          <p:nvPr/>
        </p:nvSpPr>
        <p:spPr>
          <a:xfrm>
            <a:off x="1369624" y="4116601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20" name="Text Placeholder 20"/>
          <p:cNvSpPr txBox="1">
            <a:spLocks/>
          </p:cNvSpPr>
          <p:nvPr/>
        </p:nvSpPr>
        <p:spPr>
          <a:xfrm>
            <a:off x="468313" y="3832659"/>
            <a:ext cx="808892" cy="611427"/>
          </a:xfrm>
          <a:prstGeom prst="rect">
            <a:avLst/>
          </a:prstGeom>
          <a:noFill/>
        </p:spPr>
        <p:txBody>
          <a:bodyPr wrap="square" lIns="0" tIns="72000" rIns="0" bIns="72000" anchor="ctr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5000" b="0">
                <a:solidFill>
                  <a:schemeClr val="accent5"/>
                </a:solidFill>
                <a:latin typeface="Raleway Light" charset="0"/>
                <a:ea typeface="Raleway Light" charset="0"/>
                <a:cs typeface="Raleway Light" charset="0"/>
              </a:rPr>
              <a:t>04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606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 redondeado 26"/>
          <p:cNvSpPr/>
          <p:nvPr/>
        </p:nvSpPr>
        <p:spPr>
          <a:xfrm>
            <a:off x="2554389" y="4288020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grpSp>
        <p:nvGrpSpPr>
          <p:cNvPr id="28" name="Agrupar 27"/>
          <p:cNvGrpSpPr/>
          <p:nvPr/>
        </p:nvGrpSpPr>
        <p:grpSpPr>
          <a:xfrm>
            <a:off x="734099" y="4415820"/>
            <a:ext cx="262984" cy="257025"/>
            <a:chOff x="891831" y="3138791"/>
            <a:chExt cx="262984" cy="257025"/>
          </a:xfrm>
          <a:solidFill>
            <a:schemeClr val="accent1">
              <a:lumMod val="75000"/>
              <a:lumOff val="25000"/>
            </a:schemeClr>
          </a:solidFill>
        </p:grpSpPr>
        <p:sp>
          <p:nvSpPr>
            <p:cNvPr id="29" name="Forma libre 28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0" name="Forma libre 29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32" name="Agrupar 31"/>
          <p:cNvGrpSpPr/>
          <p:nvPr/>
        </p:nvGrpSpPr>
        <p:grpSpPr>
          <a:xfrm>
            <a:off x="4611631" y="3160666"/>
            <a:ext cx="262984" cy="257025"/>
            <a:chOff x="891831" y="3138791"/>
            <a:chExt cx="262984" cy="257025"/>
          </a:xfrm>
          <a:solidFill>
            <a:schemeClr val="accent3">
              <a:lumMod val="75000"/>
            </a:schemeClr>
          </a:solidFill>
        </p:grpSpPr>
        <p:sp>
          <p:nvSpPr>
            <p:cNvPr id="33" name="Forma libre 32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5" name="Forma libre 34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40" name="Forma libre 39"/>
          <p:cNvSpPr/>
          <p:nvPr/>
        </p:nvSpPr>
        <p:spPr>
          <a:xfrm>
            <a:off x="7116136" y="3821262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11" name="Marcador de texto 13"/>
          <p:cNvSpPr txBox="1">
            <a:spLocks/>
          </p:cNvSpPr>
          <p:nvPr/>
        </p:nvSpPr>
        <p:spPr>
          <a:xfrm>
            <a:off x="688622" y="1449908"/>
            <a:ext cx="7766756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bg1">
                    <a:lumMod val="95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Impress</a:t>
            </a:r>
            <a:endParaRPr lang="es-ES_tradnl" sz="5000">
              <a:solidFill>
                <a:schemeClr val="bg1">
                  <a:lumMod val="95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12" name="Text Placeholder 20"/>
          <p:cNvSpPr txBox="1">
            <a:spLocks/>
          </p:cNvSpPr>
          <p:nvPr/>
        </p:nvSpPr>
        <p:spPr>
          <a:xfrm>
            <a:off x="3204839" y="2067550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bg1"/>
                </a:solidFill>
              </a:rPr>
              <a:t>TITLE EXAMPLE HERE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72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bre 10"/>
          <p:cNvSpPr/>
          <p:nvPr/>
        </p:nvSpPr>
        <p:spPr>
          <a:xfrm flipH="1">
            <a:off x="3673774" y="-433191"/>
            <a:ext cx="5563679" cy="5550115"/>
          </a:xfrm>
          <a:custGeom>
            <a:avLst/>
            <a:gdLst>
              <a:gd name="connsiteX0" fmla="*/ 1087705 w 5563679"/>
              <a:gd name="connsiteY0" fmla="*/ 0 h 5550115"/>
              <a:gd name="connsiteX1" fmla="*/ 1157844 w 5563679"/>
              <a:gd name="connsiteY1" fmla="*/ 0 h 5550115"/>
              <a:gd name="connsiteX2" fmla="*/ 1161143 w 5563679"/>
              <a:gd name="connsiteY2" fmla="*/ 499 h 5550115"/>
              <a:gd name="connsiteX3" fmla="*/ 1241661 w 5563679"/>
              <a:gd name="connsiteY3" fmla="*/ 73502 h 5550115"/>
              <a:gd name="connsiteX4" fmla="*/ 1244335 w 5563679"/>
              <a:gd name="connsiteY4" fmla="*/ 86745 h 5550115"/>
              <a:gd name="connsiteX5" fmla="*/ 1244335 w 5563679"/>
              <a:gd name="connsiteY5" fmla="*/ 147409 h 5550115"/>
              <a:gd name="connsiteX6" fmla="*/ 1373362 w 5563679"/>
              <a:gd name="connsiteY6" fmla="*/ 276436 h 5550115"/>
              <a:gd name="connsiteX7" fmla="*/ 1373361 w 5563679"/>
              <a:gd name="connsiteY7" fmla="*/ 276435 h 5550115"/>
              <a:gd name="connsiteX8" fmla="*/ 1390772 w 5563679"/>
              <a:gd name="connsiteY8" fmla="*/ 272920 h 5550115"/>
              <a:gd name="connsiteX9" fmla="*/ 1399039 w 5563679"/>
              <a:gd name="connsiteY9" fmla="*/ 274589 h 5550115"/>
              <a:gd name="connsiteX10" fmla="*/ 1399039 w 5563679"/>
              <a:gd name="connsiteY10" fmla="*/ 275327 h 5550115"/>
              <a:gd name="connsiteX11" fmla="*/ 1422519 w 5563679"/>
              <a:gd name="connsiteY11" fmla="*/ 277694 h 5550115"/>
              <a:gd name="connsiteX12" fmla="*/ 1522248 w 5563679"/>
              <a:gd name="connsiteY12" fmla="*/ 363643 h 5550115"/>
              <a:gd name="connsiteX13" fmla="*/ 1522268 w 5563679"/>
              <a:gd name="connsiteY13" fmla="*/ 363756 h 5550115"/>
              <a:gd name="connsiteX14" fmla="*/ 1522268 w 5563679"/>
              <a:gd name="connsiteY14" fmla="*/ 923549 h 5550115"/>
              <a:gd name="connsiteX15" fmla="*/ 1601071 w 5563679"/>
              <a:gd name="connsiteY15" fmla="*/ 1042437 h 5550115"/>
              <a:gd name="connsiteX16" fmla="*/ 1649141 w 5563679"/>
              <a:gd name="connsiteY16" fmla="*/ 1052141 h 5550115"/>
              <a:gd name="connsiteX17" fmla="*/ 1649141 w 5563679"/>
              <a:gd name="connsiteY17" fmla="*/ 1052879 h 5550115"/>
              <a:gd name="connsiteX18" fmla="*/ 1672621 w 5563679"/>
              <a:gd name="connsiteY18" fmla="*/ 1055246 h 5550115"/>
              <a:gd name="connsiteX19" fmla="*/ 1772350 w 5563679"/>
              <a:gd name="connsiteY19" fmla="*/ 1141195 h 5550115"/>
              <a:gd name="connsiteX20" fmla="*/ 1772601 w 5563679"/>
              <a:gd name="connsiteY20" fmla="*/ 1142618 h 5550115"/>
              <a:gd name="connsiteX21" fmla="*/ 1772601 w 5563679"/>
              <a:gd name="connsiteY21" fmla="*/ 1410943 h 5550115"/>
              <a:gd name="connsiteX22" fmla="*/ 1901628 w 5563679"/>
              <a:gd name="connsiteY22" fmla="*/ 1539970 h 5550115"/>
              <a:gd name="connsiteX23" fmla="*/ 1901627 w 5563679"/>
              <a:gd name="connsiteY23" fmla="*/ 1539969 h 5550115"/>
              <a:gd name="connsiteX24" fmla="*/ 2030654 w 5563679"/>
              <a:gd name="connsiteY24" fmla="*/ 1410942 h 5550115"/>
              <a:gd name="connsiteX25" fmla="*/ 2030654 w 5563679"/>
              <a:gd name="connsiteY25" fmla="*/ 1130923 h 5550115"/>
              <a:gd name="connsiteX26" fmla="*/ 2032657 w 5563679"/>
              <a:gd name="connsiteY26" fmla="*/ 1119572 h 5550115"/>
              <a:gd name="connsiteX27" fmla="*/ 2132386 w 5563679"/>
              <a:gd name="connsiteY27" fmla="*/ 1033623 h 5550115"/>
              <a:gd name="connsiteX28" fmla="*/ 2155866 w 5563679"/>
              <a:gd name="connsiteY28" fmla="*/ 1031256 h 5550115"/>
              <a:gd name="connsiteX29" fmla="*/ 2155866 w 5563679"/>
              <a:gd name="connsiteY29" fmla="*/ 1030518 h 5550115"/>
              <a:gd name="connsiteX30" fmla="*/ 2203936 w 5563679"/>
              <a:gd name="connsiteY30" fmla="*/ 1020814 h 5550115"/>
              <a:gd name="connsiteX31" fmla="*/ 2282739 w 5563679"/>
              <a:gd name="connsiteY31" fmla="*/ 901926 h 5550115"/>
              <a:gd name="connsiteX32" fmla="*/ 2282739 w 5563679"/>
              <a:gd name="connsiteY32" fmla="*/ 811796 h 5550115"/>
              <a:gd name="connsiteX33" fmla="*/ 2291128 w 5563679"/>
              <a:gd name="connsiteY33" fmla="*/ 770246 h 5550115"/>
              <a:gd name="connsiteX34" fmla="*/ 2410015 w 5563679"/>
              <a:gd name="connsiteY34" fmla="*/ 691442 h 5550115"/>
              <a:gd name="connsiteX35" fmla="*/ 2528902 w 5563679"/>
              <a:gd name="connsiteY35" fmla="*/ 770246 h 5550115"/>
              <a:gd name="connsiteX36" fmla="*/ 2531092 w 5563679"/>
              <a:gd name="connsiteY36" fmla="*/ 781090 h 5550115"/>
              <a:gd name="connsiteX37" fmla="*/ 2531092 w 5563679"/>
              <a:gd name="connsiteY37" fmla="*/ 1021960 h 5550115"/>
              <a:gd name="connsiteX38" fmla="*/ 2609895 w 5563679"/>
              <a:gd name="connsiteY38" fmla="*/ 1140848 h 5550115"/>
              <a:gd name="connsiteX39" fmla="*/ 2657965 w 5563679"/>
              <a:gd name="connsiteY39" fmla="*/ 1150552 h 5550115"/>
              <a:gd name="connsiteX40" fmla="*/ 2657965 w 5563679"/>
              <a:gd name="connsiteY40" fmla="*/ 1151290 h 5550115"/>
              <a:gd name="connsiteX41" fmla="*/ 2681445 w 5563679"/>
              <a:gd name="connsiteY41" fmla="*/ 1153657 h 5550115"/>
              <a:gd name="connsiteX42" fmla="*/ 2781174 w 5563679"/>
              <a:gd name="connsiteY42" fmla="*/ 1239606 h 5550115"/>
              <a:gd name="connsiteX43" fmla="*/ 2781426 w 5563679"/>
              <a:gd name="connsiteY43" fmla="*/ 1241035 h 5550115"/>
              <a:gd name="connsiteX44" fmla="*/ 2781426 w 5563679"/>
              <a:gd name="connsiteY44" fmla="*/ 1345676 h 5550115"/>
              <a:gd name="connsiteX45" fmla="*/ 2910453 w 5563679"/>
              <a:gd name="connsiteY45" fmla="*/ 1474703 h 5550115"/>
              <a:gd name="connsiteX46" fmla="*/ 2910452 w 5563679"/>
              <a:gd name="connsiteY46" fmla="*/ 1474702 h 5550115"/>
              <a:gd name="connsiteX47" fmla="*/ 3039479 w 5563679"/>
              <a:gd name="connsiteY47" fmla="*/ 1345675 h 5550115"/>
              <a:gd name="connsiteX48" fmla="*/ 3039479 w 5563679"/>
              <a:gd name="connsiteY48" fmla="*/ 0 h 5550115"/>
              <a:gd name="connsiteX49" fmla="*/ 3039480 w 5563679"/>
              <a:gd name="connsiteY49" fmla="*/ 0 h 5550115"/>
              <a:gd name="connsiteX50" fmla="*/ 3039480 w 5563679"/>
              <a:gd name="connsiteY50" fmla="*/ 1362198 h 5550115"/>
              <a:gd name="connsiteX51" fmla="*/ 3049618 w 5563679"/>
              <a:gd name="connsiteY51" fmla="*/ 1311979 h 5550115"/>
              <a:gd name="connsiteX52" fmla="*/ 3168506 w 5563679"/>
              <a:gd name="connsiteY52" fmla="*/ 1233175 h 5550115"/>
              <a:gd name="connsiteX53" fmla="*/ 3287393 w 5563679"/>
              <a:gd name="connsiteY53" fmla="*/ 1311979 h 5550115"/>
              <a:gd name="connsiteX54" fmla="*/ 3297157 w 5563679"/>
              <a:gd name="connsiteY54" fmla="*/ 1360339 h 5550115"/>
              <a:gd name="connsiteX55" fmla="*/ 3297157 w 5563679"/>
              <a:gd name="connsiteY55" fmla="*/ 1946741 h 5550115"/>
              <a:gd name="connsiteX56" fmla="*/ 3426184 w 5563679"/>
              <a:gd name="connsiteY56" fmla="*/ 2075768 h 5550115"/>
              <a:gd name="connsiteX57" fmla="*/ 3426183 w 5563679"/>
              <a:gd name="connsiteY57" fmla="*/ 2075767 h 5550115"/>
              <a:gd name="connsiteX58" fmla="*/ 3555210 w 5563679"/>
              <a:gd name="connsiteY58" fmla="*/ 1946740 h 5550115"/>
              <a:gd name="connsiteX59" fmla="*/ 3555210 w 5563679"/>
              <a:gd name="connsiteY59" fmla="*/ 0 h 5550115"/>
              <a:gd name="connsiteX60" fmla="*/ 3555211 w 5563679"/>
              <a:gd name="connsiteY60" fmla="*/ 1049778 h 5550115"/>
              <a:gd name="connsiteX61" fmla="*/ 3565349 w 5563679"/>
              <a:gd name="connsiteY61" fmla="*/ 999559 h 5550115"/>
              <a:gd name="connsiteX62" fmla="*/ 3684237 w 5563679"/>
              <a:gd name="connsiteY62" fmla="*/ 920755 h 5550115"/>
              <a:gd name="connsiteX63" fmla="*/ 3803124 w 5563679"/>
              <a:gd name="connsiteY63" fmla="*/ 999559 h 5550115"/>
              <a:gd name="connsiteX64" fmla="*/ 3806722 w 5563679"/>
              <a:gd name="connsiteY64" fmla="*/ 1017378 h 5550115"/>
              <a:gd name="connsiteX65" fmla="*/ 3806722 w 5563679"/>
              <a:gd name="connsiteY65" fmla="*/ 1326324 h 5550115"/>
              <a:gd name="connsiteX66" fmla="*/ 3935749 w 5563679"/>
              <a:gd name="connsiteY66" fmla="*/ 1455351 h 5550115"/>
              <a:gd name="connsiteX67" fmla="*/ 3935748 w 5563679"/>
              <a:gd name="connsiteY67" fmla="*/ 1455350 h 5550115"/>
              <a:gd name="connsiteX68" fmla="*/ 4064775 w 5563679"/>
              <a:gd name="connsiteY68" fmla="*/ 1326323 h 5550115"/>
              <a:gd name="connsiteX69" fmla="*/ 4064775 w 5563679"/>
              <a:gd name="connsiteY69" fmla="*/ 1279585 h 5550115"/>
              <a:gd name="connsiteX70" fmla="*/ 4083444 w 5563679"/>
              <a:gd name="connsiteY70" fmla="*/ 1247043 h 5550115"/>
              <a:gd name="connsiteX71" fmla="*/ 4160509 w 5563679"/>
              <a:gd name="connsiteY71" fmla="*/ 1200599 h 5550115"/>
              <a:gd name="connsiteX72" fmla="*/ 4183989 w 5563679"/>
              <a:gd name="connsiteY72" fmla="*/ 1198232 h 5550115"/>
              <a:gd name="connsiteX73" fmla="*/ 4183989 w 5563679"/>
              <a:gd name="connsiteY73" fmla="*/ 1197494 h 5550115"/>
              <a:gd name="connsiteX74" fmla="*/ 4232059 w 5563679"/>
              <a:gd name="connsiteY74" fmla="*/ 1187790 h 5550115"/>
              <a:gd name="connsiteX75" fmla="*/ 4310862 w 5563679"/>
              <a:gd name="connsiteY75" fmla="*/ 1068902 h 5550115"/>
              <a:gd name="connsiteX76" fmla="*/ 4310862 w 5563679"/>
              <a:gd name="connsiteY76" fmla="*/ 954918 h 5550115"/>
              <a:gd name="connsiteX77" fmla="*/ 4319251 w 5563679"/>
              <a:gd name="connsiteY77" fmla="*/ 913368 h 5550115"/>
              <a:gd name="connsiteX78" fmla="*/ 4438138 w 5563679"/>
              <a:gd name="connsiteY78" fmla="*/ 834564 h 5550115"/>
              <a:gd name="connsiteX79" fmla="*/ 4557025 w 5563679"/>
              <a:gd name="connsiteY79" fmla="*/ 913368 h 5550115"/>
              <a:gd name="connsiteX80" fmla="*/ 4559215 w 5563679"/>
              <a:gd name="connsiteY80" fmla="*/ 924213 h 5550115"/>
              <a:gd name="connsiteX81" fmla="*/ 4559215 w 5563679"/>
              <a:gd name="connsiteY81" fmla="*/ 1077616 h 5550115"/>
              <a:gd name="connsiteX82" fmla="*/ 4638018 w 5563679"/>
              <a:gd name="connsiteY82" fmla="*/ 1196504 h 5550115"/>
              <a:gd name="connsiteX83" fmla="*/ 4686088 w 5563679"/>
              <a:gd name="connsiteY83" fmla="*/ 1206208 h 5550115"/>
              <a:gd name="connsiteX84" fmla="*/ 4686088 w 5563679"/>
              <a:gd name="connsiteY84" fmla="*/ 1206946 h 5550115"/>
              <a:gd name="connsiteX85" fmla="*/ 4709568 w 5563679"/>
              <a:gd name="connsiteY85" fmla="*/ 1209313 h 5550115"/>
              <a:gd name="connsiteX86" fmla="*/ 4809296 w 5563679"/>
              <a:gd name="connsiteY86" fmla="*/ 1295262 h 5550115"/>
              <a:gd name="connsiteX87" fmla="*/ 4811500 w 5563679"/>
              <a:gd name="connsiteY87" fmla="*/ 1307752 h 5550115"/>
              <a:gd name="connsiteX88" fmla="*/ 4811500 w 5563679"/>
              <a:gd name="connsiteY88" fmla="*/ 1441660 h 5550115"/>
              <a:gd name="connsiteX89" fmla="*/ 4940527 w 5563679"/>
              <a:gd name="connsiteY89" fmla="*/ 1570687 h 5550115"/>
              <a:gd name="connsiteX90" fmla="*/ 4940526 w 5563679"/>
              <a:gd name="connsiteY90" fmla="*/ 1570686 h 5550115"/>
              <a:gd name="connsiteX91" fmla="*/ 5069553 w 5563679"/>
              <a:gd name="connsiteY91" fmla="*/ 1441659 h 5550115"/>
              <a:gd name="connsiteX92" fmla="*/ 5069553 w 5563679"/>
              <a:gd name="connsiteY92" fmla="*/ 1076405 h 5550115"/>
              <a:gd name="connsiteX93" fmla="*/ 5071757 w 5563679"/>
              <a:gd name="connsiteY93" fmla="*/ 1063915 h 5550115"/>
              <a:gd name="connsiteX94" fmla="*/ 5171486 w 5563679"/>
              <a:gd name="connsiteY94" fmla="*/ 977966 h 5550115"/>
              <a:gd name="connsiteX95" fmla="*/ 5194966 w 5563679"/>
              <a:gd name="connsiteY95" fmla="*/ 975599 h 5550115"/>
              <a:gd name="connsiteX96" fmla="*/ 5194966 w 5563679"/>
              <a:gd name="connsiteY96" fmla="*/ 974861 h 5550115"/>
              <a:gd name="connsiteX97" fmla="*/ 5243036 w 5563679"/>
              <a:gd name="connsiteY97" fmla="*/ 965157 h 5550115"/>
              <a:gd name="connsiteX98" fmla="*/ 5321839 w 5563679"/>
              <a:gd name="connsiteY98" fmla="*/ 846269 h 5550115"/>
              <a:gd name="connsiteX99" fmla="*/ 5321839 w 5563679"/>
              <a:gd name="connsiteY99" fmla="*/ 469894 h 5550115"/>
              <a:gd name="connsiteX100" fmla="*/ 5330228 w 5563679"/>
              <a:gd name="connsiteY100" fmla="*/ 428344 h 5550115"/>
              <a:gd name="connsiteX101" fmla="*/ 5449115 w 5563679"/>
              <a:gd name="connsiteY101" fmla="*/ 349540 h 5550115"/>
              <a:gd name="connsiteX102" fmla="*/ 5548678 w 5563679"/>
              <a:gd name="connsiteY102" fmla="*/ 396494 h 5550115"/>
              <a:gd name="connsiteX103" fmla="*/ 5562692 w 5563679"/>
              <a:gd name="connsiteY103" fmla="*/ 419592 h 5550115"/>
              <a:gd name="connsiteX104" fmla="*/ 5562692 w 5563679"/>
              <a:gd name="connsiteY104" fmla="*/ 2265528 h 5550115"/>
              <a:gd name="connsiteX105" fmla="*/ 5563679 w 5563679"/>
              <a:gd name="connsiteY105" fmla="*/ 2265528 h 5550115"/>
              <a:gd name="connsiteX106" fmla="*/ 5563679 w 5563679"/>
              <a:gd name="connsiteY106" fmla="*/ 3341998 h 5550115"/>
              <a:gd name="connsiteX107" fmla="*/ 5484876 w 5563679"/>
              <a:gd name="connsiteY107" fmla="*/ 3460886 h 5550115"/>
              <a:gd name="connsiteX108" fmla="*/ 5436806 w 5563679"/>
              <a:gd name="connsiteY108" fmla="*/ 3470590 h 5550115"/>
              <a:gd name="connsiteX109" fmla="*/ 5436806 w 5563679"/>
              <a:gd name="connsiteY109" fmla="*/ 3471328 h 5550115"/>
              <a:gd name="connsiteX110" fmla="*/ 5413326 w 5563679"/>
              <a:gd name="connsiteY110" fmla="*/ 3473695 h 5550115"/>
              <a:gd name="connsiteX111" fmla="*/ 5336262 w 5563679"/>
              <a:gd name="connsiteY111" fmla="*/ 3520139 h 5550115"/>
              <a:gd name="connsiteX112" fmla="*/ 5315097 w 5563679"/>
              <a:gd name="connsiteY112" fmla="*/ 3557030 h 5550115"/>
              <a:gd name="connsiteX113" fmla="*/ 5315097 w 5563679"/>
              <a:gd name="connsiteY113" fmla="*/ 3620344 h 5550115"/>
              <a:gd name="connsiteX114" fmla="*/ 5236294 w 5563679"/>
              <a:gd name="connsiteY114" fmla="*/ 3739232 h 5550115"/>
              <a:gd name="connsiteX115" fmla="*/ 5188224 w 5563679"/>
              <a:gd name="connsiteY115" fmla="*/ 3748936 h 5550115"/>
              <a:gd name="connsiteX116" fmla="*/ 5188224 w 5563679"/>
              <a:gd name="connsiteY116" fmla="*/ 3749674 h 5550115"/>
              <a:gd name="connsiteX117" fmla="*/ 5164744 w 5563679"/>
              <a:gd name="connsiteY117" fmla="*/ 3752041 h 5550115"/>
              <a:gd name="connsiteX118" fmla="*/ 5065015 w 5563679"/>
              <a:gd name="connsiteY118" fmla="*/ 3837990 h 5550115"/>
              <a:gd name="connsiteX119" fmla="*/ 5064995 w 5563679"/>
              <a:gd name="connsiteY119" fmla="*/ 3838103 h 5550115"/>
              <a:gd name="connsiteX120" fmla="*/ 5064995 w 5563679"/>
              <a:gd name="connsiteY120" fmla="*/ 4397896 h 5550115"/>
              <a:gd name="connsiteX121" fmla="*/ 4986192 w 5563679"/>
              <a:gd name="connsiteY121" fmla="*/ 4516784 h 5550115"/>
              <a:gd name="connsiteX122" fmla="*/ 4938122 w 5563679"/>
              <a:gd name="connsiteY122" fmla="*/ 4526488 h 5550115"/>
              <a:gd name="connsiteX123" fmla="*/ 4938122 w 5563679"/>
              <a:gd name="connsiteY123" fmla="*/ 4527226 h 5550115"/>
              <a:gd name="connsiteX124" fmla="*/ 4914642 w 5563679"/>
              <a:gd name="connsiteY124" fmla="*/ 4529593 h 5550115"/>
              <a:gd name="connsiteX125" fmla="*/ 4814913 w 5563679"/>
              <a:gd name="connsiteY125" fmla="*/ 4615542 h 5550115"/>
              <a:gd name="connsiteX126" fmla="*/ 4814662 w 5563679"/>
              <a:gd name="connsiteY126" fmla="*/ 4616965 h 5550115"/>
              <a:gd name="connsiteX127" fmla="*/ 4814662 w 5563679"/>
              <a:gd name="connsiteY127" fmla="*/ 4885290 h 5550115"/>
              <a:gd name="connsiteX128" fmla="*/ 4685635 w 5563679"/>
              <a:gd name="connsiteY128" fmla="*/ 5014317 h 5550115"/>
              <a:gd name="connsiteX129" fmla="*/ 4685636 w 5563679"/>
              <a:gd name="connsiteY129" fmla="*/ 5014316 h 5550115"/>
              <a:gd name="connsiteX130" fmla="*/ 4556609 w 5563679"/>
              <a:gd name="connsiteY130" fmla="*/ 4885289 h 5550115"/>
              <a:gd name="connsiteX131" fmla="*/ 4556609 w 5563679"/>
              <a:gd name="connsiteY131" fmla="*/ 4605270 h 5550115"/>
              <a:gd name="connsiteX132" fmla="*/ 4554606 w 5563679"/>
              <a:gd name="connsiteY132" fmla="*/ 4593919 h 5550115"/>
              <a:gd name="connsiteX133" fmla="*/ 4454877 w 5563679"/>
              <a:gd name="connsiteY133" fmla="*/ 4507970 h 5550115"/>
              <a:gd name="connsiteX134" fmla="*/ 4431397 w 5563679"/>
              <a:gd name="connsiteY134" fmla="*/ 4505603 h 5550115"/>
              <a:gd name="connsiteX135" fmla="*/ 4431397 w 5563679"/>
              <a:gd name="connsiteY135" fmla="*/ 4504865 h 5550115"/>
              <a:gd name="connsiteX136" fmla="*/ 4383327 w 5563679"/>
              <a:gd name="connsiteY136" fmla="*/ 4495161 h 5550115"/>
              <a:gd name="connsiteX137" fmla="*/ 4304524 w 5563679"/>
              <a:gd name="connsiteY137" fmla="*/ 4376273 h 5550115"/>
              <a:gd name="connsiteX138" fmla="*/ 4304524 w 5563679"/>
              <a:gd name="connsiteY138" fmla="*/ 4286143 h 5550115"/>
              <a:gd name="connsiteX139" fmla="*/ 4296135 w 5563679"/>
              <a:gd name="connsiteY139" fmla="*/ 4244593 h 5550115"/>
              <a:gd name="connsiteX140" fmla="*/ 4177248 w 5563679"/>
              <a:gd name="connsiteY140" fmla="*/ 4165789 h 5550115"/>
              <a:gd name="connsiteX141" fmla="*/ 4058361 w 5563679"/>
              <a:gd name="connsiteY141" fmla="*/ 4244593 h 5550115"/>
              <a:gd name="connsiteX142" fmla="*/ 4056171 w 5563679"/>
              <a:gd name="connsiteY142" fmla="*/ 4255437 h 5550115"/>
              <a:gd name="connsiteX143" fmla="*/ 4056171 w 5563679"/>
              <a:gd name="connsiteY143" fmla="*/ 4496307 h 5550115"/>
              <a:gd name="connsiteX144" fmla="*/ 3977368 w 5563679"/>
              <a:gd name="connsiteY144" fmla="*/ 4615195 h 5550115"/>
              <a:gd name="connsiteX145" fmla="*/ 3929298 w 5563679"/>
              <a:gd name="connsiteY145" fmla="*/ 4624899 h 5550115"/>
              <a:gd name="connsiteX146" fmla="*/ 3929298 w 5563679"/>
              <a:gd name="connsiteY146" fmla="*/ 4625637 h 5550115"/>
              <a:gd name="connsiteX147" fmla="*/ 3905818 w 5563679"/>
              <a:gd name="connsiteY147" fmla="*/ 4628004 h 5550115"/>
              <a:gd name="connsiteX148" fmla="*/ 3806089 w 5563679"/>
              <a:gd name="connsiteY148" fmla="*/ 4713953 h 5550115"/>
              <a:gd name="connsiteX149" fmla="*/ 3805837 w 5563679"/>
              <a:gd name="connsiteY149" fmla="*/ 4715382 h 5550115"/>
              <a:gd name="connsiteX150" fmla="*/ 3805837 w 5563679"/>
              <a:gd name="connsiteY150" fmla="*/ 4820023 h 5550115"/>
              <a:gd name="connsiteX151" fmla="*/ 3676810 w 5563679"/>
              <a:gd name="connsiteY151" fmla="*/ 4949050 h 5550115"/>
              <a:gd name="connsiteX152" fmla="*/ 3676811 w 5563679"/>
              <a:gd name="connsiteY152" fmla="*/ 4949049 h 5550115"/>
              <a:gd name="connsiteX153" fmla="*/ 3547784 w 5563679"/>
              <a:gd name="connsiteY153" fmla="*/ 4820022 h 5550115"/>
              <a:gd name="connsiteX154" fmla="*/ 3547784 w 5563679"/>
              <a:gd name="connsiteY154" fmla="*/ 2265528 h 5550115"/>
              <a:gd name="connsiteX155" fmla="*/ 3547783 w 5563679"/>
              <a:gd name="connsiteY155" fmla="*/ 4836545 h 5550115"/>
              <a:gd name="connsiteX156" fmla="*/ 3537645 w 5563679"/>
              <a:gd name="connsiteY156" fmla="*/ 4786326 h 5550115"/>
              <a:gd name="connsiteX157" fmla="*/ 3418757 w 5563679"/>
              <a:gd name="connsiteY157" fmla="*/ 4707522 h 5550115"/>
              <a:gd name="connsiteX158" fmla="*/ 3299870 w 5563679"/>
              <a:gd name="connsiteY158" fmla="*/ 4786326 h 5550115"/>
              <a:gd name="connsiteX159" fmla="*/ 3290106 w 5563679"/>
              <a:gd name="connsiteY159" fmla="*/ 4834686 h 5550115"/>
              <a:gd name="connsiteX160" fmla="*/ 3290106 w 5563679"/>
              <a:gd name="connsiteY160" fmla="*/ 5421088 h 5550115"/>
              <a:gd name="connsiteX161" fmla="*/ 3161079 w 5563679"/>
              <a:gd name="connsiteY161" fmla="*/ 5550115 h 5550115"/>
              <a:gd name="connsiteX162" fmla="*/ 3161080 w 5563679"/>
              <a:gd name="connsiteY162" fmla="*/ 5550114 h 5550115"/>
              <a:gd name="connsiteX163" fmla="*/ 3032053 w 5563679"/>
              <a:gd name="connsiteY163" fmla="*/ 5421087 h 5550115"/>
              <a:gd name="connsiteX164" fmla="*/ 3032053 w 5563679"/>
              <a:gd name="connsiteY164" fmla="*/ 2265528 h 5550115"/>
              <a:gd name="connsiteX165" fmla="*/ 3032052 w 5563679"/>
              <a:gd name="connsiteY165" fmla="*/ 4524125 h 5550115"/>
              <a:gd name="connsiteX166" fmla="*/ 3021914 w 5563679"/>
              <a:gd name="connsiteY166" fmla="*/ 4473906 h 5550115"/>
              <a:gd name="connsiteX167" fmla="*/ 2903026 w 5563679"/>
              <a:gd name="connsiteY167" fmla="*/ 4395102 h 5550115"/>
              <a:gd name="connsiteX168" fmla="*/ 2784139 w 5563679"/>
              <a:gd name="connsiteY168" fmla="*/ 4473906 h 5550115"/>
              <a:gd name="connsiteX169" fmla="*/ 2780541 w 5563679"/>
              <a:gd name="connsiteY169" fmla="*/ 4491725 h 5550115"/>
              <a:gd name="connsiteX170" fmla="*/ 2780541 w 5563679"/>
              <a:gd name="connsiteY170" fmla="*/ 4800671 h 5550115"/>
              <a:gd name="connsiteX171" fmla="*/ 2651514 w 5563679"/>
              <a:gd name="connsiteY171" fmla="*/ 4929698 h 5550115"/>
              <a:gd name="connsiteX172" fmla="*/ 2651515 w 5563679"/>
              <a:gd name="connsiteY172" fmla="*/ 4929697 h 5550115"/>
              <a:gd name="connsiteX173" fmla="*/ 2522488 w 5563679"/>
              <a:gd name="connsiteY173" fmla="*/ 4800670 h 5550115"/>
              <a:gd name="connsiteX174" fmla="*/ 2522488 w 5563679"/>
              <a:gd name="connsiteY174" fmla="*/ 4753932 h 5550115"/>
              <a:gd name="connsiteX175" fmla="*/ 2503819 w 5563679"/>
              <a:gd name="connsiteY175" fmla="*/ 4721390 h 5550115"/>
              <a:gd name="connsiteX176" fmla="*/ 2426754 w 5563679"/>
              <a:gd name="connsiteY176" fmla="*/ 4674946 h 5550115"/>
              <a:gd name="connsiteX177" fmla="*/ 2403274 w 5563679"/>
              <a:gd name="connsiteY177" fmla="*/ 4672579 h 5550115"/>
              <a:gd name="connsiteX178" fmla="*/ 2403274 w 5563679"/>
              <a:gd name="connsiteY178" fmla="*/ 4671841 h 5550115"/>
              <a:gd name="connsiteX179" fmla="*/ 2355204 w 5563679"/>
              <a:gd name="connsiteY179" fmla="*/ 4662137 h 5550115"/>
              <a:gd name="connsiteX180" fmla="*/ 2276401 w 5563679"/>
              <a:gd name="connsiteY180" fmla="*/ 4543249 h 5550115"/>
              <a:gd name="connsiteX181" fmla="*/ 2276401 w 5563679"/>
              <a:gd name="connsiteY181" fmla="*/ 4429265 h 5550115"/>
              <a:gd name="connsiteX182" fmla="*/ 2268012 w 5563679"/>
              <a:gd name="connsiteY182" fmla="*/ 4387715 h 5550115"/>
              <a:gd name="connsiteX183" fmla="*/ 2149125 w 5563679"/>
              <a:gd name="connsiteY183" fmla="*/ 4308911 h 5550115"/>
              <a:gd name="connsiteX184" fmla="*/ 2030238 w 5563679"/>
              <a:gd name="connsiteY184" fmla="*/ 4387715 h 5550115"/>
              <a:gd name="connsiteX185" fmla="*/ 2028048 w 5563679"/>
              <a:gd name="connsiteY185" fmla="*/ 4398560 h 5550115"/>
              <a:gd name="connsiteX186" fmla="*/ 2028048 w 5563679"/>
              <a:gd name="connsiteY186" fmla="*/ 4551963 h 5550115"/>
              <a:gd name="connsiteX187" fmla="*/ 1949245 w 5563679"/>
              <a:gd name="connsiteY187" fmla="*/ 4670851 h 5550115"/>
              <a:gd name="connsiteX188" fmla="*/ 1901175 w 5563679"/>
              <a:gd name="connsiteY188" fmla="*/ 4680555 h 5550115"/>
              <a:gd name="connsiteX189" fmla="*/ 1901175 w 5563679"/>
              <a:gd name="connsiteY189" fmla="*/ 4681293 h 5550115"/>
              <a:gd name="connsiteX190" fmla="*/ 1877695 w 5563679"/>
              <a:gd name="connsiteY190" fmla="*/ 4683660 h 5550115"/>
              <a:gd name="connsiteX191" fmla="*/ 1777966 w 5563679"/>
              <a:gd name="connsiteY191" fmla="*/ 4769609 h 5550115"/>
              <a:gd name="connsiteX192" fmla="*/ 1775762 w 5563679"/>
              <a:gd name="connsiteY192" fmla="*/ 4782099 h 5550115"/>
              <a:gd name="connsiteX193" fmla="*/ 1775762 w 5563679"/>
              <a:gd name="connsiteY193" fmla="*/ 4916007 h 5550115"/>
              <a:gd name="connsiteX194" fmla="*/ 1646735 w 5563679"/>
              <a:gd name="connsiteY194" fmla="*/ 5045034 h 5550115"/>
              <a:gd name="connsiteX195" fmla="*/ 1646736 w 5563679"/>
              <a:gd name="connsiteY195" fmla="*/ 5045033 h 5550115"/>
              <a:gd name="connsiteX196" fmla="*/ 1517709 w 5563679"/>
              <a:gd name="connsiteY196" fmla="*/ 4916006 h 5550115"/>
              <a:gd name="connsiteX197" fmla="*/ 1517709 w 5563679"/>
              <a:gd name="connsiteY197" fmla="*/ 4550752 h 5550115"/>
              <a:gd name="connsiteX198" fmla="*/ 1515505 w 5563679"/>
              <a:gd name="connsiteY198" fmla="*/ 4538262 h 5550115"/>
              <a:gd name="connsiteX199" fmla="*/ 1415776 w 5563679"/>
              <a:gd name="connsiteY199" fmla="*/ 4452313 h 5550115"/>
              <a:gd name="connsiteX200" fmla="*/ 1392296 w 5563679"/>
              <a:gd name="connsiteY200" fmla="*/ 4449946 h 5550115"/>
              <a:gd name="connsiteX201" fmla="*/ 1392296 w 5563679"/>
              <a:gd name="connsiteY201" fmla="*/ 4449208 h 5550115"/>
              <a:gd name="connsiteX202" fmla="*/ 1344226 w 5563679"/>
              <a:gd name="connsiteY202" fmla="*/ 4439504 h 5550115"/>
              <a:gd name="connsiteX203" fmla="*/ 1265423 w 5563679"/>
              <a:gd name="connsiteY203" fmla="*/ 4320616 h 5550115"/>
              <a:gd name="connsiteX204" fmla="*/ 1265423 w 5563679"/>
              <a:gd name="connsiteY204" fmla="*/ 3944241 h 5550115"/>
              <a:gd name="connsiteX205" fmla="*/ 1257034 w 5563679"/>
              <a:gd name="connsiteY205" fmla="*/ 3902691 h 5550115"/>
              <a:gd name="connsiteX206" fmla="*/ 1138147 w 5563679"/>
              <a:gd name="connsiteY206" fmla="*/ 3823887 h 5550115"/>
              <a:gd name="connsiteX207" fmla="*/ 1019260 w 5563679"/>
              <a:gd name="connsiteY207" fmla="*/ 3902691 h 5550115"/>
              <a:gd name="connsiteX208" fmla="*/ 1016586 w 5563679"/>
              <a:gd name="connsiteY208" fmla="*/ 3915934 h 5550115"/>
              <a:gd name="connsiteX209" fmla="*/ 1016586 w 5563679"/>
              <a:gd name="connsiteY209" fmla="*/ 3976598 h 5550115"/>
              <a:gd name="connsiteX210" fmla="*/ 887559 w 5563679"/>
              <a:gd name="connsiteY210" fmla="*/ 4105625 h 5550115"/>
              <a:gd name="connsiteX211" fmla="*/ 887560 w 5563679"/>
              <a:gd name="connsiteY211" fmla="*/ 4105624 h 5550115"/>
              <a:gd name="connsiteX212" fmla="*/ 758533 w 5563679"/>
              <a:gd name="connsiteY212" fmla="*/ 3976597 h 5550115"/>
              <a:gd name="connsiteX213" fmla="*/ 758533 w 5563679"/>
              <a:gd name="connsiteY213" fmla="*/ 3835817 h 5550115"/>
              <a:gd name="connsiteX214" fmla="*/ 737116 w 5563679"/>
              <a:gd name="connsiteY214" fmla="*/ 3798485 h 5550115"/>
              <a:gd name="connsiteX215" fmla="*/ 660051 w 5563679"/>
              <a:gd name="connsiteY215" fmla="*/ 3752041 h 5550115"/>
              <a:gd name="connsiteX216" fmla="*/ 636571 w 5563679"/>
              <a:gd name="connsiteY216" fmla="*/ 3749674 h 5550115"/>
              <a:gd name="connsiteX217" fmla="*/ 636571 w 5563679"/>
              <a:gd name="connsiteY217" fmla="*/ 3748936 h 5550115"/>
              <a:gd name="connsiteX218" fmla="*/ 588501 w 5563679"/>
              <a:gd name="connsiteY218" fmla="*/ 3739232 h 5550115"/>
              <a:gd name="connsiteX219" fmla="*/ 509698 w 5563679"/>
              <a:gd name="connsiteY219" fmla="*/ 3620344 h 5550115"/>
              <a:gd name="connsiteX220" fmla="*/ 509698 w 5563679"/>
              <a:gd name="connsiteY220" fmla="*/ 2675086 h 5550115"/>
              <a:gd name="connsiteX221" fmla="*/ 501309 w 5563679"/>
              <a:gd name="connsiteY221" fmla="*/ 2633537 h 5550115"/>
              <a:gd name="connsiteX222" fmla="*/ 382422 w 5563679"/>
              <a:gd name="connsiteY222" fmla="*/ 2554733 h 5550115"/>
              <a:gd name="connsiteX223" fmla="*/ 263535 w 5563679"/>
              <a:gd name="connsiteY223" fmla="*/ 2633537 h 5550115"/>
              <a:gd name="connsiteX224" fmla="*/ 258053 w 5563679"/>
              <a:gd name="connsiteY224" fmla="*/ 2660688 h 5550115"/>
              <a:gd name="connsiteX225" fmla="*/ 258053 w 5563679"/>
              <a:gd name="connsiteY225" fmla="*/ 2715723 h 5550115"/>
              <a:gd name="connsiteX226" fmla="*/ 129026 w 5563679"/>
              <a:gd name="connsiteY226" fmla="*/ 2844750 h 5550115"/>
              <a:gd name="connsiteX227" fmla="*/ 129027 w 5563679"/>
              <a:gd name="connsiteY227" fmla="*/ 2844749 h 5550115"/>
              <a:gd name="connsiteX228" fmla="*/ 0 w 5563679"/>
              <a:gd name="connsiteY228" fmla="*/ 2715722 h 5550115"/>
              <a:gd name="connsiteX229" fmla="*/ 0 w 5563679"/>
              <a:gd name="connsiteY229" fmla="*/ 2265528 h 5550115"/>
              <a:gd name="connsiteX230" fmla="*/ 0 w 5563679"/>
              <a:gd name="connsiteY230" fmla="*/ 546839 h 5550115"/>
              <a:gd name="connsiteX231" fmla="*/ 12233 w 5563679"/>
              <a:gd name="connsiteY231" fmla="*/ 526676 h 5550115"/>
              <a:gd name="connsiteX232" fmla="*/ 111797 w 5563679"/>
              <a:gd name="connsiteY232" fmla="*/ 479722 h 5550115"/>
              <a:gd name="connsiteX233" fmla="*/ 230684 w 5563679"/>
              <a:gd name="connsiteY233" fmla="*/ 558526 h 5550115"/>
              <a:gd name="connsiteX234" fmla="*/ 232874 w 5563679"/>
              <a:gd name="connsiteY234" fmla="*/ 569371 h 5550115"/>
              <a:gd name="connsiteX235" fmla="*/ 232874 w 5563679"/>
              <a:gd name="connsiteY235" fmla="*/ 722774 h 5550115"/>
              <a:gd name="connsiteX236" fmla="*/ 311677 w 5563679"/>
              <a:gd name="connsiteY236" fmla="*/ 841662 h 5550115"/>
              <a:gd name="connsiteX237" fmla="*/ 359747 w 5563679"/>
              <a:gd name="connsiteY237" fmla="*/ 851366 h 5550115"/>
              <a:gd name="connsiteX238" fmla="*/ 359747 w 5563679"/>
              <a:gd name="connsiteY238" fmla="*/ 852104 h 5550115"/>
              <a:gd name="connsiteX239" fmla="*/ 383227 w 5563679"/>
              <a:gd name="connsiteY239" fmla="*/ 854471 h 5550115"/>
              <a:gd name="connsiteX240" fmla="*/ 482956 w 5563679"/>
              <a:gd name="connsiteY240" fmla="*/ 940420 h 5550115"/>
              <a:gd name="connsiteX241" fmla="*/ 485160 w 5563679"/>
              <a:gd name="connsiteY241" fmla="*/ 952910 h 5550115"/>
              <a:gd name="connsiteX242" fmla="*/ 485160 w 5563679"/>
              <a:gd name="connsiteY242" fmla="*/ 1086818 h 5550115"/>
              <a:gd name="connsiteX243" fmla="*/ 614186 w 5563679"/>
              <a:gd name="connsiteY243" fmla="*/ 1215845 h 5550115"/>
              <a:gd name="connsiteX244" fmla="*/ 614185 w 5563679"/>
              <a:gd name="connsiteY244" fmla="*/ 1215844 h 5550115"/>
              <a:gd name="connsiteX245" fmla="*/ 743212 w 5563679"/>
              <a:gd name="connsiteY245" fmla="*/ 1086817 h 5550115"/>
              <a:gd name="connsiteX246" fmla="*/ 743212 w 5563679"/>
              <a:gd name="connsiteY246" fmla="*/ 721563 h 5550115"/>
              <a:gd name="connsiteX247" fmla="*/ 745416 w 5563679"/>
              <a:gd name="connsiteY247" fmla="*/ 709073 h 5550115"/>
              <a:gd name="connsiteX248" fmla="*/ 845145 w 5563679"/>
              <a:gd name="connsiteY248" fmla="*/ 623124 h 5550115"/>
              <a:gd name="connsiteX249" fmla="*/ 868625 w 5563679"/>
              <a:gd name="connsiteY249" fmla="*/ 620757 h 5550115"/>
              <a:gd name="connsiteX250" fmla="*/ 868625 w 5563679"/>
              <a:gd name="connsiteY250" fmla="*/ 620019 h 5550115"/>
              <a:gd name="connsiteX251" fmla="*/ 916695 w 5563679"/>
              <a:gd name="connsiteY251" fmla="*/ 610315 h 5550115"/>
              <a:gd name="connsiteX252" fmla="*/ 995498 w 5563679"/>
              <a:gd name="connsiteY252" fmla="*/ 491427 h 5550115"/>
              <a:gd name="connsiteX253" fmla="*/ 995498 w 5563679"/>
              <a:gd name="connsiteY253" fmla="*/ 115052 h 5550115"/>
              <a:gd name="connsiteX254" fmla="*/ 1003887 w 5563679"/>
              <a:gd name="connsiteY254" fmla="*/ 73502 h 5550115"/>
              <a:gd name="connsiteX255" fmla="*/ 1084406 w 5563679"/>
              <a:gd name="connsiteY255" fmla="*/ 499 h 5550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</a:cxnLst>
            <a:rect l="l" t="t" r="r" b="b"/>
            <a:pathLst>
              <a:path w="5563679" h="5550115">
                <a:moveTo>
                  <a:pt x="1087705" y="0"/>
                </a:moveTo>
                <a:lnTo>
                  <a:pt x="1157844" y="0"/>
                </a:lnTo>
                <a:lnTo>
                  <a:pt x="1161143" y="499"/>
                </a:lnTo>
                <a:cubicBezTo>
                  <a:pt x="1197505" y="11809"/>
                  <a:pt x="1226971" y="38770"/>
                  <a:pt x="1241661" y="73502"/>
                </a:cubicBezTo>
                <a:lnTo>
                  <a:pt x="1244335" y="86745"/>
                </a:lnTo>
                <a:lnTo>
                  <a:pt x="1244335" y="147409"/>
                </a:lnTo>
                <a:cubicBezTo>
                  <a:pt x="1244335" y="218669"/>
                  <a:pt x="1302102" y="276436"/>
                  <a:pt x="1373362" y="276436"/>
                </a:cubicBezTo>
                <a:lnTo>
                  <a:pt x="1373361" y="276435"/>
                </a:lnTo>
                <a:lnTo>
                  <a:pt x="1390772" y="272920"/>
                </a:lnTo>
                <a:lnTo>
                  <a:pt x="1399039" y="274589"/>
                </a:lnTo>
                <a:lnTo>
                  <a:pt x="1399039" y="275327"/>
                </a:lnTo>
                <a:lnTo>
                  <a:pt x="1422519" y="277694"/>
                </a:lnTo>
                <a:cubicBezTo>
                  <a:pt x="1468717" y="287147"/>
                  <a:pt x="1506329" y="320167"/>
                  <a:pt x="1522248" y="363643"/>
                </a:cubicBezTo>
                <a:lnTo>
                  <a:pt x="1522268" y="363756"/>
                </a:lnTo>
                <a:lnTo>
                  <a:pt x="1522268" y="923549"/>
                </a:lnTo>
                <a:cubicBezTo>
                  <a:pt x="1522268" y="976994"/>
                  <a:pt x="1554762" y="1022849"/>
                  <a:pt x="1601071" y="1042437"/>
                </a:cubicBezTo>
                <a:lnTo>
                  <a:pt x="1649141" y="1052141"/>
                </a:lnTo>
                <a:lnTo>
                  <a:pt x="1649141" y="1052879"/>
                </a:lnTo>
                <a:lnTo>
                  <a:pt x="1672621" y="1055246"/>
                </a:lnTo>
                <a:cubicBezTo>
                  <a:pt x="1718819" y="1064699"/>
                  <a:pt x="1756431" y="1097719"/>
                  <a:pt x="1772350" y="1141195"/>
                </a:cubicBezTo>
                <a:lnTo>
                  <a:pt x="1772601" y="1142618"/>
                </a:lnTo>
                <a:lnTo>
                  <a:pt x="1772601" y="1410943"/>
                </a:lnTo>
                <a:cubicBezTo>
                  <a:pt x="1772601" y="1482203"/>
                  <a:pt x="1830368" y="1539970"/>
                  <a:pt x="1901628" y="1539970"/>
                </a:cubicBezTo>
                <a:lnTo>
                  <a:pt x="1901627" y="1539969"/>
                </a:lnTo>
                <a:cubicBezTo>
                  <a:pt x="1972887" y="1539969"/>
                  <a:pt x="2030654" y="1482202"/>
                  <a:pt x="2030654" y="1410942"/>
                </a:cubicBezTo>
                <a:lnTo>
                  <a:pt x="2030654" y="1130923"/>
                </a:lnTo>
                <a:lnTo>
                  <a:pt x="2032657" y="1119572"/>
                </a:lnTo>
                <a:cubicBezTo>
                  <a:pt x="2048576" y="1076096"/>
                  <a:pt x="2086188" y="1043076"/>
                  <a:pt x="2132386" y="1033623"/>
                </a:cubicBezTo>
                <a:lnTo>
                  <a:pt x="2155866" y="1031256"/>
                </a:lnTo>
                <a:lnTo>
                  <a:pt x="2155866" y="1030518"/>
                </a:lnTo>
                <a:lnTo>
                  <a:pt x="2203936" y="1020814"/>
                </a:lnTo>
                <a:cubicBezTo>
                  <a:pt x="2250245" y="1001226"/>
                  <a:pt x="2282739" y="955371"/>
                  <a:pt x="2282739" y="901926"/>
                </a:cubicBezTo>
                <a:lnTo>
                  <a:pt x="2282739" y="811796"/>
                </a:lnTo>
                <a:lnTo>
                  <a:pt x="2291128" y="770246"/>
                </a:lnTo>
                <a:cubicBezTo>
                  <a:pt x="2310715" y="723936"/>
                  <a:pt x="2356570" y="691442"/>
                  <a:pt x="2410015" y="691442"/>
                </a:cubicBezTo>
                <a:cubicBezTo>
                  <a:pt x="2463460" y="691442"/>
                  <a:pt x="2509315" y="723936"/>
                  <a:pt x="2528902" y="770246"/>
                </a:cubicBezTo>
                <a:lnTo>
                  <a:pt x="2531092" y="781090"/>
                </a:lnTo>
                <a:lnTo>
                  <a:pt x="2531092" y="1021960"/>
                </a:lnTo>
                <a:cubicBezTo>
                  <a:pt x="2531092" y="1075405"/>
                  <a:pt x="2563586" y="1121260"/>
                  <a:pt x="2609895" y="1140848"/>
                </a:cubicBezTo>
                <a:lnTo>
                  <a:pt x="2657965" y="1150552"/>
                </a:lnTo>
                <a:lnTo>
                  <a:pt x="2657965" y="1151290"/>
                </a:lnTo>
                <a:lnTo>
                  <a:pt x="2681445" y="1153657"/>
                </a:lnTo>
                <a:cubicBezTo>
                  <a:pt x="2727642" y="1163110"/>
                  <a:pt x="2765255" y="1196130"/>
                  <a:pt x="2781174" y="1239606"/>
                </a:cubicBezTo>
                <a:lnTo>
                  <a:pt x="2781426" y="1241035"/>
                </a:lnTo>
                <a:lnTo>
                  <a:pt x="2781426" y="1345676"/>
                </a:lnTo>
                <a:cubicBezTo>
                  <a:pt x="2781426" y="1416936"/>
                  <a:pt x="2839193" y="1474703"/>
                  <a:pt x="2910453" y="1474703"/>
                </a:cubicBezTo>
                <a:lnTo>
                  <a:pt x="2910452" y="1474702"/>
                </a:lnTo>
                <a:cubicBezTo>
                  <a:pt x="2981712" y="1474702"/>
                  <a:pt x="3039479" y="1416935"/>
                  <a:pt x="3039479" y="1345675"/>
                </a:cubicBezTo>
                <a:lnTo>
                  <a:pt x="3039479" y="0"/>
                </a:lnTo>
                <a:lnTo>
                  <a:pt x="3039480" y="0"/>
                </a:lnTo>
                <a:lnTo>
                  <a:pt x="3039480" y="1362198"/>
                </a:lnTo>
                <a:lnTo>
                  <a:pt x="3049618" y="1311979"/>
                </a:lnTo>
                <a:cubicBezTo>
                  <a:pt x="3069206" y="1265669"/>
                  <a:pt x="3115061" y="1233175"/>
                  <a:pt x="3168506" y="1233175"/>
                </a:cubicBezTo>
                <a:cubicBezTo>
                  <a:pt x="3221951" y="1233175"/>
                  <a:pt x="3267806" y="1265669"/>
                  <a:pt x="3287393" y="1311979"/>
                </a:cubicBezTo>
                <a:lnTo>
                  <a:pt x="3297157" y="1360339"/>
                </a:lnTo>
                <a:lnTo>
                  <a:pt x="3297157" y="1946741"/>
                </a:lnTo>
                <a:cubicBezTo>
                  <a:pt x="3297157" y="2018001"/>
                  <a:pt x="3354924" y="2075768"/>
                  <a:pt x="3426184" y="2075768"/>
                </a:cubicBezTo>
                <a:lnTo>
                  <a:pt x="3426183" y="2075767"/>
                </a:lnTo>
                <a:cubicBezTo>
                  <a:pt x="3497443" y="2075767"/>
                  <a:pt x="3555210" y="2018000"/>
                  <a:pt x="3555210" y="1946740"/>
                </a:cubicBezTo>
                <a:lnTo>
                  <a:pt x="3555210" y="0"/>
                </a:lnTo>
                <a:lnTo>
                  <a:pt x="3555211" y="1049778"/>
                </a:lnTo>
                <a:lnTo>
                  <a:pt x="3565349" y="999559"/>
                </a:lnTo>
                <a:cubicBezTo>
                  <a:pt x="3584937" y="953249"/>
                  <a:pt x="3630792" y="920755"/>
                  <a:pt x="3684237" y="920755"/>
                </a:cubicBezTo>
                <a:cubicBezTo>
                  <a:pt x="3737682" y="920755"/>
                  <a:pt x="3783537" y="953249"/>
                  <a:pt x="3803124" y="999559"/>
                </a:cubicBezTo>
                <a:lnTo>
                  <a:pt x="3806722" y="1017378"/>
                </a:lnTo>
                <a:lnTo>
                  <a:pt x="3806722" y="1326324"/>
                </a:lnTo>
                <a:cubicBezTo>
                  <a:pt x="3806722" y="1397584"/>
                  <a:pt x="3864489" y="1455351"/>
                  <a:pt x="3935749" y="1455351"/>
                </a:cubicBezTo>
                <a:lnTo>
                  <a:pt x="3935748" y="1455350"/>
                </a:lnTo>
                <a:cubicBezTo>
                  <a:pt x="4007008" y="1455350"/>
                  <a:pt x="4064775" y="1397583"/>
                  <a:pt x="4064775" y="1326323"/>
                </a:cubicBezTo>
                <a:lnTo>
                  <a:pt x="4064775" y="1279585"/>
                </a:lnTo>
                <a:lnTo>
                  <a:pt x="4083444" y="1247043"/>
                </a:lnTo>
                <a:cubicBezTo>
                  <a:pt x="4102728" y="1223677"/>
                  <a:pt x="4129710" y="1206901"/>
                  <a:pt x="4160509" y="1200599"/>
                </a:cubicBezTo>
                <a:lnTo>
                  <a:pt x="4183989" y="1198232"/>
                </a:lnTo>
                <a:lnTo>
                  <a:pt x="4183989" y="1197494"/>
                </a:lnTo>
                <a:lnTo>
                  <a:pt x="4232059" y="1187790"/>
                </a:lnTo>
                <a:cubicBezTo>
                  <a:pt x="4278368" y="1168202"/>
                  <a:pt x="4310862" y="1122347"/>
                  <a:pt x="4310862" y="1068902"/>
                </a:cubicBezTo>
                <a:lnTo>
                  <a:pt x="4310862" y="954918"/>
                </a:lnTo>
                <a:lnTo>
                  <a:pt x="4319251" y="913368"/>
                </a:lnTo>
                <a:cubicBezTo>
                  <a:pt x="4338838" y="867058"/>
                  <a:pt x="4384693" y="834564"/>
                  <a:pt x="4438138" y="834564"/>
                </a:cubicBezTo>
                <a:cubicBezTo>
                  <a:pt x="4491583" y="834564"/>
                  <a:pt x="4537438" y="867058"/>
                  <a:pt x="4557025" y="913368"/>
                </a:cubicBezTo>
                <a:lnTo>
                  <a:pt x="4559215" y="924213"/>
                </a:lnTo>
                <a:lnTo>
                  <a:pt x="4559215" y="1077616"/>
                </a:lnTo>
                <a:cubicBezTo>
                  <a:pt x="4559215" y="1131061"/>
                  <a:pt x="4591709" y="1176916"/>
                  <a:pt x="4638018" y="1196504"/>
                </a:cubicBezTo>
                <a:lnTo>
                  <a:pt x="4686088" y="1206208"/>
                </a:lnTo>
                <a:lnTo>
                  <a:pt x="4686088" y="1206946"/>
                </a:lnTo>
                <a:lnTo>
                  <a:pt x="4709568" y="1209313"/>
                </a:lnTo>
                <a:cubicBezTo>
                  <a:pt x="4755766" y="1218766"/>
                  <a:pt x="4793378" y="1251786"/>
                  <a:pt x="4809296" y="1295262"/>
                </a:cubicBezTo>
                <a:lnTo>
                  <a:pt x="4811500" y="1307752"/>
                </a:lnTo>
                <a:lnTo>
                  <a:pt x="4811500" y="1441660"/>
                </a:lnTo>
                <a:cubicBezTo>
                  <a:pt x="4811500" y="1512920"/>
                  <a:pt x="4869267" y="1570687"/>
                  <a:pt x="4940527" y="1570687"/>
                </a:cubicBezTo>
                <a:lnTo>
                  <a:pt x="4940526" y="1570686"/>
                </a:lnTo>
                <a:cubicBezTo>
                  <a:pt x="5011786" y="1570686"/>
                  <a:pt x="5069553" y="1512919"/>
                  <a:pt x="5069553" y="1441659"/>
                </a:cubicBezTo>
                <a:lnTo>
                  <a:pt x="5069553" y="1076405"/>
                </a:lnTo>
                <a:lnTo>
                  <a:pt x="5071757" y="1063915"/>
                </a:lnTo>
                <a:cubicBezTo>
                  <a:pt x="5087676" y="1020439"/>
                  <a:pt x="5125288" y="987419"/>
                  <a:pt x="5171486" y="977966"/>
                </a:cubicBezTo>
                <a:lnTo>
                  <a:pt x="5194966" y="975599"/>
                </a:lnTo>
                <a:lnTo>
                  <a:pt x="5194966" y="974861"/>
                </a:lnTo>
                <a:lnTo>
                  <a:pt x="5243036" y="965157"/>
                </a:lnTo>
                <a:cubicBezTo>
                  <a:pt x="5289345" y="945569"/>
                  <a:pt x="5321839" y="899714"/>
                  <a:pt x="5321839" y="846269"/>
                </a:cubicBezTo>
                <a:lnTo>
                  <a:pt x="5321839" y="469894"/>
                </a:lnTo>
                <a:lnTo>
                  <a:pt x="5330228" y="428344"/>
                </a:lnTo>
                <a:cubicBezTo>
                  <a:pt x="5349815" y="382034"/>
                  <a:pt x="5395670" y="349540"/>
                  <a:pt x="5449115" y="349540"/>
                </a:cubicBezTo>
                <a:cubicBezTo>
                  <a:pt x="5489199" y="349540"/>
                  <a:pt x="5525013" y="367818"/>
                  <a:pt x="5548678" y="396494"/>
                </a:cubicBezTo>
                <a:lnTo>
                  <a:pt x="5562692" y="419592"/>
                </a:lnTo>
                <a:lnTo>
                  <a:pt x="5562692" y="2265528"/>
                </a:lnTo>
                <a:lnTo>
                  <a:pt x="5563679" y="2265528"/>
                </a:lnTo>
                <a:lnTo>
                  <a:pt x="5563679" y="3341998"/>
                </a:lnTo>
                <a:cubicBezTo>
                  <a:pt x="5563679" y="3395443"/>
                  <a:pt x="5531185" y="3441298"/>
                  <a:pt x="5484876" y="3460886"/>
                </a:cubicBezTo>
                <a:lnTo>
                  <a:pt x="5436806" y="3470590"/>
                </a:lnTo>
                <a:lnTo>
                  <a:pt x="5436806" y="3471328"/>
                </a:lnTo>
                <a:lnTo>
                  <a:pt x="5413326" y="3473695"/>
                </a:lnTo>
                <a:cubicBezTo>
                  <a:pt x="5382527" y="3479997"/>
                  <a:pt x="5355545" y="3496773"/>
                  <a:pt x="5336262" y="3520139"/>
                </a:cubicBezTo>
                <a:lnTo>
                  <a:pt x="5315097" y="3557030"/>
                </a:lnTo>
                <a:lnTo>
                  <a:pt x="5315097" y="3620344"/>
                </a:lnTo>
                <a:cubicBezTo>
                  <a:pt x="5315097" y="3673789"/>
                  <a:pt x="5282603" y="3719644"/>
                  <a:pt x="5236294" y="3739232"/>
                </a:cubicBezTo>
                <a:lnTo>
                  <a:pt x="5188224" y="3748936"/>
                </a:lnTo>
                <a:lnTo>
                  <a:pt x="5188224" y="3749674"/>
                </a:lnTo>
                <a:lnTo>
                  <a:pt x="5164744" y="3752041"/>
                </a:lnTo>
                <a:cubicBezTo>
                  <a:pt x="5118546" y="3761494"/>
                  <a:pt x="5080934" y="3794514"/>
                  <a:pt x="5065015" y="3837990"/>
                </a:cubicBezTo>
                <a:lnTo>
                  <a:pt x="5064995" y="3838103"/>
                </a:lnTo>
                <a:lnTo>
                  <a:pt x="5064995" y="4397896"/>
                </a:lnTo>
                <a:cubicBezTo>
                  <a:pt x="5064995" y="4451341"/>
                  <a:pt x="5032501" y="4497196"/>
                  <a:pt x="4986192" y="4516784"/>
                </a:cubicBezTo>
                <a:lnTo>
                  <a:pt x="4938122" y="4526488"/>
                </a:lnTo>
                <a:lnTo>
                  <a:pt x="4938122" y="4527226"/>
                </a:lnTo>
                <a:lnTo>
                  <a:pt x="4914642" y="4529593"/>
                </a:lnTo>
                <a:cubicBezTo>
                  <a:pt x="4868444" y="4539046"/>
                  <a:pt x="4830832" y="4572066"/>
                  <a:pt x="4814913" y="4615542"/>
                </a:cubicBezTo>
                <a:lnTo>
                  <a:pt x="4814662" y="4616965"/>
                </a:lnTo>
                <a:lnTo>
                  <a:pt x="4814662" y="4885290"/>
                </a:lnTo>
                <a:cubicBezTo>
                  <a:pt x="4814662" y="4956550"/>
                  <a:pt x="4756895" y="5014317"/>
                  <a:pt x="4685635" y="5014317"/>
                </a:cubicBezTo>
                <a:lnTo>
                  <a:pt x="4685636" y="5014316"/>
                </a:lnTo>
                <a:cubicBezTo>
                  <a:pt x="4614376" y="5014316"/>
                  <a:pt x="4556609" y="4956549"/>
                  <a:pt x="4556609" y="4885289"/>
                </a:cubicBezTo>
                <a:lnTo>
                  <a:pt x="4556609" y="4605270"/>
                </a:lnTo>
                <a:lnTo>
                  <a:pt x="4554606" y="4593919"/>
                </a:lnTo>
                <a:cubicBezTo>
                  <a:pt x="4538687" y="4550443"/>
                  <a:pt x="4501075" y="4517423"/>
                  <a:pt x="4454877" y="4507970"/>
                </a:cubicBezTo>
                <a:lnTo>
                  <a:pt x="4431397" y="4505603"/>
                </a:lnTo>
                <a:lnTo>
                  <a:pt x="4431397" y="4504865"/>
                </a:lnTo>
                <a:lnTo>
                  <a:pt x="4383327" y="4495161"/>
                </a:lnTo>
                <a:cubicBezTo>
                  <a:pt x="4337018" y="4475573"/>
                  <a:pt x="4304524" y="4429718"/>
                  <a:pt x="4304524" y="4376273"/>
                </a:cubicBezTo>
                <a:lnTo>
                  <a:pt x="4304524" y="4286143"/>
                </a:lnTo>
                <a:lnTo>
                  <a:pt x="4296135" y="4244593"/>
                </a:lnTo>
                <a:cubicBezTo>
                  <a:pt x="4276548" y="4198283"/>
                  <a:pt x="4230693" y="4165789"/>
                  <a:pt x="4177248" y="4165789"/>
                </a:cubicBezTo>
                <a:cubicBezTo>
                  <a:pt x="4123803" y="4165789"/>
                  <a:pt x="4077948" y="4198283"/>
                  <a:pt x="4058361" y="4244593"/>
                </a:cubicBezTo>
                <a:lnTo>
                  <a:pt x="4056171" y="4255437"/>
                </a:lnTo>
                <a:lnTo>
                  <a:pt x="4056171" y="4496307"/>
                </a:lnTo>
                <a:cubicBezTo>
                  <a:pt x="4056171" y="4549752"/>
                  <a:pt x="4023677" y="4595607"/>
                  <a:pt x="3977368" y="4615195"/>
                </a:cubicBezTo>
                <a:lnTo>
                  <a:pt x="3929298" y="4624899"/>
                </a:lnTo>
                <a:lnTo>
                  <a:pt x="3929298" y="4625637"/>
                </a:lnTo>
                <a:lnTo>
                  <a:pt x="3905818" y="4628004"/>
                </a:lnTo>
                <a:cubicBezTo>
                  <a:pt x="3859621" y="4637457"/>
                  <a:pt x="3822008" y="4670477"/>
                  <a:pt x="3806089" y="4713953"/>
                </a:cubicBezTo>
                <a:lnTo>
                  <a:pt x="3805837" y="4715382"/>
                </a:lnTo>
                <a:lnTo>
                  <a:pt x="3805837" y="4820023"/>
                </a:lnTo>
                <a:cubicBezTo>
                  <a:pt x="3805837" y="4891283"/>
                  <a:pt x="3748070" y="4949050"/>
                  <a:pt x="3676810" y="4949050"/>
                </a:cubicBezTo>
                <a:lnTo>
                  <a:pt x="3676811" y="4949049"/>
                </a:lnTo>
                <a:cubicBezTo>
                  <a:pt x="3605551" y="4949049"/>
                  <a:pt x="3547784" y="4891282"/>
                  <a:pt x="3547784" y="4820022"/>
                </a:cubicBezTo>
                <a:lnTo>
                  <a:pt x="3547784" y="2265528"/>
                </a:lnTo>
                <a:lnTo>
                  <a:pt x="3547783" y="4836545"/>
                </a:lnTo>
                <a:lnTo>
                  <a:pt x="3537645" y="4786326"/>
                </a:lnTo>
                <a:cubicBezTo>
                  <a:pt x="3518057" y="4740016"/>
                  <a:pt x="3472202" y="4707522"/>
                  <a:pt x="3418757" y="4707522"/>
                </a:cubicBezTo>
                <a:cubicBezTo>
                  <a:pt x="3365312" y="4707522"/>
                  <a:pt x="3319457" y="4740016"/>
                  <a:pt x="3299870" y="4786326"/>
                </a:cubicBezTo>
                <a:lnTo>
                  <a:pt x="3290106" y="4834686"/>
                </a:lnTo>
                <a:lnTo>
                  <a:pt x="3290106" y="5421088"/>
                </a:lnTo>
                <a:cubicBezTo>
                  <a:pt x="3290106" y="5492348"/>
                  <a:pt x="3232339" y="5550115"/>
                  <a:pt x="3161079" y="5550115"/>
                </a:cubicBezTo>
                <a:lnTo>
                  <a:pt x="3161080" y="5550114"/>
                </a:lnTo>
                <a:cubicBezTo>
                  <a:pt x="3089820" y="5550114"/>
                  <a:pt x="3032053" y="5492347"/>
                  <a:pt x="3032053" y="5421087"/>
                </a:cubicBezTo>
                <a:lnTo>
                  <a:pt x="3032053" y="2265528"/>
                </a:lnTo>
                <a:lnTo>
                  <a:pt x="3032052" y="4524125"/>
                </a:lnTo>
                <a:lnTo>
                  <a:pt x="3021914" y="4473906"/>
                </a:lnTo>
                <a:cubicBezTo>
                  <a:pt x="3002326" y="4427596"/>
                  <a:pt x="2956471" y="4395102"/>
                  <a:pt x="2903026" y="4395102"/>
                </a:cubicBezTo>
                <a:cubicBezTo>
                  <a:pt x="2849581" y="4395102"/>
                  <a:pt x="2803726" y="4427596"/>
                  <a:pt x="2784139" y="4473906"/>
                </a:cubicBezTo>
                <a:lnTo>
                  <a:pt x="2780541" y="4491725"/>
                </a:lnTo>
                <a:lnTo>
                  <a:pt x="2780541" y="4800671"/>
                </a:lnTo>
                <a:cubicBezTo>
                  <a:pt x="2780541" y="4871931"/>
                  <a:pt x="2722774" y="4929698"/>
                  <a:pt x="2651514" y="4929698"/>
                </a:cubicBezTo>
                <a:lnTo>
                  <a:pt x="2651515" y="4929697"/>
                </a:lnTo>
                <a:cubicBezTo>
                  <a:pt x="2580255" y="4929697"/>
                  <a:pt x="2522488" y="4871930"/>
                  <a:pt x="2522488" y="4800670"/>
                </a:cubicBezTo>
                <a:lnTo>
                  <a:pt x="2522488" y="4753932"/>
                </a:lnTo>
                <a:lnTo>
                  <a:pt x="2503819" y="4721390"/>
                </a:lnTo>
                <a:cubicBezTo>
                  <a:pt x="2484535" y="4698024"/>
                  <a:pt x="2457553" y="4681248"/>
                  <a:pt x="2426754" y="4674946"/>
                </a:cubicBezTo>
                <a:lnTo>
                  <a:pt x="2403274" y="4672579"/>
                </a:lnTo>
                <a:lnTo>
                  <a:pt x="2403274" y="4671841"/>
                </a:lnTo>
                <a:lnTo>
                  <a:pt x="2355204" y="4662137"/>
                </a:lnTo>
                <a:cubicBezTo>
                  <a:pt x="2308895" y="4642549"/>
                  <a:pt x="2276401" y="4596694"/>
                  <a:pt x="2276401" y="4543249"/>
                </a:cubicBezTo>
                <a:lnTo>
                  <a:pt x="2276401" y="4429265"/>
                </a:lnTo>
                <a:lnTo>
                  <a:pt x="2268012" y="4387715"/>
                </a:lnTo>
                <a:cubicBezTo>
                  <a:pt x="2248425" y="4341405"/>
                  <a:pt x="2202570" y="4308911"/>
                  <a:pt x="2149125" y="4308911"/>
                </a:cubicBezTo>
                <a:cubicBezTo>
                  <a:pt x="2095680" y="4308911"/>
                  <a:pt x="2049825" y="4341405"/>
                  <a:pt x="2030238" y="4387715"/>
                </a:cubicBezTo>
                <a:lnTo>
                  <a:pt x="2028048" y="4398560"/>
                </a:lnTo>
                <a:lnTo>
                  <a:pt x="2028048" y="4551963"/>
                </a:lnTo>
                <a:cubicBezTo>
                  <a:pt x="2028048" y="4605408"/>
                  <a:pt x="1995554" y="4651263"/>
                  <a:pt x="1949245" y="4670851"/>
                </a:cubicBezTo>
                <a:lnTo>
                  <a:pt x="1901175" y="4680555"/>
                </a:lnTo>
                <a:lnTo>
                  <a:pt x="1901175" y="4681293"/>
                </a:lnTo>
                <a:lnTo>
                  <a:pt x="1877695" y="4683660"/>
                </a:lnTo>
                <a:cubicBezTo>
                  <a:pt x="1831497" y="4693113"/>
                  <a:pt x="1793885" y="4726133"/>
                  <a:pt x="1777966" y="4769609"/>
                </a:cubicBezTo>
                <a:lnTo>
                  <a:pt x="1775762" y="4782099"/>
                </a:lnTo>
                <a:lnTo>
                  <a:pt x="1775762" y="4916007"/>
                </a:lnTo>
                <a:cubicBezTo>
                  <a:pt x="1775762" y="4987267"/>
                  <a:pt x="1717995" y="5045034"/>
                  <a:pt x="1646735" y="5045034"/>
                </a:cubicBezTo>
                <a:lnTo>
                  <a:pt x="1646736" y="5045033"/>
                </a:lnTo>
                <a:cubicBezTo>
                  <a:pt x="1575476" y="5045033"/>
                  <a:pt x="1517709" y="4987266"/>
                  <a:pt x="1517709" y="4916006"/>
                </a:cubicBezTo>
                <a:lnTo>
                  <a:pt x="1517709" y="4550752"/>
                </a:lnTo>
                <a:lnTo>
                  <a:pt x="1515505" y="4538262"/>
                </a:lnTo>
                <a:cubicBezTo>
                  <a:pt x="1499586" y="4494786"/>
                  <a:pt x="1461974" y="4461766"/>
                  <a:pt x="1415776" y="4452313"/>
                </a:cubicBezTo>
                <a:lnTo>
                  <a:pt x="1392296" y="4449946"/>
                </a:lnTo>
                <a:lnTo>
                  <a:pt x="1392296" y="4449208"/>
                </a:lnTo>
                <a:lnTo>
                  <a:pt x="1344226" y="4439504"/>
                </a:lnTo>
                <a:cubicBezTo>
                  <a:pt x="1297917" y="4419916"/>
                  <a:pt x="1265423" y="4374061"/>
                  <a:pt x="1265423" y="4320616"/>
                </a:cubicBezTo>
                <a:lnTo>
                  <a:pt x="1265423" y="3944241"/>
                </a:lnTo>
                <a:lnTo>
                  <a:pt x="1257034" y="3902691"/>
                </a:lnTo>
                <a:cubicBezTo>
                  <a:pt x="1237447" y="3856381"/>
                  <a:pt x="1191592" y="3823887"/>
                  <a:pt x="1138147" y="3823887"/>
                </a:cubicBezTo>
                <a:cubicBezTo>
                  <a:pt x="1084702" y="3823887"/>
                  <a:pt x="1038847" y="3856381"/>
                  <a:pt x="1019260" y="3902691"/>
                </a:cubicBezTo>
                <a:lnTo>
                  <a:pt x="1016586" y="3915934"/>
                </a:lnTo>
                <a:lnTo>
                  <a:pt x="1016586" y="3976598"/>
                </a:lnTo>
                <a:cubicBezTo>
                  <a:pt x="1016586" y="4047858"/>
                  <a:pt x="958819" y="4105625"/>
                  <a:pt x="887559" y="4105625"/>
                </a:cubicBezTo>
                <a:lnTo>
                  <a:pt x="887560" y="4105624"/>
                </a:lnTo>
                <a:cubicBezTo>
                  <a:pt x="816300" y="4105624"/>
                  <a:pt x="758533" y="4047857"/>
                  <a:pt x="758533" y="3976597"/>
                </a:cubicBezTo>
                <a:lnTo>
                  <a:pt x="758533" y="3835817"/>
                </a:lnTo>
                <a:lnTo>
                  <a:pt x="737116" y="3798485"/>
                </a:lnTo>
                <a:cubicBezTo>
                  <a:pt x="717833" y="3775119"/>
                  <a:pt x="690850" y="3758343"/>
                  <a:pt x="660051" y="3752041"/>
                </a:cubicBezTo>
                <a:lnTo>
                  <a:pt x="636571" y="3749674"/>
                </a:lnTo>
                <a:lnTo>
                  <a:pt x="636571" y="3748936"/>
                </a:lnTo>
                <a:lnTo>
                  <a:pt x="588501" y="3739232"/>
                </a:lnTo>
                <a:cubicBezTo>
                  <a:pt x="542192" y="3719644"/>
                  <a:pt x="509698" y="3673789"/>
                  <a:pt x="509698" y="3620344"/>
                </a:cubicBezTo>
                <a:lnTo>
                  <a:pt x="509698" y="2675086"/>
                </a:lnTo>
                <a:lnTo>
                  <a:pt x="501309" y="2633537"/>
                </a:lnTo>
                <a:cubicBezTo>
                  <a:pt x="481722" y="2587227"/>
                  <a:pt x="435867" y="2554733"/>
                  <a:pt x="382422" y="2554733"/>
                </a:cubicBezTo>
                <a:cubicBezTo>
                  <a:pt x="328977" y="2554733"/>
                  <a:pt x="283122" y="2587227"/>
                  <a:pt x="263535" y="2633537"/>
                </a:cubicBezTo>
                <a:lnTo>
                  <a:pt x="258053" y="2660688"/>
                </a:lnTo>
                <a:lnTo>
                  <a:pt x="258053" y="2715723"/>
                </a:lnTo>
                <a:cubicBezTo>
                  <a:pt x="258053" y="2786983"/>
                  <a:pt x="200286" y="2844750"/>
                  <a:pt x="129026" y="2844750"/>
                </a:cubicBezTo>
                <a:lnTo>
                  <a:pt x="129027" y="2844749"/>
                </a:lnTo>
                <a:cubicBezTo>
                  <a:pt x="57767" y="2844749"/>
                  <a:pt x="0" y="2786982"/>
                  <a:pt x="0" y="2715722"/>
                </a:cubicBezTo>
                <a:lnTo>
                  <a:pt x="0" y="2265528"/>
                </a:lnTo>
                <a:lnTo>
                  <a:pt x="0" y="546839"/>
                </a:lnTo>
                <a:lnTo>
                  <a:pt x="12233" y="526676"/>
                </a:lnTo>
                <a:cubicBezTo>
                  <a:pt x="35899" y="498000"/>
                  <a:pt x="71713" y="479722"/>
                  <a:pt x="111797" y="479722"/>
                </a:cubicBezTo>
                <a:cubicBezTo>
                  <a:pt x="165242" y="479722"/>
                  <a:pt x="211097" y="512216"/>
                  <a:pt x="230684" y="558526"/>
                </a:cubicBezTo>
                <a:lnTo>
                  <a:pt x="232874" y="569371"/>
                </a:lnTo>
                <a:lnTo>
                  <a:pt x="232874" y="722774"/>
                </a:lnTo>
                <a:cubicBezTo>
                  <a:pt x="232874" y="776219"/>
                  <a:pt x="265368" y="822074"/>
                  <a:pt x="311677" y="841662"/>
                </a:cubicBezTo>
                <a:lnTo>
                  <a:pt x="359747" y="851366"/>
                </a:lnTo>
                <a:lnTo>
                  <a:pt x="359747" y="852104"/>
                </a:lnTo>
                <a:lnTo>
                  <a:pt x="383227" y="854471"/>
                </a:lnTo>
                <a:cubicBezTo>
                  <a:pt x="429425" y="863924"/>
                  <a:pt x="467037" y="896944"/>
                  <a:pt x="482956" y="940420"/>
                </a:cubicBezTo>
                <a:lnTo>
                  <a:pt x="485160" y="952910"/>
                </a:lnTo>
                <a:lnTo>
                  <a:pt x="485160" y="1086818"/>
                </a:lnTo>
                <a:cubicBezTo>
                  <a:pt x="485160" y="1158078"/>
                  <a:pt x="542926" y="1215845"/>
                  <a:pt x="614186" y="1215845"/>
                </a:cubicBezTo>
                <a:lnTo>
                  <a:pt x="614185" y="1215844"/>
                </a:lnTo>
                <a:cubicBezTo>
                  <a:pt x="685445" y="1215844"/>
                  <a:pt x="743212" y="1158077"/>
                  <a:pt x="743212" y="1086817"/>
                </a:cubicBezTo>
                <a:lnTo>
                  <a:pt x="743212" y="721563"/>
                </a:lnTo>
                <a:lnTo>
                  <a:pt x="745416" y="709073"/>
                </a:lnTo>
                <a:cubicBezTo>
                  <a:pt x="761335" y="665597"/>
                  <a:pt x="798947" y="632577"/>
                  <a:pt x="845145" y="623124"/>
                </a:cubicBezTo>
                <a:lnTo>
                  <a:pt x="868625" y="620757"/>
                </a:lnTo>
                <a:lnTo>
                  <a:pt x="868625" y="620019"/>
                </a:lnTo>
                <a:lnTo>
                  <a:pt x="916695" y="610315"/>
                </a:lnTo>
                <a:cubicBezTo>
                  <a:pt x="963004" y="590727"/>
                  <a:pt x="995498" y="544872"/>
                  <a:pt x="995498" y="491427"/>
                </a:cubicBezTo>
                <a:lnTo>
                  <a:pt x="995498" y="115052"/>
                </a:lnTo>
                <a:lnTo>
                  <a:pt x="1003887" y="73502"/>
                </a:lnTo>
                <a:cubicBezTo>
                  <a:pt x="1018578" y="38770"/>
                  <a:pt x="1048044" y="11809"/>
                  <a:pt x="1084406" y="49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grpSp>
        <p:nvGrpSpPr>
          <p:cNvPr id="36" name="Agrupar 35"/>
          <p:cNvGrpSpPr/>
          <p:nvPr/>
        </p:nvGrpSpPr>
        <p:grpSpPr>
          <a:xfrm>
            <a:off x="5362272" y="4474429"/>
            <a:ext cx="262984" cy="257025"/>
            <a:chOff x="891831" y="3138791"/>
            <a:chExt cx="262984" cy="257025"/>
          </a:xfrm>
          <a:solidFill>
            <a:schemeClr val="accent2"/>
          </a:solidFill>
        </p:grpSpPr>
        <p:sp>
          <p:nvSpPr>
            <p:cNvPr id="38" name="Forma libre 37"/>
            <p:cNvSpPr/>
            <p:nvPr/>
          </p:nvSpPr>
          <p:spPr>
            <a:xfrm>
              <a:off x="891831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39" name="Forma libre 38"/>
            <p:cNvSpPr/>
            <p:nvPr/>
          </p:nvSpPr>
          <p:spPr>
            <a:xfrm flipH="1">
              <a:off x="1023404" y="3138791"/>
              <a:ext cx="131411" cy="257025"/>
            </a:xfrm>
            <a:custGeom>
              <a:avLst/>
              <a:gdLst>
                <a:gd name="connsiteX0" fmla="*/ 505313 w 511201"/>
                <a:gd name="connsiteY0" fmla="*/ 0 h 999853"/>
                <a:gd name="connsiteX1" fmla="*/ 511201 w 511201"/>
                <a:gd name="connsiteY1" fmla="*/ 0 h 999853"/>
                <a:gd name="connsiteX2" fmla="*/ 511201 w 511201"/>
                <a:gd name="connsiteY2" fmla="*/ 999853 h 999853"/>
                <a:gd name="connsiteX3" fmla="*/ 91340 w 511201"/>
                <a:gd name="connsiteY3" fmla="*/ 484702 h 999853"/>
                <a:gd name="connsiteX4" fmla="*/ 0 w 511201"/>
                <a:gd name="connsiteY4" fmla="*/ 475494 h 999853"/>
                <a:gd name="connsiteX5" fmla="*/ 0 w 511201"/>
                <a:gd name="connsiteY5" fmla="*/ 466154 h 999853"/>
                <a:gd name="connsiteX6" fmla="*/ 78447 w 511201"/>
                <a:gd name="connsiteY6" fmla="*/ 459232 h 999853"/>
                <a:gd name="connsiteX7" fmla="*/ 500516 w 511201"/>
                <a:gd name="connsiteY7" fmla="*/ 47584 h 999853"/>
                <a:gd name="connsiteX8" fmla="*/ 505313 w 511201"/>
                <a:gd name="connsiteY8" fmla="*/ 0 h 999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1201" h="999853">
                  <a:moveTo>
                    <a:pt x="505313" y="0"/>
                  </a:moveTo>
                  <a:lnTo>
                    <a:pt x="511201" y="0"/>
                  </a:lnTo>
                  <a:lnTo>
                    <a:pt x="511201" y="999853"/>
                  </a:lnTo>
                  <a:cubicBezTo>
                    <a:pt x="511201" y="745744"/>
                    <a:pt x="330955" y="533734"/>
                    <a:pt x="91340" y="484702"/>
                  </a:cubicBezTo>
                  <a:lnTo>
                    <a:pt x="0" y="475494"/>
                  </a:lnTo>
                  <a:lnTo>
                    <a:pt x="0" y="466154"/>
                  </a:lnTo>
                  <a:lnTo>
                    <a:pt x="78447" y="459232"/>
                  </a:lnTo>
                  <a:cubicBezTo>
                    <a:pt x="289931" y="421456"/>
                    <a:pt x="457613" y="257247"/>
                    <a:pt x="500516" y="47584"/>
                  </a:cubicBezTo>
                  <a:lnTo>
                    <a:pt x="505313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40" name="Rectángulo redondeado 39"/>
          <p:cNvSpPr/>
          <p:nvPr/>
        </p:nvSpPr>
        <p:spPr>
          <a:xfrm>
            <a:off x="8231823" y="4602941"/>
            <a:ext cx="258053" cy="2556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4" name="Forma libre 13"/>
          <p:cNvSpPr/>
          <p:nvPr/>
        </p:nvSpPr>
        <p:spPr>
          <a:xfrm>
            <a:off x="3673774" y="2421267"/>
            <a:ext cx="258053" cy="255600"/>
          </a:xfrm>
          <a:custGeom>
            <a:avLst/>
            <a:gdLst>
              <a:gd name="connsiteX0" fmla="*/ 128396 w 258053"/>
              <a:gd name="connsiteY0" fmla="*/ 63180 h 255600"/>
              <a:gd name="connsiteX1" fmla="*/ 62663 w 258053"/>
              <a:gd name="connsiteY1" fmla="*/ 128913 h 255600"/>
              <a:gd name="connsiteX2" fmla="*/ 128396 w 258053"/>
              <a:gd name="connsiteY2" fmla="*/ 194646 h 255600"/>
              <a:gd name="connsiteX3" fmla="*/ 129658 w 258053"/>
              <a:gd name="connsiteY3" fmla="*/ 194646 h 255600"/>
              <a:gd name="connsiteX4" fmla="*/ 195391 w 258053"/>
              <a:gd name="connsiteY4" fmla="*/ 128913 h 255600"/>
              <a:gd name="connsiteX5" fmla="*/ 129658 w 258053"/>
              <a:gd name="connsiteY5" fmla="*/ 63180 h 255600"/>
              <a:gd name="connsiteX6" fmla="*/ 127800 w 258053"/>
              <a:gd name="connsiteY6" fmla="*/ 0 h 255600"/>
              <a:gd name="connsiteX7" fmla="*/ 130253 w 258053"/>
              <a:gd name="connsiteY7" fmla="*/ 0 h 255600"/>
              <a:gd name="connsiteX8" fmla="*/ 258053 w 258053"/>
              <a:gd name="connsiteY8" fmla="*/ 127800 h 255600"/>
              <a:gd name="connsiteX9" fmla="*/ 130253 w 258053"/>
              <a:gd name="connsiteY9" fmla="*/ 255600 h 255600"/>
              <a:gd name="connsiteX10" fmla="*/ 127800 w 258053"/>
              <a:gd name="connsiteY10" fmla="*/ 255600 h 255600"/>
              <a:gd name="connsiteX11" fmla="*/ 0 w 258053"/>
              <a:gd name="connsiteY11" fmla="*/ 127800 h 255600"/>
              <a:gd name="connsiteX12" fmla="*/ 127800 w 258053"/>
              <a:gd name="connsiteY12" fmla="*/ 0 h 25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58053" h="255600">
                <a:moveTo>
                  <a:pt x="128396" y="63180"/>
                </a:moveTo>
                <a:cubicBezTo>
                  <a:pt x="92093" y="63180"/>
                  <a:pt x="62663" y="92610"/>
                  <a:pt x="62663" y="128913"/>
                </a:cubicBezTo>
                <a:cubicBezTo>
                  <a:pt x="62663" y="165216"/>
                  <a:pt x="92093" y="194646"/>
                  <a:pt x="128396" y="194646"/>
                </a:cubicBezTo>
                <a:lnTo>
                  <a:pt x="129658" y="194646"/>
                </a:lnTo>
                <a:cubicBezTo>
                  <a:pt x="165961" y="194646"/>
                  <a:pt x="195391" y="165216"/>
                  <a:pt x="195391" y="128913"/>
                </a:cubicBezTo>
                <a:cubicBezTo>
                  <a:pt x="195391" y="92610"/>
                  <a:pt x="165961" y="63180"/>
                  <a:pt x="129658" y="63180"/>
                </a:cubicBezTo>
                <a:close/>
                <a:moveTo>
                  <a:pt x="127800" y="0"/>
                </a:moveTo>
                <a:lnTo>
                  <a:pt x="130253" y="0"/>
                </a:lnTo>
                <a:cubicBezTo>
                  <a:pt x="200835" y="0"/>
                  <a:pt x="258053" y="57218"/>
                  <a:pt x="258053" y="127800"/>
                </a:cubicBezTo>
                <a:cubicBezTo>
                  <a:pt x="258053" y="198382"/>
                  <a:pt x="200835" y="255600"/>
                  <a:pt x="130253" y="255600"/>
                </a:cubicBezTo>
                <a:lnTo>
                  <a:pt x="127800" y="255600"/>
                </a:lnTo>
                <a:cubicBezTo>
                  <a:pt x="57218" y="255600"/>
                  <a:pt x="0" y="198382"/>
                  <a:pt x="0" y="127800"/>
                </a:cubicBezTo>
                <a:cubicBezTo>
                  <a:pt x="0" y="57218"/>
                  <a:pt x="57218" y="0"/>
                  <a:pt x="127800" y="0"/>
                </a:cubicBezTo>
                <a:close/>
              </a:path>
            </a:pathLst>
          </a:cu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s-ES_tradnl"/>
          </a:p>
        </p:txBody>
      </p:sp>
      <p:sp>
        <p:nvSpPr>
          <p:cNvPr id="9" name="Marcador de texto 8"/>
          <p:cNvSpPr>
            <a:spLocks noGrp="1"/>
          </p:cNvSpPr>
          <p:nvPr>
            <p:ph type="body" sz="quarter" idx="12"/>
          </p:nvPr>
        </p:nvSpPr>
        <p:spPr>
          <a:xfrm>
            <a:off x="468313" y="847825"/>
            <a:ext cx="4103688" cy="576956"/>
          </a:xfrm>
        </p:spPr>
        <p:txBody>
          <a:bodyPr/>
          <a:lstStyle/>
          <a:p>
            <a:r>
              <a:rPr lang="es-ES_tradnl"/>
              <a:t>THANKS</a:t>
            </a:r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3"/>
          </p:nvPr>
        </p:nvSpPr>
        <p:spPr>
          <a:xfrm>
            <a:off x="468313" y="1390133"/>
            <a:ext cx="4103688" cy="221850"/>
          </a:xfrm>
        </p:spPr>
        <p:txBody>
          <a:bodyPr/>
          <a:lstStyle/>
          <a:p>
            <a:r>
              <a:rPr lang="es-ES_tradnl"/>
              <a:t>THE LAST SUBTITLE EXAMPLE HERE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478971" y="2020367"/>
            <a:ext cx="612064" cy="611427"/>
          </a:xfrm>
          <a:prstGeom prst="roundRect">
            <a:avLst>
              <a:gd name="adj" fmla="val 226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Rectángulo redondeado 15"/>
          <p:cNvSpPr/>
          <p:nvPr/>
        </p:nvSpPr>
        <p:spPr>
          <a:xfrm>
            <a:off x="490374" y="2834160"/>
            <a:ext cx="612064" cy="611427"/>
          </a:xfrm>
          <a:prstGeom prst="roundRect">
            <a:avLst>
              <a:gd name="adj" fmla="val 1692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Rectángulo redondeado 16"/>
          <p:cNvSpPr/>
          <p:nvPr/>
        </p:nvSpPr>
        <p:spPr>
          <a:xfrm>
            <a:off x="478971" y="3651999"/>
            <a:ext cx="612064" cy="611427"/>
          </a:xfrm>
          <a:prstGeom prst="roundRect">
            <a:avLst>
              <a:gd name="adj" fmla="val 19802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8" name="AutoShape 14"/>
          <p:cNvSpPr>
            <a:spLocks/>
          </p:cNvSpPr>
          <p:nvPr/>
        </p:nvSpPr>
        <p:spPr bwMode="auto">
          <a:xfrm>
            <a:off x="636112" y="2143700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rgbClr val="FFFFFF"/>
                </a:solidFill>
                <a:latin typeface="FontAwesome" charset="0"/>
                <a:cs typeface="FontAwesome" charset="0"/>
                <a:sym typeface="FontAwesome" charset="0"/>
              </a:rPr>
              <a:t></a:t>
            </a:r>
            <a:endParaRPr lang="es-ES" sz="1800">
              <a:cs typeface="Helvetica Light" charset="0"/>
            </a:endParaRPr>
          </a:p>
        </p:txBody>
      </p:sp>
      <p:sp>
        <p:nvSpPr>
          <p:cNvPr id="19" name="AutoShape 14"/>
          <p:cNvSpPr>
            <a:spLocks/>
          </p:cNvSpPr>
          <p:nvPr/>
        </p:nvSpPr>
        <p:spPr bwMode="auto">
          <a:xfrm>
            <a:off x="653696" y="2954517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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20" name="AutoShape 14"/>
          <p:cNvSpPr>
            <a:spLocks/>
          </p:cNvSpPr>
          <p:nvPr/>
        </p:nvSpPr>
        <p:spPr bwMode="auto">
          <a:xfrm>
            <a:off x="636112" y="3782668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_tradnl" sz="1800">
                <a:solidFill>
                  <a:schemeClr val="bg1"/>
                </a:solidFill>
                <a:latin typeface="FontAwesome"/>
                <a:ea typeface="FontAwesome"/>
                <a:cs typeface="FontAwesome"/>
                <a:sym typeface="FontAwesome"/>
              </a:rPr>
              <a:t></a:t>
            </a:r>
            <a:endParaRPr lang="es-ES" sz="1800">
              <a:solidFill>
                <a:schemeClr val="bg1"/>
              </a:solidFill>
              <a:cs typeface="Helvetica Light" charset="0"/>
            </a:endParaRPr>
          </a:p>
        </p:txBody>
      </p:sp>
      <p:sp>
        <p:nvSpPr>
          <p:cNvPr id="21" name="Text Placeholder 20"/>
          <p:cNvSpPr txBox="1">
            <a:spLocks/>
          </p:cNvSpPr>
          <p:nvPr/>
        </p:nvSpPr>
        <p:spPr>
          <a:xfrm>
            <a:off x="1224755" y="1968702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FOLLOW US ON FACEBOOK</a:t>
            </a:r>
          </a:p>
        </p:txBody>
      </p:sp>
      <p:sp>
        <p:nvSpPr>
          <p:cNvPr id="22" name="Text Placeholder 23"/>
          <p:cNvSpPr txBox="1">
            <a:spLocks/>
          </p:cNvSpPr>
          <p:nvPr/>
        </p:nvSpPr>
        <p:spPr>
          <a:xfrm>
            <a:off x="1224755" y="2221136"/>
            <a:ext cx="2052007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3" name="Text Placeholder 20"/>
          <p:cNvSpPr txBox="1">
            <a:spLocks/>
          </p:cNvSpPr>
          <p:nvPr/>
        </p:nvSpPr>
        <p:spPr>
          <a:xfrm>
            <a:off x="1224755" y="2837625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WRITE TO SUPPORT@ZACOMIC.COM</a:t>
            </a:r>
          </a:p>
        </p:txBody>
      </p:sp>
      <p:sp>
        <p:nvSpPr>
          <p:cNvPr id="24" name="Text Placeholder 23"/>
          <p:cNvSpPr txBox="1">
            <a:spLocks/>
          </p:cNvSpPr>
          <p:nvPr/>
        </p:nvSpPr>
        <p:spPr>
          <a:xfrm>
            <a:off x="1224755" y="3090059"/>
            <a:ext cx="2052007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5" name="Text Placeholder 20"/>
          <p:cNvSpPr txBox="1">
            <a:spLocks/>
          </p:cNvSpPr>
          <p:nvPr/>
        </p:nvSpPr>
        <p:spPr>
          <a:xfrm>
            <a:off x="1224755" y="3641768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FOLLOW US ON GOOGLE+</a:t>
            </a:r>
          </a:p>
        </p:txBody>
      </p:sp>
      <p:sp>
        <p:nvSpPr>
          <p:cNvPr id="26" name="Text Placeholder 23"/>
          <p:cNvSpPr txBox="1">
            <a:spLocks/>
          </p:cNvSpPr>
          <p:nvPr/>
        </p:nvSpPr>
        <p:spPr>
          <a:xfrm>
            <a:off x="1224755" y="3894202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3285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s-ES_tradnl"/>
              <a:t>Santiago</a:t>
            </a:r>
          </a:p>
        </p:txBody>
      </p:sp>
      <p:sp>
        <p:nvSpPr>
          <p:cNvPr id="8" name="Marcador de texto 7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s-ES_tradnl"/>
              <a:t>Creative Director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/>
              <a:t>Lorem ipsum dolor sit amet, consectetur adipiscing elit. Fusce diam tortor, matti.</a:t>
            </a:r>
          </a:p>
        </p:txBody>
      </p:sp>
      <p:sp>
        <p:nvSpPr>
          <p:cNvPr id="20" name="Marcador de texto 19"/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s-ES">
                <a:sym typeface="FontAwesome" charset="0"/>
              </a:rPr>
              <a:t></a:t>
            </a:r>
            <a:endParaRPr lang="es-ES"/>
          </a:p>
        </p:txBody>
      </p:sp>
      <p:sp>
        <p:nvSpPr>
          <p:cNvPr id="21" name="Marcador de texto 20"/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s-ES_tradnl"/>
              <a:t>Paola</a:t>
            </a:r>
          </a:p>
        </p:txBody>
      </p:sp>
      <p:sp>
        <p:nvSpPr>
          <p:cNvPr id="22" name="Marcador de texto 21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s-ES_tradnl"/>
              <a:t>Sales Manager</a:t>
            </a:r>
          </a:p>
        </p:txBody>
      </p:sp>
      <p:sp>
        <p:nvSpPr>
          <p:cNvPr id="23" name="Marcador de texto 22"/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/>
              <a:t>Lorem ipsum dolor sit amet, consectetur adipiscing elit. Fusce diam tortor, matti.</a:t>
            </a:r>
          </a:p>
        </p:txBody>
      </p:sp>
      <p:sp>
        <p:nvSpPr>
          <p:cNvPr id="71" name="Marcador de texto 70"/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s-ES">
                <a:sym typeface="FontAwesome" charset="0"/>
              </a:rPr>
              <a:t></a:t>
            </a:r>
            <a:endParaRPr lang="es-ES"/>
          </a:p>
        </p:txBody>
      </p:sp>
      <p:sp>
        <p:nvSpPr>
          <p:cNvPr id="25" name="Marcador de texto 24"/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es-ES_tradnl"/>
              <a:t>Isabel</a:t>
            </a:r>
          </a:p>
        </p:txBody>
      </p:sp>
      <p:sp>
        <p:nvSpPr>
          <p:cNvPr id="26" name="Marcador de texto 25"/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es-ES_tradnl"/>
              <a:t>Account Manager</a:t>
            </a:r>
          </a:p>
        </p:txBody>
      </p:sp>
      <p:sp>
        <p:nvSpPr>
          <p:cNvPr id="27" name="Marcador de texto 26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/>
              <a:t>Lorem ipsum dolor sit amet, consectetur adipiscing elit. Fusce diam tortor, matti.</a:t>
            </a:r>
          </a:p>
        </p:txBody>
      </p:sp>
      <p:sp>
        <p:nvSpPr>
          <p:cNvPr id="72" name="Marcador de texto 71"/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es-ES">
                <a:sym typeface="FontAwesome" charset="0"/>
              </a:rPr>
              <a:t></a:t>
            </a:r>
            <a:endParaRPr lang="es-ES"/>
          </a:p>
        </p:txBody>
      </p:sp>
      <p:sp>
        <p:nvSpPr>
          <p:cNvPr id="29" name="Marcador de texto 28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es-ES_tradnl"/>
              <a:t>Manuel</a:t>
            </a:r>
          </a:p>
        </p:txBody>
      </p:sp>
      <p:sp>
        <p:nvSpPr>
          <p:cNvPr id="30" name="Marcador de texto 29"/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s-ES_tradnl"/>
              <a:t>Copywriter</a:t>
            </a:r>
          </a:p>
        </p:txBody>
      </p:sp>
      <p:sp>
        <p:nvSpPr>
          <p:cNvPr id="31" name="Marcador de texto 30"/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/>
              <a:t>Lorem ipsum dolor sit amet, consectetur adipiscing elit. Fusce diam tortor, matti.</a:t>
            </a:r>
          </a:p>
        </p:txBody>
      </p:sp>
      <p:sp>
        <p:nvSpPr>
          <p:cNvPr id="73" name="Marcador de texto 72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s-ES">
                <a:sym typeface="FontAwesome" charset="0"/>
              </a:rPr>
              <a:t></a:t>
            </a:r>
            <a:endParaRPr lang="es-ES"/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Meet</a:t>
            </a:r>
            <a:r>
              <a:rPr lang="es-ES_tradnl"/>
              <a:t> </a:t>
            </a:r>
            <a:r>
              <a:rPr lang="es-ES_tradnl" err="1"/>
              <a:t>our</a:t>
            </a:r>
            <a:r>
              <a:rPr lang="es-ES_tradnl"/>
              <a:t> </a:t>
            </a:r>
            <a:r>
              <a:rPr lang="es-ES_tradnl" err="1"/>
              <a:t>team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MORE QUALITY LESS QUANTITY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55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5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57"/>
          </p:nvPr>
        </p:nvSpPr>
        <p:spPr/>
      </p:sp>
    </p:spTree>
    <p:extLst>
      <p:ext uri="{BB962C8B-B14F-4D97-AF65-F5344CB8AC3E}">
        <p14:creationId xmlns:p14="http://schemas.microsoft.com/office/powerpoint/2010/main" val="119299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rma libre 8"/>
          <p:cNvSpPr/>
          <p:nvPr/>
        </p:nvSpPr>
        <p:spPr>
          <a:xfrm rot="5400000">
            <a:off x="572217" y="1548923"/>
            <a:ext cx="759125" cy="837924"/>
          </a:xfrm>
          <a:custGeom>
            <a:avLst/>
            <a:gdLst>
              <a:gd name="connsiteX0" fmla="*/ 129027 w 759125"/>
              <a:gd name="connsiteY0" fmla="*/ 0 h 837924"/>
              <a:gd name="connsiteX1" fmla="*/ 258054 w 759125"/>
              <a:gd name="connsiteY1" fmla="*/ 129027 h 837924"/>
              <a:gd name="connsiteX2" fmla="*/ 258054 w 759125"/>
              <a:gd name="connsiteY2" fmla="*/ 310206 h 837924"/>
              <a:gd name="connsiteX3" fmla="*/ 260676 w 759125"/>
              <a:gd name="connsiteY3" fmla="*/ 297216 h 837924"/>
              <a:gd name="connsiteX4" fmla="*/ 379564 w 759125"/>
              <a:gd name="connsiteY4" fmla="*/ 218412 h 837924"/>
              <a:gd name="connsiteX5" fmla="*/ 498451 w 759125"/>
              <a:gd name="connsiteY5" fmla="*/ 297216 h 837924"/>
              <a:gd name="connsiteX6" fmla="*/ 501071 w 759125"/>
              <a:gd name="connsiteY6" fmla="*/ 310191 h 837924"/>
              <a:gd name="connsiteX7" fmla="*/ 501071 w 759125"/>
              <a:gd name="connsiteY7" fmla="*/ 129027 h 837924"/>
              <a:gd name="connsiteX8" fmla="*/ 630098 w 759125"/>
              <a:gd name="connsiteY8" fmla="*/ 0 h 837924"/>
              <a:gd name="connsiteX9" fmla="*/ 759125 w 759125"/>
              <a:gd name="connsiteY9" fmla="*/ 129027 h 837924"/>
              <a:gd name="connsiteX10" fmla="*/ 759125 w 759125"/>
              <a:gd name="connsiteY10" fmla="*/ 408036 h 837924"/>
              <a:gd name="connsiteX11" fmla="*/ 759124 w 759125"/>
              <a:gd name="connsiteY11" fmla="*/ 408036 h 837924"/>
              <a:gd name="connsiteX12" fmla="*/ 759124 w 759125"/>
              <a:gd name="connsiteY12" fmla="*/ 457699 h 837924"/>
              <a:gd name="connsiteX13" fmla="*/ 680321 w 759125"/>
              <a:gd name="connsiteY13" fmla="*/ 576587 h 837924"/>
              <a:gd name="connsiteX14" fmla="*/ 632251 w 759125"/>
              <a:gd name="connsiteY14" fmla="*/ 586291 h 837924"/>
              <a:gd name="connsiteX15" fmla="*/ 632251 w 759125"/>
              <a:gd name="connsiteY15" fmla="*/ 587029 h 837924"/>
              <a:gd name="connsiteX16" fmla="*/ 608771 w 759125"/>
              <a:gd name="connsiteY16" fmla="*/ 589396 h 837924"/>
              <a:gd name="connsiteX17" fmla="*/ 509042 w 759125"/>
              <a:gd name="connsiteY17" fmla="*/ 675345 h 837924"/>
              <a:gd name="connsiteX18" fmla="*/ 508590 w 759125"/>
              <a:gd name="connsiteY18" fmla="*/ 677907 h 837924"/>
              <a:gd name="connsiteX19" fmla="*/ 508590 w 759125"/>
              <a:gd name="connsiteY19" fmla="*/ 708897 h 837924"/>
              <a:gd name="connsiteX20" fmla="*/ 379563 w 759125"/>
              <a:gd name="connsiteY20" fmla="*/ 837924 h 837924"/>
              <a:gd name="connsiteX21" fmla="*/ 379564 w 759125"/>
              <a:gd name="connsiteY21" fmla="*/ 837923 h 837924"/>
              <a:gd name="connsiteX22" fmla="*/ 250537 w 759125"/>
              <a:gd name="connsiteY22" fmla="*/ 708896 h 837924"/>
              <a:gd name="connsiteX23" fmla="*/ 250537 w 759125"/>
              <a:gd name="connsiteY23" fmla="*/ 677919 h 837924"/>
              <a:gd name="connsiteX24" fmla="*/ 250083 w 759125"/>
              <a:gd name="connsiteY24" fmla="*/ 675345 h 837924"/>
              <a:gd name="connsiteX25" fmla="*/ 150354 w 759125"/>
              <a:gd name="connsiteY25" fmla="*/ 589396 h 837924"/>
              <a:gd name="connsiteX26" fmla="*/ 126874 w 759125"/>
              <a:gd name="connsiteY26" fmla="*/ 587029 h 837924"/>
              <a:gd name="connsiteX27" fmla="*/ 126874 w 759125"/>
              <a:gd name="connsiteY27" fmla="*/ 586291 h 837924"/>
              <a:gd name="connsiteX28" fmla="*/ 78804 w 759125"/>
              <a:gd name="connsiteY28" fmla="*/ 576587 h 837924"/>
              <a:gd name="connsiteX29" fmla="*/ 1 w 759125"/>
              <a:gd name="connsiteY29" fmla="*/ 457699 h 837924"/>
              <a:gd name="connsiteX30" fmla="*/ 1 w 759125"/>
              <a:gd name="connsiteY30" fmla="*/ 408036 h 837924"/>
              <a:gd name="connsiteX31" fmla="*/ 0 w 759125"/>
              <a:gd name="connsiteY31" fmla="*/ 408036 h 837924"/>
              <a:gd name="connsiteX32" fmla="*/ 0 w 759125"/>
              <a:gd name="connsiteY32" fmla="*/ 129027 h 837924"/>
              <a:gd name="connsiteX33" fmla="*/ 129027 w 759125"/>
              <a:gd name="connsiteY33" fmla="*/ 0 h 837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759125" h="837924">
                <a:moveTo>
                  <a:pt x="129027" y="0"/>
                </a:moveTo>
                <a:cubicBezTo>
                  <a:pt x="200287" y="0"/>
                  <a:pt x="258054" y="57767"/>
                  <a:pt x="258054" y="129027"/>
                </a:cubicBezTo>
                <a:lnTo>
                  <a:pt x="258054" y="310206"/>
                </a:lnTo>
                <a:lnTo>
                  <a:pt x="260676" y="297216"/>
                </a:lnTo>
                <a:cubicBezTo>
                  <a:pt x="280264" y="250906"/>
                  <a:pt x="326119" y="218412"/>
                  <a:pt x="379564" y="218412"/>
                </a:cubicBezTo>
                <a:cubicBezTo>
                  <a:pt x="433009" y="218412"/>
                  <a:pt x="478864" y="250906"/>
                  <a:pt x="498451" y="297216"/>
                </a:cubicBezTo>
                <a:lnTo>
                  <a:pt x="501071" y="310191"/>
                </a:lnTo>
                <a:lnTo>
                  <a:pt x="501071" y="129027"/>
                </a:lnTo>
                <a:cubicBezTo>
                  <a:pt x="501071" y="57767"/>
                  <a:pt x="558838" y="0"/>
                  <a:pt x="630098" y="0"/>
                </a:cubicBezTo>
                <a:cubicBezTo>
                  <a:pt x="701358" y="0"/>
                  <a:pt x="759125" y="57767"/>
                  <a:pt x="759125" y="129027"/>
                </a:cubicBezTo>
                <a:lnTo>
                  <a:pt x="759125" y="408036"/>
                </a:lnTo>
                <a:lnTo>
                  <a:pt x="759124" y="408036"/>
                </a:lnTo>
                <a:lnTo>
                  <a:pt x="759124" y="457699"/>
                </a:lnTo>
                <a:cubicBezTo>
                  <a:pt x="759124" y="511144"/>
                  <a:pt x="726630" y="556999"/>
                  <a:pt x="680321" y="576587"/>
                </a:cubicBezTo>
                <a:lnTo>
                  <a:pt x="632251" y="586291"/>
                </a:lnTo>
                <a:lnTo>
                  <a:pt x="632251" y="587029"/>
                </a:lnTo>
                <a:lnTo>
                  <a:pt x="608771" y="589396"/>
                </a:lnTo>
                <a:cubicBezTo>
                  <a:pt x="562573" y="598849"/>
                  <a:pt x="524961" y="631869"/>
                  <a:pt x="509042" y="675345"/>
                </a:cubicBezTo>
                <a:lnTo>
                  <a:pt x="508590" y="677907"/>
                </a:lnTo>
                <a:lnTo>
                  <a:pt x="508590" y="708897"/>
                </a:lnTo>
                <a:cubicBezTo>
                  <a:pt x="508590" y="780157"/>
                  <a:pt x="450823" y="837924"/>
                  <a:pt x="379563" y="837924"/>
                </a:cubicBezTo>
                <a:lnTo>
                  <a:pt x="379564" y="837923"/>
                </a:lnTo>
                <a:cubicBezTo>
                  <a:pt x="308304" y="837923"/>
                  <a:pt x="250537" y="780156"/>
                  <a:pt x="250537" y="708896"/>
                </a:cubicBezTo>
                <a:lnTo>
                  <a:pt x="250537" y="677919"/>
                </a:lnTo>
                <a:lnTo>
                  <a:pt x="250083" y="675345"/>
                </a:lnTo>
                <a:cubicBezTo>
                  <a:pt x="234164" y="631869"/>
                  <a:pt x="196552" y="598849"/>
                  <a:pt x="150354" y="589396"/>
                </a:cubicBezTo>
                <a:lnTo>
                  <a:pt x="126874" y="587029"/>
                </a:lnTo>
                <a:lnTo>
                  <a:pt x="126874" y="586291"/>
                </a:lnTo>
                <a:lnTo>
                  <a:pt x="78804" y="576587"/>
                </a:lnTo>
                <a:cubicBezTo>
                  <a:pt x="32495" y="556999"/>
                  <a:pt x="1" y="511144"/>
                  <a:pt x="1" y="457699"/>
                </a:cubicBezTo>
                <a:lnTo>
                  <a:pt x="1" y="408036"/>
                </a:lnTo>
                <a:lnTo>
                  <a:pt x="0" y="408036"/>
                </a:lnTo>
                <a:lnTo>
                  <a:pt x="0" y="129027"/>
                </a:lnTo>
                <a:cubicBezTo>
                  <a:pt x="0" y="57767"/>
                  <a:pt x="57767" y="0"/>
                  <a:pt x="12902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Thank</a:t>
            </a:r>
            <a:r>
              <a:rPr lang="es-ES_tradnl"/>
              <a:t> </a:t>
            </a:r>
            <a:r>
              <a:rPr lang="es-ES_tradnl" err="1"/>
              <a:t>you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ULTIMATE POWERPOINT PRESENTATION</a:t>
            </a:r>
          </a:p>
        </p:txBody>
      </p:sp>
      <p:sp>
        <p:nvSpPr>
          <p:cNvPr id="10" name="Text Placeholder 23"/>
          <p:cNvSpPr txBox="1">
            <a:spLocks/>
          </p:cNvSpPr>
          <p:nvPr/>
        </p:nvSpPr>
        <p:spPr>
          <a:xfrm>
            <a:off x="532818" y="3311462"/>
            <a:ext cx="3615072" cy="69050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03444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>
          <a:xfrm>
            <a:off x="2497073" y="482832"/>
            <a:ext cx="4163457" cy="576956"/>
          </a:xfrm>
        </p:spPr>
        <p:txBody>
          <a:bodyPr/>
          <a:lstStyle/>
          <a:p>
            <a:r>
              <a:rPr lang="es-ES_tradnl" err="1"/>
              <a:t>Feature</a:t>
            </a:r>
            <a:r>
              <a:rPr lang="es-ES_tradnl"/>
              <a:t> </a:t>
            </a:r>
            <a:r>
              <a:rPr lang="es-ES_tradnl" err="1"/>
              <a:t>Services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2497073" y="1104268"/>
            <a:ext cx="4163457" cy="221850"/>
          </a:xfrm>
        </p:spPr>
        <p:txBody>
          <a:bodyPr/>
          <a:lstStyle/>
          <a:p>
            <a:r>
              <a:rPr lang="en-US"/>
              <a:t>PUT YOUR TITLE HERE</a:t>
            </a:r>
          </a:p>
        </p:txBody>
      </p:sp>
      <p:sp>
        <p:nvSpPr>
          <p:cNvPr id="52" name="Forma libre 51"/>
          <p:cNvSpPr/>
          <p:nvPr/>
        </p:nvSpPr>
        <p:spPr>
          <a:xfrm>
            <a:off x="615971" y="2330170"/>
            <a:ext cx="324232" cy="253290"/>
          </a:xfrm>
          <a:custGeom>
            <a:avLst/>
            <a:gdLst>
              <a:gd name="connsiteX0" fmla="*/ 0 w 324232"/>
              <a:gd name="connsiteY0" fmla="*/ 0 h 253290"/>
              <a:gd name="connsiteX1" fmla="*/ 50834 w 324232"/>
              <a:gd name="connsiteY1" fmla="*/ 27591 h 253290"/>
              <a:gd name="connsiteX2" fmla="*/ 169832 w 324232"/>
              <a:gd name="connsiteY2" fmla="*/ 51616 h 253290"/>
              <a:gd name="connsiteX3" fmla="*/ 170468 w 324232"/>
              <a:gd name="connsiteY3" fmla="*/ 51617 h 253290"/>
              <a:gd name="connsiteX4" fmla="*/ 289466 w 324232"/>
              <a:gd name="connsiteY4" fmla="*/ 27592 h 253290"/>
              <a:gd name="connsiteX5" fmla="*/ 324232 w 324232"/>
              <a:gd name="connsiteY5" fmla="*/ 8722 h 253290"/>
              <a:gd name="connsiteX6" fmla="*/ 315001 w 324232"/>
              <a:gd name="connsiteY6" fmla="*/ 19003 h 253290"/>
              <a:gd name="connsiteX7" fmla="*/ 299199 w 324232"/>
              <a:gd name="connsiteY7" fmla="*/ 49445 h 253290"/>
              <a:gd name="connsiteX8" fmla="*/ 295116 w 324232"/>
              <a:gd name="connsiteY8" fmla="*/ 72582 h 253290"/>
              <a:gd name="connsiteX9" fmla="*/ 295116 w 324232"/>
              <a:gd name="connsiteY9" fmla="*/ 253290 h 253290"/>
              <a:gd name="connsiteX10" fmla="*/ 37063 w 324232"/>
              <a:gd name="connsiteY10" fmla="*/ 253290 h 253290"/>
              <a:gd name="connsiteX11" fmla="*/ 37063 w 324232"/>
              <a:gd name="connsiteY11" fmla="*/ 73239 h 253290"/>
              <a:gd name="connsiteX12" fmla="*/ 32864 w 324232"/>
              <a:gd name="connsiteY12" fmla="*/ 49445 h 253290"/>
              <a:gd name="connsiteX13" fmla="*/ 17062 w 324232"/>
              <a:gd name="connsiteY13" fmla="*/ 19003 h 253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232" h="253290">
                <a:moveTo>
                  <a:pt x="0" y="0"/>
                </a:moveTo>
                <a:lnTo>
                  <a:pt x="50834" y="27591"/>
                </a:lnTo>
                <a:cubicBezTo>
                  <a:pt x="87410" y="43062"/>
                  <a:pt x="127622" y="51616"/>
                  <a:pt x="169832" y="51616"/>
                </a:cubicBezTo>
                <a:lnTo>
                  <a:pt x="170468" y="51617"/>
                </a:lnTo>
                <a:cubicBezTo>
                  <a:pt x="212678" y="51617"/>
                  <a:pt x="252891" y="43063"/>
                  <a:pt x="289466" y="27592"/>
                </a:cubicBezTo>
                <a:lnTo>
                  <a:pt x="324232" y="8722"/>
                </a:lnTo>
                <a:lnTo>
                  <a:pt x="315001" y="19003"/>
                </a:lnTo>
                <a:cubicBezTo>
                  <a:pt x="308515" y="28361"/>
                  <a:pt x="303179" y="38576"/>
                  <a:pt x="299199" y="49445"/>
                </a:cubicBezTo>
                <a:lnTo>
                  <a:pt x="295116" y="72582"/>
                </a:lnTo>
                <a:lnTo>
                  <a:pt x="295116" y="253290"/>
                </a:lnTo>
                <a:lnTo>
                  <a:pt x="37063" y="253290"/>
                </a:lnTo>
                <a:lnTo>
                  <a:pt x="37063" y="73239"/>
                </a:lnTo>
                <a:lnTo>
                  <a:pt x="32864" y="49445"/>
                </a:lnTo>
                <a:cubicBezTo>
                  <a:pt x="28884" y="38576"/>
                  <a:pt x="23549" y="28361"/>
                  <a:pt x="17062" y="1900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Rectángulo redondeado 6"/>
          <p:cNvSpPr/>
          <p:nvPr/>
        </p:nvSpPr>
        <p:spPr>
          <a:xfrm>
            <a:off x="653484" y="2408869"/>
            <a:ext cx="257174" cy="92121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3" name="Forma libre 52"/>
          <p:cNvSpPr/>
          <p:nvPr/>
        </p:nvSpPr>
        <p:spPr>
          <a:xfrm rot="10800000">
            <a:off x="622503" y="3186379"/>
            <a:ext cx="324232" cy="253290"/>
          </a:xfrm>
          <a:custGeom>
            <a:avLst/>
            <a:gdLst>
              <a:gd name="connsiteX0" fmla="*/ 0 w 324232"/>
              <a:gd name="connsiteY0" fmla="*/ 0 h 253290"/>
              <a:gd name="connsiteX1" fmla="*/ 50834 w 324232"/>
              <a:gd name="connsiteY1" fmla="*/ 27591 h 253290"/>
              <a:gd name="connsiteX2" fmla="*/ 169832 w 324232"/>
              <a:gd name="connsiteY2" fmla="*/ 51616 h 253290"/>
              <a:gd name="connsiteX3" fmla="*/ 170468 w 324232"/>
              <a:gd name="connsiteY3" fmla="*/ 51617 h 253290"/>
              <a:gd name="connsiteX4" fmla="*/ 289466 w 324232"/>
              <a:gd name="connsiteY4" fmla="*/ 27592 h 253290"/>
              <a:gd name="connsiteX5" fmla="*/ 324232 w 324232"/>
              <a:gd name="connsiteY5" fmla="*/ 8722 h 253290"/>
              <a:gd name="connsiteX6" fmla="*/ 315001 w 324232"/>
              <a:gd name="connsiteY6" fmla="*/ 19003 h 253290"/>
              <a:gd name="connsiteX7" fmla="*/ 299199 w 324232"/>
              <a:gd name="connsiteY7" fmla="*/ 49445 h 253290"/>
              <a:gd name="connsiteX8" fmla="*/ 295116 w 324232"/>
              <a:gd name="connsiteY8" fmla="*/ 72582 h 253290"/>
              <a:gd name="connsiteX9" fmla="*/ 295116 w 324232"/>
              <a:gd name="connsiteY9" fmla="*/ 253290 h 253290"/>
              <a:gd name="connsiteX10" fmla="*/ 37063 w 324232"/>
              <a:gd name="connsiteY10" fmla="*/ 253290 h 253290"/>
              <a:gd name="connsiteX11" fmla="*/ 37063 w 324232"/>
              <a:gd name="connsiteY11" fmla="*/ 73239 h 253290"/>
              <a:gd name="connsiteX12" fmla="*/ 32864 w 324232"/>
              <a:gd name="connsiteY12" fmla="*/ 49445 h 253290"/>
              <a:gd name="connsiteX13" fmla="*/ 17062 w 324232"/>
              <a:gd name="connsiteY13" fmla="*/ 19003 h 253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24232" h="253290">
                <a:moveTo>
                  <a:pt x="0" y="0"/>
                </a:moveTo>
                <a:lnTo>
                  <a:pt x="50834" y="27591"/>
                </a:lnTo>
                <a:cubicBezTo>
                  <a:pt x="87410" y="43062"/>
                  <a:pt x="127622" y="51616"/>
                  <a:pt x="169832" y="51616"/>
                </a:cubicBezTo>
                <a:lnTo>
                  <a:pt x="170468" y="51617"/>
                </a:lnTo>
                <a:cubicBezTo>
                  <a:pt x="212678" y="51617"/>
                  <a:pt x="252891" y="43063"/>
                  <a:pt x="289466" y="27592"/>
                </a:cubicBezTo>
                <a:lnTo>
                  <a:pt x="324232" y="8722"/>
                </a:lnTo>
                <a:lnTo>
                  <a:pt x="315001" y="19003"/>
                </a:lnTo>
                <a:cubicBezTo>
                  <a:pt x="308515" y="28361"/>
                  <a:pt x="303179" y="38576"/>
                  <a:pt x="299199" y="49445"/>
                </a:cubicBezTo>
                <a:lnTo>
                  <a:pt x="295116" y="72582"/>
                </a:lnTo>
                <a:lnTo>
                  <a:pt x="295116" y="253290"/>
                </a:lnTo>
                <a:lnTo>
                  <a:pt x="37063" y="253290"/>
                </a:lnTo>
                <a:lnTo>
                  <a:pt x="37063" y="73239"/>
                </a:lnTo>
                <a:lnTo>
                  <a:pt x="32864" y="49445"/>
                </a:lnTo>
                <a:cubicBezTo>
                  <a:pt x="28884" y="38576"/>
                  <a:pt x="23549" y="28361"/>
                  <a:pt x="17062" y="1900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4" name="Rectángulo redondeado 53"/>
          <p:cNvSpPr/>
          <p:nvPr/>
        </p:nvSpPr>
        <p:spPr>
          <a:xfrm rot="10800000">
            <a:off x="652048" y="3068046"/>
            <a:ext cx="257174" cy="31379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6" name="Rectángulo redondeado 55"/>
          <p:cNvSpPr/>
          <p:nvPr/>
        </p:nvSpPr>
        <p:spPr>
          <a:xfrm>
            <a:off x="478587" y="1777360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57" name="Rectángulo redondeado 56"/>
          <p:cNvSpPr/>
          <p:nvPr/>
        </p:nvSpPr>
        <p:spPr>
          <a:xfrm>
            <a:off x="478587" y="3378578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0" name="Text Placeholder 20"/>
          <p:cNvSpPr txBox="1">
            <a:spLocks/>
          </p:cNvSpPr>
          <p:nvPr/>
        </p:nvSpPr>
        <p:spPr>
          <a:xfrm>
            <a:off x="1228035" y="173648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61" name="Text Placeholder 23"/>
          <p:cNvSpPr txBox="1">
            <a:spLocks/>
          </p:cNvSpPr>
          <p:nvPr/>
        </p:nvSpPr>
        <p:spPr>
          <a:xfrm>
            <a:off x="1228035" y="198891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70" name="Text Placeholder 20"/>
          <p:cNvSpPr txBox="1">
            <a:spLocks/>
          </p:cNvSpPr>
          <p:nvPr/>
        </p:nvSpPr>
        <p:spPr>
          <a:xfrm>
            <a:off x="478587" y="411855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71" name="Text Placeholder 23"/>
          <p:cNvSpPr txBox="1">
            <a:spLocks/>
          </p:cNvSpPr>
          <p:nvPr/>
        </p:nvSpPr>
        <p:spPr>
          <a:xfrm>
            <a:off x="478587" y="437098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grpSp>
        <p:nvGrpSpPr>
          <p:cNvPr id="79" name="Agrupar 78"/>
          <p:cNvGrpSpPr/>
          <p:nvPr/>
        </p:nvGrpSpPr>
        <p:grpSpPr>
          <a:xfrm rot="5400000">
            <a:off x="4467806" y="2197068"/>
            <a:ext cx="612064" cy="2975084"/>
            <a:chOff x="3067963" y="2709325"/>
            <a:chExt cx="612064" cy="2975084"/>
          </a:xfrm>
          <a:solidFill>
            <a:schemeClr val="bg1">
              <a:lumMod val="85000"/>
            </a:schemeClr>
          </a:solidFill>
        </p:grpSpPr>
        <p:grpSp>
          <p:nvGrpSpPr>
            <p:cNvPr id="75" name="Agrupar 74"/>
            <p:cNvGrpSpPr/>
            <p:nvPr/>
          </p:nvGrpSpPr>
          <p:grpSpPr>
            <a:xfrm>
              <a:off x="3205347" y="3262135"/>
              <a:ext cx="324232" cy="2422274"/>
              <a:chOff x="4969462" y="1860912"/>
              <a:chExt cx="324232" cy="2422274"/>
            </a:xfrm>
            <a:grpFill/>
          </p:grpSpPr>
          <p:sp>
            <p:nvSpPr>
              <p:cNvPr id="76" name="Forma libre 75"/>
              <p:cNvSpPr/>
              <p:nvPr/>
            </p:nvSpPr>
            <p:spPr>
              <a:xfrm>
                <a:off x="4969462" y="1860912"/>
                <a:ext cx="324232" cy="253290"/>
              </a:xfrm>
              <a:custGeom>
                <a:avLst/>
                <a:gdLst>
                  <a:gd name="connsiteX0" fmla="*/ 0 w 324232"/>
                  <a:gd name="connsiteY0" fmla="*/ 0 h 253290"/>
                  <a:gd name="connsiteX1" fmla="*/ 50834 w 324232"/>
                  <a:gd name="connsiteY1" fmla="*/ 27591 h 253290"/>
                  <a:gd name="connsiteX2" fmla="*/ 169832 w 324232"/>
                  <a:gd name="connsiteY2" fmla="*/ 51616 h 253290"/>
                  <a:gd name="connsiteX3" fmla="*/ 170468 w 324232"/>
                  <a:gd name="connsiteY3" fmla="*/ 51617 h 253290"/>
                  <a:gd name="connsiteX4" fmla="*/ 289466 w 324232"/>
                  <a:gd name="connsiteY4" fmla="*/ 27592 h 253290"/>
                  <a:gd name="connsiteX5" fmla="*/ 324232 w 324232"/>
                  <a:gd name="connsiteY5" fmla="*/ 8722 h 253290"/>
                  <a:gd name="connsiteX6" fmla="*/ 315001 w 324232"/>
                  <a:gd name="connsiteY6" fmla="*/ 19003 h 253290"/>
                  <a:gd name="connsiteX7" fmla="*/ 299199 w 324232"/>
                  <a:gd name="connsiteY7" fmla="*/ 49445 h 253290"/>
                  <a:gd name="connsiteX8" fmla="*/ 295116 w 324232"/>
                  <a:gd name="connsiteY8" fmla="*/ 72582 h 253290"/>
                  <a:gd name="connsiteX9" fmla="*/ 295116 w 324232"/>
                  <a:gd name="connsiteY9" fmla="*/ 253290 h 253290"/>
                  <a:gd name="connsiteX10" fmla="*/ 37063 w 324232"/>
                  <a:gd name="connsiteY10" fmla="*/ 253290 h 253290"/>
                  <a:gd name="connsiteX11" fmla="*/ 37063 w 324232"/>
                  <a:gd name="connsiteY11" fmla="*/ 73239 h 253290"/>
                  <a:gd name="connsiteX12" fmla="*/ 32864 w 324232"/>
                  <a:gd name="connsiteY12" fmla="*/ 49445 h 253290"/>
                  <a:gd name="connsiteX13" fmla="*/ 17062 w 324232"/>
                  <a:gd name="connsiteY13" fmla="*/ 19003 h 253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4232" h="253290">
                    <a:moveTo>
                      <a:pt x="0" y="0"/>
                    </a:moveTo>
                    <a:lnTo>
                      <a:pt x="50834" y="27591"/>
                    </a:lnTo>
                    <a:cubicBezTo>
                      <a:pt x="87410" y="43062"/>
                      <a:pt x="127622" y="51616"/>
                      <a:pt x="169832" y="51616"/>
                    </a:cubicBezTo>
                    <a:lnTo>
                      <a:pt x="170468" y="51617"/>
                    </a:lnTo>
                    <a:cubicBezTo>
                      <a:pt x="212678" y="51617"/>
                      <a:pt x="252891" y="43063"/>
                      <a:pt x="289466" y="27592"/>
                    </a:cubicBezTo>
                    <a:lnTo>
                      <a:pt x="324232" y="8722"/>
                    </a:lnTo>
                    <a:lnTo>
                      <a:pt x="315001" y="19003"/>
                    </a:lnTo>
                    <a:cubicBezTo>
                      <a:pt x="308515" y="28361"/>
                      <a:pt x="303179" y="38576"/>
                      <a:pt x="299199" y="49445"/>
                    </a:cubicBezTo>
                    <a:lnTo>
                      <a:pt x="295116" y="72582"/>
                    </a:lnTo>
                    <a:lnTo>
                      <a:pt x="295116" y="253290"/>
                    </a:lnTo>
                    <a:lnTo>
                      <a:pt x="37063" y="253290"/>
                    </a:lnTo>
                    <a:lnTo>
                      <a:pt x="37063" y="73239"/>
                    </a:lnTo>
                    <a:lnTo>
                      <a:pt x="32864" y="49445"/>
                    </a:lnTo>
                    <a:cubicBezTo>
                      <a:pt x="28884" y="38576"/>
                      <a:pt x="23549" y="28361"/>
                      <a:pt x="17062" y="1900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  <p:sp>
            <p:nvSpPr>
              <p:cNvPr id="77" name="Rectángulo redondeado 76"/>
              <p:cNvSpPr/>
              <p:nvPr/>
            </p:nvSpPr>
            <p:spPr>
              <a:xfrm>
                <a:off x="5006976" y="1939611"/>
                <a:ext cx="257174" cy="2343575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_tradnl"/>
              </a:p>
            </p:txBody>
          </p:sp>
        </p:grpSp>
        <p:sp>
          <p:nvSpPr>
            <p:cNvPr id="78" name="Rectángulo redondeado 77"/>
            <p:cNvSpPr/>
            <p:nvPr/>
          </p:nvSpPr>
          <p:spPr>
            <a:xfrm>
              <a:off x="3067963" y="2709325"/>
              <a:ext cx="612064" cy="61142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grpSp>
        <p:nvGrpSpPr>
          <p:cNvPr id="83" name="Agrupar 82"/>
          <p:cNvGrpSpPr/>
          <p:nvPr/>
        </p:nvGrpSpPr>
        <p:grpSpPr>
          <a:xfrm rot="5400000">
            <a:off x="2140793" y="2406513"/>
            <a:ext cx="324232" cy="2555557"/>
            <a:chOff x="4975994" y="181012"/>
            <a:chExt cx="324232" cy="2555557"/>
          </a:xfrm>
          <a:solidFill>
            <a:schemeClr val="bg1">
              <a:lumMod val="85000"/>
            </a:schemeClr>
          </a:solidFill>
        </p:grpSpPr>
        <p:sp>
          <p:nvSpPr>
            <p:cNvPr id="84" name="Forma libre 83"/>
            <p:cNvSpPr/>
            <p:nvPr/>
          </p:nvSpPr>
          <p:spPr>
            <a:xfrm rot="10800000">
              <a:off x="4975994" y="2483279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85" name="Rectángulo redondeado 84"/>
            <p:cNvSpPr/>
            <p:nvPr/>
          </p:nvSpPr>
          <p:spPr>
            <a:xfrm rot="10800000">
              <a:off x="5005541" y="181012"/>
              <a:ext cx="257174" cy="249773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86" name="Text Placeholder 20"/>
          <p:cNvSpPr txBox="1">
            <a:spLocks/>
          </p:cNvSpPr>
          <p:nvPr/>
        </p:nvSpPr>
        <p:spPr>
          <a:xfrm>
            <a:off x="5652118" y="4118550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87" name="Text Placeholder 23"/>
          <p:cNvSpPr txBox="1">
            <a:spLocks/>
          </p:cNvSpPr>
          <p:nvPr/>
        </p:nvSpPr>
        <p:spPr>
          <a:xfrm>
            <a:off x="5652118" y="4370984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88" name="Rectángulo redondeado 87"/>
          <p:cNvSpPr/>
          <p:nvPr/>
        </p:nvSpPr>
        <p:spPr>
          <a:xfrm>
            <a:off x="5655921" y="2555006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5" name="Text Placeholder 20"/>
          <p:cNvSpPr txBox="1">
            <a:spLocks/>
          </p:cNvSpPr>
          <p:nvPr/>
        </p:nvSpPr>
        <p:spPr>
          <a:xfrm>
            <a:off x="5652118" y="1736484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96" name="Text Placeholder 23"/>
          <p:cNvSpPr txBox="1">
            <a:spLocks/>
          </p:cNvSpPr>
          <p:nvPr/>
        </p:nvSpPr>
        <p:spPr>
          <a:xfrm>
            <a:off x="5652118" y="1988918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grpSp>
        <p:nvGrpSpPr>
          <p:cNvPr id="97" name="Agrupar 96"/>
          <p:cNvGrpSpPr/>
          <p:nvPr/>
        </p:nvGrpSpPr>
        <p:grpSpPr>
          <a:xfrm>
            <a:off x="5792071" y="3109733"/>
            <a:ext cx="331751" cy="325493"/>
            <a:chOff x="3828125" y="2313052"/>
            <a:chExt cx="331751" cy="325493"/>
          </a:xfrm>
          <a:solidFill>
            <a:schemeClr val="bg1">
              <a:lumMod val="85000"/>
            </a:schemeClr>
          </a:solidFill>
        </p:grpSpPr>
        <p:sp>
          <p:nvSpPr>
            <p:cNvPr id="98" name="Forma libre 97"/>
            <p:cNvSpPr/>
            <p:nvPr/>
          </p:nvSpPr>
          <p:spPr>
            <a:xfrm>
              <a:off x="3828125" y="2313052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  <p:sp>
          <p:nvSpPr>
            <p:cNvPr id="99" name="Forma libre 98"/>
            <p:cNvSpPr/>
            <p:nvPr/>
          </p:nvSpPr>
          <p:spPr>
            <a:xfrm rot="10800000">
              <a:off x="3835644" y="2385255"/>
              <a:ext cx="324232" cy="253290"/>
            </a:xfrm>
            <a:custGeom>
              <a:avLst/>
              <a:gdLst>
                <a:gd name="connsiteX0" fmla="*/ 0 w 324232"/>
                <a:gd name="connsiteY0" fmla="*/ 0 h 253290"/>
                <a:gd name="connsiteX1" fmla="*/ 50834 w 324232"/>
                <a:gd name="connsiteY1" fmla="*/ 27591 h 253290"/>
                <a:gd name="connsiteX2" fmla="*/ 169832 w 324232"/>
                <a:gd name="connsiteY2" fmla="*/ 51616 h 253290"/>
                <a:gd name="connsiteX3" fmla="*/ 170468 w 324232"/>
                <a:gd name="connsiteY3" fmla="*/ 51617 h 253290"/>
                <a:gd name="connsiteX4" fmla="*/ 289466 w 324232"/>
                <a:gd name="connsiteY4" fmla="*/ 27592 h 253290"/>
                <a:gd name="connsiteX5" fmla="*/ 324232 w 324232"/>
                <a:gd name="connsiteY5" fmla="*/ 8722 h 253290"/>
                <a:gd name="connsiteX6" fmla="*/ 315001 w 324232"/>
                <a:gd name="connsiteY6" fmla="*/ 19003 h 253290"/>
                <a:gd name="connsiteX7" fmla="*/ 299199 w 324232"/>
                <a:gd name="connsiteY7" fmla="*/ 49445 h 253290"/>
                <a:gd name="connsiteX8" fmla="*/ 295116 w 324232"/>
                <a:gd name="connsiteY8" fmla="*/ 72582 h 253290"/>
                <a:gd name="connsiteX9" fmla="*/ 295116 w 324232"/>
                <a:gd name="connsiteY9" fmla="*/ 253290 h 253290"/>
                <a:gd name="connsiteX10" fmla="*/ 37063 w 324232"/>
                <a:gd name="connsiteY10" fmla="*/ 253290 h 253290"/>
                <a:gd name="connsiteX11" fmla="*/ 37063 w 324232"/>
                <a:gd name="connsiteY11" fmla="*/ 73239 h 253290"/>
                <a:gd name="connsiteX12" fmla="*/ 32864 w 324232"/>
                <a:gd name="connsiteY12" fmla="*/ 49445 h 253290"/>
                <a:gd name="connsiteX13" fmla="*/ 17062 w 324232"/>
                <a:gd name="connsiteY13" fmla="*/ 19003 h 253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232" h="253290">
                  <a:moveTo>
                    <a:pt x="0" y="0"/>
                  </a:moveTo>
                  <a:lnTo>
                    <a:pt x="50834" y="27591"/>
                  </a:lnTo>
                  <a:cubicBezTo>
                    <a:pt x="87410" y="43062"/>
                    <a:pt x="127622" y="51616"/>
                    <a:pt x="169832" y="51616"/>
                  </a:cubicBezTo>
                  <a:lnTo>
                    <a:pt x="170468" y="51617"/>
                  </a:lnTo>
                  <a:cubicBezTo>
                    <a:pt x="212678" y="51617"/>
                    <a:pt x="252891" y="43063"/>
                    <a:pt x="289466" y="27592"/>
                  </a:cubicBezTo>
                  <a:lnTo>
                    <a:pt x="324232" y="8722"/>
                  </a:lnTo>
                  <a:lnTo>
                    <a:pt x="315001" y="19003"/>
                  </a:lnTo>
                  <a:cubicBezTo>
                    <a:pt x="308515" y="28361"/>
                    <a:pt x="303179" y="38576"/>
                    <a:pt x="299199" y="49445"/>
                  </a:cubicBezTo>
                  <a:lnTo>
                    <a:pt x="295116" y="72582"/>
                  </a:lnTo>
                  <a:lnTo>
                    <a:pt x="295116" y="253290"/>
                  </a:lnTo>
                  <a:lnTo>
                    <a:pt x="37063" y="253290"/>
                  </a:lnTo>
                  <a:lnTo>
                    <a:pt x="37063" y="73239"/>
                  </a:lnTo>
                  <a:lnTo>
                    <a:pt x="32864" y="49445"/>
                  </a:lnTo>
                  <a:cubicBezTo>
                    <a:pt x="28884" y="38576"/>
                    <a:pt x="23549" y="28361"/>
                    <a:pt x="17062" y="190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/>
            </a:p>
          </p:txBody>
        </p:sp>
      </p:grpSp>
      <p:sp>
        <p:nvSpPr>
          <p:cNvPr id="105" name="AutoShape 14"/>
          <p:cNvSpPr>
            <a:spLocks/>
          </p:cNvSpPr>
          <p:nvPr/>
        </p:nvSpPr>
        <p:spPr bwMode="auto">
          <a:xfrm>
            <a:off x="5812139" y="268015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1">
                    <a:lumMod val="75000"/>
                    <a:lumOff val="25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</a:t>
            </a:r>
            <a:endParaRPr lang="es-ES" sz="1800">
              <a:solidFill>
                <a:schemeClr val="accent1">
                  <a:lumMod val="75000"/>
                  <a:lumOff val="25000"/>
                </a:schemeClr>
              </a:solidFill>
              <a:cs typeface="Helvetica Light" charset="0"/>
            </a:endParaRPr>
          </a:p>
        </p:txBody>
      </p:sp>
      <p:sp>
        <p:nvSpPr>
          <p:cNvPr id="106" name="AutoShape 14"/>
          <p:cNvSpPr>
            <a:spLocks/>
          </p:cNvSpPr>
          <p:nvPr/>
        </p:nvSpPr>
        <p:spPr bwMode="auto">
          <a:xfrm>
            <a:off x="642571" y="3488160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2"/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solidFill>
                <a:schemeClr val="accent2"/>
              </a:solidFill>
              <a:cs typeface="Helvetica Light" charset="0"/>
            </a:endParaRPr>
          </a:p>
        </p:txBody>
      </p:sp>
      <p:sp>
        <p:nvSpPr>
          <p:cNvPr id="107" name="AutoShape 14"/>
          <p:cNvSpPr>
            <a:spLocks/>
          </p:cNvSpPr>
          <p:nvPr/>
        </p:nvSpPr>
        <p:spPr bwMode="auto">
          <a:xfrm>
            <a:off x="636112" y="190423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1">
                    <a:lumMod val="75000"/>
                    <a:lumOff val="25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</a:t>
            </a:r>
            <a:endParaRPr lang="es-ES" sz="1800">
              <a:solidFill>
                <a:schemeClr val="accent1">
                  <a:lumMod val="75000"/>
                  <a:lumOff val="25000"/>
                </a:schemeClr>
              </a:solidFill>
              <a:cs typeface="Helvetica Light" charset="0"/>
            </a:endParaRPr>
          </a:p>
        </p:txBody>
      </p:sp>
      <p:sp>
        <p:nvSpPr>
          <p:cNvPr id="108" name="AutoShape 14"/>
          <p:cNvSpPr>
            <a:spLocks/>
          </p:cNvSpPr>
          <p:nvPr/>
        </p:nvSpPr>
        <p:spPr bwMode="auto">
          <a:xfrm>
            <a:off x="5801394" y="3525744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3">
                    <a:lumMod val="75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</a:t>
            </a:r>
            <a:endParaRPr lang="es-ES" sz="1800">
              <a:solidFill>
                <a:schemeClr val="accent3">
                  <a:lumMod val="75000"/>
                </a:schemeClr>
              </a:solidFill>
              <a:cs typeface="Helvetica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9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3"/>
          <p:cNvSpPr txBox="1">
            <a:spLocks/>
          </p:cNvSpPr>
          <p:nvPr/>
        </p:nvSpPr>
        <p:spPr>
          <a:xfrm>
            <a:off x="684213" y="2056845"/>
            <a:ext cx="7775574" cy="1011670"/>
          </a:xfrm>
          <a:prstGeom prst="rect">
            <a:avLst/>
          </a:prstGeom>
        </p:spPr>
        <p:txBody>
          <a:bodyPr lIns="0" tIns="72000" rIns="72000" bIns="72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ante.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viverra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ultricies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diam.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sodales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Proin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placerat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Vivamus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porta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risus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bibendum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faucibus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posuere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7" name="Marcador de texto 13"/>
          <p:cNvSpPr txBox="1">
            <a:spLocks/>
          </p:cNvSpPr>
          <p:nvPr/>
        </p:nvSpPr>
        <p:spPr>
          <a:xfrm>
            <a:off x="2627790" y="962585"/>
            <a:ext cx="3888420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History</a:t>
            </a:r>
            <a:endParaRPr lang="es-ES_tradnl" sz="5000">
              <a:solidFill>
                <a:schemeClr val="tx1">
                  <a:lumMod val="50000"/>
                  <a:lumOff val="50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1580227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A LITTLE INTRODUCTION TO OUR COMPANY</a:t>
            </a:r>
          </a:p>
        </p:txBody>
      </p:sp>
      <p:sp>
        <p:nvSpPr>
          <p:cNvPr id="5" name="Text Placeholder 20"/>
          <p:cNvSpPr txBox="1">
            <a:spLocks/>
          </p:cNvSpPr>
          <p:nvPr/>
        </p:nvSpPr>
        <p:spPr>
          <a:xfrm>
            <a:off x="5503591" y="3241329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9" name="Text Placeholder 23"/>
          <p:cNvSpPr txBox="1">
            <a:spLocks/>
          </p:cNvSpPr>
          <p:nvPr/>
        </p:nvSpPr>
        <p:spPr>
          <a:xfrm>
            <a:off x="5503591" y="3493763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4698494" y="3296193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1" name="Rectángulo redondeado 10"/>
          <p:cNvSpPr/>
          <p:nvPr/>
        </p:nvSpPr>
        <p:spPr>
          <a:xfrm>
            <a:off x="684213" y="3292994"/>
            <a:ext cx="612064" cy="61142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2" name="AutoShape 14"/>
          <p:cNvSpPr>
            <a:spLocks/>
          </p:cNvSpPr>
          <p:nvPr/>
        </p:nvSpPr>
        <p:spPr bwMode="auto">
          <a:xfrm>
            <a:off x="850146" y="339874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2">
                    <a:lumMod val="50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</a:t>
            </a:r>
            <a:endParaRPr lang="es-ES" sz="1800">
              <a:solidFill>
                <a:schemeClr val="accent2">
                  <a:lumMod val="50000"/>
                </a:schemeClr>
              </a:solidFill>
              <a:cs typeface="Helvetica Light" charset="0"/>
            </a:endParaRPr>
          </a:p>
        </p:txBody>
      </p:sp>
      <p:sp>
        <p:nvSpPr>
          <p:cNvPr id="13" name="AutoShape 14"/>
          <p:cNvSpPr>
            <a:spLocks/>
          </p:cNvSpPr>
          <p:nvPr/>
        </p:nvSpPr>
        <p:spPr bwMode="auto">
          <a:xfrm>
            <a:off x="4868899" y="3398743"/>
            <a:ext cx="284096" cy="31311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71437" tIns="71437" rIns="71437" bIns="71437" anchor="ctr"/>
          <a:lstStyle/>
          <a:p>
            <a:pPr algn="ctr">
              <a:lnSpc>
                <a:spcPct val="150000"/>
              </a:lnSpc>
              <a:defRPr/>
            </a:pPr>
            <a:r>
              <a:rPr lang="es-ES" sz="1800">
                <a:solidFill>
                  <a:schemeClr val="accent3">
                    <a:lumMod val="50000"/>
                  </a:schemeClr>
                </a:solidFill>
                <a:latin typeface="FontAwesome" charset="0"/>
                <a:cs typeface="FontAwesome" charset="0"/>
                <a:sym typeface="FontAwesome" charset="0"/>
              </a:rPr>
              <a:t></a:t>
            </a:r>
            <a:endParaRPr lang="es-ES" sz="1800">
              <a:solidFill>
                <a:schemeClr val="accent3">
                  <a:lumMod val="50000"/>
                </a:schemeClr>
              </a:solidFill>
              <a:cs typeface="Helvetica Light" charset="0"/>
            </a:endParaRPr>
          </a:p>
        </p:txBody>
      </p:sp>
      <p:sp>
        <p:nvSpPr>
          <p:cNvPr id="14" name="Text Placeholder 20"/>
          <p:cNvSpPr txBox="1">
            <a:spLocks/>
          </p:cNvSpPr>
          <p:nvPr/>
        </p:nvSpPr>
        <p:spPr>
          <a:xfrm>
            <a:off x="1429997" y="3241329"/>
            <a:ext cx="2956196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SERVICE DESCRIPTION EXAMPLE HERE</a:t>
            </a:r>
          </a:p>
        </p:txBody>
      </p:sp>
      <p:sp>
        <p:nvSpPr>
          <p:cNvPr id="15" name="Text Placeholder 23"/>
          <p:cNvSpPr txBox="1">
            <a:spLocks/>
          </p:cNvSpPr>
          <p:nvPr/>
        </p:nvSpPr>
        <p:spPr>
          <a:xfrm>
            <a:off x="1429997" y="3493763"/>
            <a:ext cx="2956196" cy="353941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</a:p>
        </p:txBody>
      </p:sp>
    </p:spTree>
    <p:extLst>
      <p:ext uri="{BB962C8B-B14F-4D97-AF65-F5344CB8AC3E}">
        <p14:creationId xmlns:p14="http://schemas.microsoft.com/office/powerpoint/2010/main" val="172528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13"/>
          <p:cNvSpPr txBox="1">
            <a:spLocks/>
          </p:cNvSpPr>
          <p:nvPr/>
        </p:nvSpPr>
        <p:spPr>
          <a:xfrm>
            <a:off x="2242038" y="962585"/>
            <a:ext cx="4659924" cy="61764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5000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Company </a:t>
            </a:r>
            <a:r>
              <a:rPr lang="es-ES_tradnl" sz="5000" err="1">
                <a:solidFill>
                  <a:schemeClr val="tx1">
                    <a:lumMod val="50000"/>
                    <a:lumOff val="50000"/>
                  </a:schemeClr>
                </a:solidFill>
                <a:latin typeface="Raleway Light" charset="0"/>
                <a:ea typeface="Raleway Light" charset="0"/>
                <a:cs typeface="Raleway Light" charset="0"/>
              </a:rPr>
              <a:t>born</a:t>
            </a:r>
            <a:endParaRPr lang="es-ES_tradnl" sz="5000">
              <a:solidFill>
                <a:schemeClr val="tx1">
                  <a:lumMod val="50000"/>
                  <a:lumOff val="50000"/>
                </a:schemeClr>
              </a:solidFill>
              <a:latin typeface="Raleway Light" charset="0"/>
              <a:ea typeface="Raleway Light" charset="0"/>
              <a:cs typeface="Raleway Light" charset="0"/>
            </a:endParaRPr>
          </a:p>
        </p:txBody>
      </p:sp>
      <p:sp>
        <p:nvSpPr>
          <p:cNvPr id="8" name="Text Placeholder 20"/>
          <p:cNvSpPr txBox="1">
            <a:spLocks/>
          </p:cNvSpPr>
          <p:nvPr/>
        </p:nvSpPr>
        <p:spPr>
          <a:xfrm>
            <a:off x="3204839" y="1580227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>
                <a:solidFill>
                  <a:schemeClr val="accent2"/>
                </a:solidFill>
              </a:rPr>
              <a:t>TWO COLUMNS TEXT EXAMPLE</a:t>
            </a:r>
          </a:p>
        </p:txBody>
      </p:sp>
      <p:sp>
        <p:nvSpPr>
          <p:cNvPr id="5" name="Text Placeholder 23"/>
          <p:cNvSpPr txBox="1">
            <a:spLocks/>
          </p:cNvSpPr>
          <p:nvPr/>
        </p:nvSpPr>
        <p:spPr>
          <a:xfrm>
            <a:off x="684213" y="2056845"/>
            <a:ext cx="7775574" cy="2275458"/>
          </a:xfrm>
          <a:prstGeom prst="rect">
            <a:avLst/>
          </a:prstGeom>
        </p:spPr>
        <p:txBody>
          <a:bodyPr lIns="0" tIns="72000" rIns="72000" bIns="72000" numCol="2" spcCol="360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ante.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viverra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ultricies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diam.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sodales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Proin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placerat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Vivamus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porta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risus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bibendum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faucibus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posuere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  <a:p>
            <a:pPr marL="0" lvl="0" indent="0" algn="just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laoreet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nunc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Phasellus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lobortis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id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Nam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auctor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molestie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orci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orci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ac,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dui.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odio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ullamcorper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eleifend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magna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porttitor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egestas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sollicitudin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ac.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Pellentesque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tincidunt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id,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rutrum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odio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porttitor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massa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eleifend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3327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3"/>
          <p:cNvSpPr txBox="1">
            <a:spLocks/>
          </p:cNvSpPr>
          <p:nvPr/>
        </p:nvSpPr>
        <p:spPr>
          <a:xfrm>
            <a:off x="468313" y="2019864"/>
            <a:ext cx="3620110" cy="2275458"/>
          </a:xfrm>
          <a:prstGeom prst="rect">
            <a:avLst/>
          </a:prstGeom>
        </p:spPr>
        <p:txBody>
          <a:bodyPr lIns="0" tIns="72000" rIns="72000" bIns="72000" numCol="1" spcCol="36000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>
              <a:lnSpc>
                <a:spcPts val="1400"/>
              </a:lnSpc>
              <a:buNone/>
            </a:pP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900" b="1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 b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Fusce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diam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tortor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mattis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vitae,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euismod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purus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Maecenas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lacus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mauris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feugiat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tristique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eros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lectus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semper.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nisl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vestibulum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semper ex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Cras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fringilla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suscipit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Aenean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accumsan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malesuada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hendrerit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ante. </a:t>
            </a:r>
          </a:p>
          <a:p>
            <a:pPr marL="0" lvl="0" indent="0" algn="just">
              <a:lnSpc>
                <a:spcPts val="1400"/>
              </a:lnSpc>
              <a:buNone/>
            </a:pP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viverra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in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ultricies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diam.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Morbi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sodales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tellus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urna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Proin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rhoncus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dapibus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Praesent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metus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mollis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placerat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Vivamus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porta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pulvinar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iaculis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augue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volutpat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nec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risus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eget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finibus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lacinia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ligula.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Curabitur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bibendum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arcu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sit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faucibus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900" err="1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posuere</a:t>
            </a:r>
            <a:r>
              <a:rPr 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sp>
        <p:nvSpPr>
          <p:cNvPr id="2" name="Marcador de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ES_tradnl" err="1"/>
              <a:t>Our</a:t>
            </a:r>
            <a:r>
              <a:rPr lang="es-ES_tradnl"/>
              <a:t> </a:t>
            </a:r>
            <a:r>
              <a:rPr lang="es-ES_tradnl" err="1"/>
              <a:t>phillosophy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TEXT WITH IMAGE PLACEHOLDER</a:t>
            </a:r>
            <a:endParaRPr lang="es-ES_tradnl"/>
          </a:p>
        </p:txBody>
      </p:sp>
      <p:sp>
        <p:nvSpPr>
          <p:cNvPr id="9" name="Text Placeholder 20"/>
          <p:cNvSpPr txBox="1">
            <a:spLocks/>
          </p:cNvSpPr>
          <p:nvPr/>
        </p:nvSpPr>
        <p:spPr>
          <a:xfrm>
            <a:off x="468313" y="1747275"/>
            <a:ext cx="2734322" cy="303804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/>
              <a:buNone/>
              <a:defRPr sz="3500" b="1" i="0" kern="1200">
                <a:solidFill>
                  <a:srgbClr val="E8E7E9"/>
                </a:solidFill>
                <a:latin typeface="Raleway Black" charset="0"/>
                <a:ea typeface="Raleway Black" charset="0"/>
                <a:cs typeface="Raleway Black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>
                <a:solidFill>
                  <a:schemeClr val="tx1">
                    <a:lumMod val="50000"/>
                    <a:lumOff val="50000"/>
                  </a:schemeClr>
                </a:solidFill>
              </a:rPr>
              <a:t>YOU CAN PUT YOUR TITLE HERE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95182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ersonalizado">
  <a:themeElements>
    <a:clrScheme name="Vitamin C">
      <a:dk1>
        <a:srgbClr val="000000"/>
      </a:dk1>
      <a:lt1>
        <a:srgbClr val="FFFFFF"/>
      </a:lt1>
      <a:dk2>
        <a:srgbClr val="202125"/>
      </a:dk2>
      <a:lt2>
        <a:srgbClr val="FFFCFF"/>
      </a:lt2>
      <a:accent1>
        <a:srgbClr val="004B62"/>
      </a:accent1>
      <a:accent2>
        <a:srgbClr val="22957B"/>
      </a:accent2>
      <a:accent3>
        <a:srgbClr val="C5E041"/>
      </a:accent3>
      <a:accent4>
        <a:srgbClr val="FEE419"/>
      </a:accent4>
      <a:accent5>
        <a:srgbClr val="FD7F00"/>
      </a:accent5>
      <a:accent6>
        <a:srgbClr val="EE3B4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lear whitout slide number">
  <a:themeElements>
    <a:clrScheme name="Vitamin C">
      <a:dk1>
        <a:srgbClr val="000000"/>
      </a:dk1>
      <a:lt1>
        <a:srgbClr val="FFFFFF"/>
      </a:lt1>
      <a:dk2>
        <a:srgbClr val="202125"/>
      </a:dk2>
      <a:lt2>
        <a:srgbClr val="FFFCFF"/>
      </a:lt2>
      <a:accent1>
        <a:srgbClr val="004B62"/>
      </a:accent1>
      <a:accent2>
        <a:srgbClr val="22957B"/>
      </a:accent2>
      <a:accent3>
        <a:srgbClr val="C5E041"/>
      </a:accent3>
      <a:accent4>
        <a:srgbClr val="FEE419"/>
      </a:accent4>
      <a:accent5>
        <a:srgbClr val="FD7F00"/>
      </a:accent5>
      <a:accent6>
        <a:srgbClr val="EE3B4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12162</TotalTime>
  <Words>4591</Words>
  <Application>Microsoft Macintosh PowerPoint</Application>
  <PresentationFormat>On-screen Show (16:9)</PresentationFormat>
  <Paragraphs>516</Paragraphs>
  <Slides>50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64" baseType="lpstr">
      <vt:lpstr>Calibri</vt:lpstr>
      <vt:lpstr>Calibri Light</vt:lpstr>
      <vt:lpstr>FontAwesome</vt:lpstr>
      <vt:lpstr>Helvetica</vt:lpstr>
      <vt:lpstr>Helvetica Light</vt:lpstr>
      <vt:lpstr>Lato</vt:lpstr>
      <vt:lpstr>Lato Light</vt:lpstr>
      <vt:lpstr>Lato Regular</vt:lpstr>
      <vt:lpstr>Raleway</vt:lpstr>
      <vt:lpstr>Raleway Black</vt:lpstr>
      <vt:lpstr>Raleway Light</vt:lpstr>
      <vt:lpstr>Arial</vt:lpstr>
      <vt:lpstr>Diseño personalizado</vt:lpstr>
      <vt:lpstr>Clear whitout slide number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Isaac Rivera</dc:creator>
  <cp:lastModifiedBy>Isaac Rivera</cp:lastModifiedBy>
  <cp:revision>352</cp:revision>
  <dcterms:created xsi:type="dcterms:W3CDTF">2016-05-27T21:17:44Z</dcterms:created>
  <dcterms:modified xsi:type="dcterms:W3CDTF">2017-04-26T23:16:15Z</dcterms:modified>
</cp:coreProperties>
</file>